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90" r:id="rId3"/>
    <p:sldId id="509" r:id="rId4"/>
    <p:sldId id="304" r:id="rId5"/>
    <p:sldId id="325" r:id="rId6"/>
    <p:sldId id="321" r:id="rId7"/>
    <p:sldId id="324" r:id="rId8"/>
    <p:sldId id="510" r:id="rId9"/>
    <p:sldId id="511" r:id="rId10"/>
    <p:sldId id="512" r:id="rId11"/>
    <p:sldId id="513" r:id="rId12"/>
    <p:sldId id="517" r:id="rId13"/>
    <p:sldId id="514" r:id="rId14"/>
    <p:sldId id="515" r:id="rId15"/>
    <p:sldId id="516" r:id="rId16"/>
    <p:sldId id="271" r:id="rId17"/>
    <p:sldId id="3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810" autoAdjust="0"/>
  </p:normalViewPr>
  <p:slideViewPr>
    <p:cSldViewPr snapToGrid="0">
      <p:cViewPr varScale="1">
        <p:scale>
          <a:sx n="53" d="100"/>
          <a:sy n="53" d="100"/>
        </p:scale>
        <p:origin x="13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4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5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44C7827-23C5-8FD9-7BCB-AED54EB95D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27617B3F-1101-F6C3-FAB0-90CAEF23D4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9426" y="362432"/>
            <a:ext cx="766807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C06E4-86F5-DDC2-BE36-3D9AF20B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075" y="1239412"/>
            <a:ext cx="4523624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D9A09-DB32-F6DE-002D-B37859354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075" y="2427342"/>
            <a:ext cx="754750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Khung Ảnh Bằng Que Kem _ Điểm 10">
            <a:hlinkClick r:id="" action="ppaction://media"/>
            <a:extLst>
              <a:ext uri="{FF2B5EF4-FFF2-40B4-BE49-F238E27FC236}">
                <a16:creationId xmlns:a16="http://schemas.microsoft.com/office/drawing/2014/main" id="{A5482AB0-9810-FFCD-77BB-18BA36661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8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98711-3B05-4950-2619-E725AAA03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8810" y="-492411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đặc điểm của 2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Thực hiện được việc vẽ hai đường thẳng vuông góc bằng thước thẳng và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</TotalTime>
  <Words>408</Words>
  <Application>Microsoft Office PowerPoint</Application>
  <PresentationFormat>Widescreen</PresentationFormat>
  <Paragraphs>49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36</cp:revision>
  <dcterms:created xsi:type="dcterms:W3CDTF">2023-10-04T14:34:03Z</dcterms:created>
  <dcterms:modified xsi:type="dcterms:W3CDTF">2023-12-03T13:16:14Z</dcterms:modified>
  <cp:category>9Slide.vn</cp:category>
</cp:coreProperties>
</file>