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61" r:id="rId4"/>
    <p:sldId id="278" r:id="rId5"/>
    <p:sldId id="273" r:id="rId6"/>
    <p:sldId id="259" r:id="rId7"/>
    <p:sldId id="275" r:id="rId8"/>
    <p:sldId id="279" r:id="rId9"/>
    <p:sldId id="281" r:id="rId10"/>
    <p:sldId id="282" r:id="rId11"/>
    <p:sldId id="283" r:id="rId12"/>
    <p:sldId id="28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87" autoAdjust="0"/>
  </p:normalViewPr>
  <p:slideViewPr>
    <p:cSldViewPr snapToGrid="0">
      <p:cViewPr varScale="1">
        <p:scale>
          <a:sx n="55" d="100"/>
          <a:sy n="55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561B4B-5A7A-1AF4-AA58-E9374472D0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374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Humanst521 BT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</cp:lastModifiedBy>
  <cp:revision>34</cp:revision>
  <dcterms:created xsi:type="dcterms:W3CDTF">2023-10-05T11:48:05Z</dcterms:created>
  <dcterms:modified xsi:type="dcterms:W3CDTF">2023-12-03T13:19:13Z</dcterms:modified>
  <cp:category>9Slide.vn</cp:category>
</cp:coreProperties>
</file>