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03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3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t</a:t>
            </a:r>
            <a:r>
              <a:rPr lang="en-US" sz="3600" dirty="0" smtClean="0">
                <a:latin typeface=".VnAvant" pitchFamily="34" charset="0"/>
              </a:rPr>
              <a:t>h¼ng </a:t>
            </a:r>
            <a:r>
              <a:rPr lang="en-US" sz="3600" dirty="0" err="1" smtClean="0">
                <a:latin typeface=".VnAvant" pitchFamily="34" charset="0"/>
              </a:rPr>
              <a:t>hµng</a:t>
            </a:r>
            <a:r>
              <a:rPr lang="en-US" sz="3600" dirty="0" smtClean="0">
                <a:latin typeface=".VnAvant" pitchFamily="34" charset="0"/>
              </a:rPr>
              <a:t>   </a:t>
            </a:r>
            <a:r>
              <a:rPr lang="en-US" sz="3600" dirty="0" err="1" smtClean="0">
                <a:latin typeface=".VnAvant" pitchFamily="34" charset="0"/>
              </a:rPr>
              <a:t>chim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chÝch</a:t>
            </a:r>
            <a:r>
              <a:rPr lang="en-US" sz="3600" dirty="0" smtClean="0">
                <a:latin typeface=".VnAvant" pitchFamily="34" charset="0"/>
              </a:rPr>
              <a:t>    </a:t>
            </a:r>
            <a:r>
              <a:rPr lang="en-US" sz="3600" dirty="0" err="1" smtClean="0">
                <a:latin typeface=".VnAvant" pitchFamily="34" charset="0"/>
              </a:rPr>
              <a:t>nhÞp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  Con </a:t>
            </a:r>
            <a:r>
              <a:rPr lang="en-US" sz="3600" dirty="0" err="1" smtClean="0">
                <a:latin typeface=".VnAvant" pitchFamily="34" charset="0"/>
              </a:rPr>
              <a:t>kªnh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nhá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ch¶y</a:t>
            </a:r>
            <a:r>
              <a:rPr lang="en-US" sz="3600" dirty="0" smtClean="0">
                <a:latin typeface=".VnAvant" pitchFamily="34" charset="0"/>
              </a:rPr>
              <a:t> qua </a:t>
            </a:r>
            <a:r>
              <a:rPr lang="en-US" sz="3600" dirty="0" err="1" smtClean="0">
                <a:latin typeface=".VnAvant" pitchFamily="34" charset="0"/>
              </a:rPr>
              <a:t>c¸nh</a:t>
            </a:r>
            <a:r>
              <a:rPr lang="en-US" sz="3600" dirty="0" smtClean="0">
                <a:latin typeface=".VnAvant" pitchFamily="34" charset="0"/>
              </a:rPr>
              <a:t> ®</a:t>
            </a:r>
            <a:r>
              <a:rPr lang="en-US" sz="3600" dirty="0" err="1" smtClean="0">
                <a:latin typeface=".VnAvant" pitchFamily="34" charset="0"/>
              </a:rPr>
              <a:t>ång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lóa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</a:t>
            </a:r>
            <a:r>
              <a:rPr lang="en-US" sz="3600" b="1" dirty="0" err="1" smtClean="0">
                <a:latin typeface=".VnAvant" pitchFamily="34" charset="0"/>
              </a:rPr>
              <a:t>ßng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latin typeface=".VnAvant" pitchFamily="34" charset="0"/>
              </a:rPr>
              <a:t>vâng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bæng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latin typeface=".VnAvant" pitchFamily="34" charset="0"/>
              </a:rPr>
              <a:t>céng</a:t>
            </a:r>
            <a:endParaRPr lang="en-US" sz="3600" b="1" dirty="0" smtClean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</a:t>
            </a:r>
            <a:r>
              <a:rPr lang="en-US" sz="3600" b="1" dirty="0" err="1" smtClean="0">
                <a:latin typeface=".VnAvant" pitchFamily="34" charset="0"/>
              </a:rPr>
              <a:t>hóng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3600" b="1" dirty="0" err="1" smtClean="0">
                <a:latin typeface=".VnAvant" pitchFamily="34" charset="0"/>
              </a:rPr>
              <a:t>vòng</a:t>
            </a:r>
            <a:r>
              <a:rPr lang="en-US" sz="3600" b="1" dirty="0" smtClean="0">
                <a:latin typeface=".VnAvant" pitchFamily="34" charset="0"/>
              </a:rPr>
              <a:t>       ®</a:t>
            </a:r>
            <a:r>
              <a:rPr lang="en-US" sz="3600" b="1" dirty="0" err="1" smtClean="0">
                <a:latin typeface=".VnAvant" pitchFamily="34" charset="0"/>
              </a:rPr>
              <a:t>ùng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 smtClean="0">
                <a:latin typeface=".VnAvant" pitchFamily="34" charset="0"/>
              </a:rPr>
              <a:t>hong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chãng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«ng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   </a:t>
            </a:r>
            <a:r>
              <a:rPr lang="en-US" sz="9600" dirty="0" err="1" smtClean="0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</a:t>
            </a:r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4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267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       Nam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 ®«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vui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b¸n</a:t>
            </a:r>
            <a:r>
              <a:rPr lang="en-US" sz="3200" dirty="0" smtClean="0">
                <a:latin typeface=".VnAvant" pitchFamily="34" charset="0"/>
              </a:rPr>
              <a:t> ®ñ </a:t>
            </a:r>
            <a:r>
              <a:rPr lang="en-US" sz="3200" dirty="0" err="1" smtClean="0">
                <a:latin typeface=".VnAvant" pitchFamily="34" charset="0"/>
              </a:rPr>
              <a:t>thø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Ngay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cæng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d·y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®å </a:t>
            </a:r>
            <a:r>
              <a:rPr lang="en-US" sz="3200" dirty="0" err="1" smtClean="0">
                <a:latin typeface=".VnAvant" pitchFamily="34" charset="0"/>
              </a:rPr>
              <a:t>dïng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gia</a:t>
            </a:r>
            <a:r>
              <a:rPr lang="en-US" sz="3200" dirty="0" smtClean="0">
                <a:latin typeface=".VnAvant" pitchFamily="34" charset="0"/>
              </a:rPr>
              <a:t> ®×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trong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rau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thÞt</a:t>
            </a:r>
            <a:r>
              <a:rPr lang="en-US" sz="3200" dirty="0" smtClean="0">
                <a:latin typeface=".VnAvant" pitchFamily="34" charset="0"/>
              </a:rPr>
              <a:t> vµ c¸. Nam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l¾m v× </a:t>
            </a:r>
            <a:r>
              <a:rPr lang="en-US" sz="3200" dirty="0" err="1" smtClean="0">
                <a:latin typeface=".VnAvant" pitchFamily="34" charset="0"/>
              </a:rPr>
              <a:t>lÇn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004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4770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43400" y="53340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57912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19800" y="57912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" y="6793312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62700" y="53340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05400" y="4258417"/>
            <a:ext cx="1524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62200" y="4759473"/>
            <a:ext cx="1524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98325" y="5292873"/>
            <a:ext cx="1524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95600" y="5820771"/>
            <a:ext cx="1524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52800" y="6259912"/>
            <a:ext cx="1524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168</Words>
  <Application>Microsoft Office PowerPoint</Application>
  <PresentationFormat>On-screen Show (4:3)</PresentationFormat>
  <Paragraphs>39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</cp:revision>
  <dcterms:created xsi:type="dcterms:W3CDTF">2020-08-18T11:46:26Z</dcterms:created>
  <dcterms:modified xsi:type="dcterms:W3CDTF">2023-12-02T01:56:59Z</dcterms:modified>
</cp:coreProperties>
</file>