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2CAD-946D-4871-AA16-BC448230751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AF73-B285-4A7C-AA0A-0942FA9A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98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34B-67A7-4002-A9E3-F10D308BA4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image" Target="../media/image18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3752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810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3752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8418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910013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665937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810001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038601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995738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4467226" y="1447803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442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00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Hµ </a:t>
            </a:r>
            <a:r>
              <a:rPr lang="en-US" sz="3200" dirty="0" err="1">
                <a:latin typeface=".VnAvant" pitchFamily="34" charset="0"/>
              </a:rPr>
              <a:t>theo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Õn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diÖc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s¸o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bå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n«ng</a:t>
            </a:r>
            <a:r>
              <a:rPr lang="en-US" sz="3200" dirty="0">
                <a:latin typeface=".VnAvant" pitchFamily="34" charset="0"/>
              </a:rPr>
              <a:t>,… Hµ </a:t>
            </a:r>
            <a:r>
              <a:rPr lang="en-US" sz="3200" dirty="0" err="1">
                <a:latin typeface=".VnAvant" pitchFamily="34" charset="0"/>
              </a:rPr>
              <a:t>ch¨m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chó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®µn </a:t>
            </a:r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 tr¾ng, </a:t>
            </a:r>
            <a:r>
              <a:rPr lang="en-US" sz="3200" dirty="0" err="1">
                <a:latin typeface=".VnAvant" pitchFamily="34" charset="0"/>
              </a:rPr>
              <a:t>diÖc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x¸m</a:t>
            </a:r>
            <a:r>
              <a:rPr lang="en-US" sz="3200" dirty="0">
                <a:latin typeface=".VnAvant" pitchFamily="34" charset="0"/>
              </a:rPr>
              <a:t> bay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, ®</a:t>
            </a:r>
            <a:r>
              <a:rPr lang="en-US" sz="3200" dirty="0" err="1">
                <a:latin typeface=".VnAvant" pitchFamily="34" charset="0"/>
              </a:rPr>
              <a:t>Ëu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kÝn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ngän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c©y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Sau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mét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ngµy</a:t>
            </a:r>
            <a:r>
              <a:rPr lang="en-US" sz="3200" dirty="0">
                <a:latin typeface=".VnAvant" pitchFamily="34" charset="0"/>
              </a:rPr>
              <a:t> ®i </a:t>
            </a:r>
            <a:r>
              <a:rPr lang="en-US" sz="3200" dirty="0" err="1">
                <a:latin typeface=".VnAvant" pitchFamily="34" charset="0"/>
              </a:rPr>
              <a:t>kiÕm</a:t>
            </a:r>
            <a:r>
              <a:rPr lang="en-US" sz="3200" dirty="0">
                <a:latin typeface=".VnAvant" pitchFamily="34" charset="0"/>
              </a:rPr>
              <a:t> ¨n, </a:t>
            </a:r>
            <a:r>
              <a:rPr lang="en-US" sz="3200" dirty="0" err="1">
                <a:latin typeface=".VnAvant" pitchFamily="34" charset="0"/>
              </a:rPr>
              <a:t>tõng</a:t>
            </a:r>
            <a:r>
              <a:rPr lang="en-US" sz="3200" dirty="0">
                <a:latin typeface=".VnAvant" pitchFamily="34" charset="0"/>
              </a:rPr>
              <a:t> ®µn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rÝu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rÝt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vÒ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tæ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tr«ng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b×nh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162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=""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17" y="700090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586041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00840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73" y="0"/>
            <a:ext cx="9101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066800"/>
            <a:ext cx="7143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52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167176"/>
            <a:ext cx="6019800" cy="4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8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tước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4775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anna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33475"/>
            <a:ext cx="5715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trĩ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287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9" y="1285875"/>
            <a:ext cx="59531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09714"/>
            <a:ext cx="6858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175260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tõ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 err="1">
                <a:latin typeface=".VnAvant" pitchFamily="34" charset="0"/>
              </a:rPr>
              <a:t>tÊm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thiÖp</a:t>
            </a:r>
            <a:r>
              <a:rPr lang="en-US" sz="3600" dirty="0">
                <a:latin typeface=".VnAvant" pitchFamily="34" charset="0"/>
              </a:rPr>
              <a:t>      </a:t>
            </a:r>
            <a:r>
              <a:rPr lang="en-US" sz="3600" dirty="0" err="1">
                <a:latin typeface=".VnAvant" pitchFamily="34" charset="0"/>
              </a:rPr>
              <a:t>tiÖc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mõng</a:t>
            </a:r>
            <a:r>
              <a:rPr lang="en-US" sz="3600" dirty="0">
                <a:latin typeface=".VnAvant" pitchFamily="34" charset="0"/>
              </a:rPr>
              <a:t>      </a:t>
            </a:r>
            <a:r>
              <a:rPr lang="en-US" sz="3600" dirty="0" err="1">
                <a:latin typeface=".VnAvant" pitchFamily="34" charset="0"/>
              </a:rPr>
              <a:t>tiÕn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bé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c©u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Sau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c¬n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b·o</a:t>
            </a:r>
            <a:r>
              <a:rPr lang="en-US" sz="3600" dirty="0">
                <a:latin typeface=".VnAvant" pitchFamily="34" charset="0"/>
              </a:rPr>
              <a:t>­, </a:t>
            </a:r>
            <a:r>
              <a:rPr lang="en-US" sz="3600" dirty="0" err="1">
                <a:latin typeface=".VnAvant" pitchFamily="34" charset="0"/>
              </a:rPr>
              <a:t>kiÕn</a:t>
            </a:r>
            <a:r>
              <a:rPr lang="en-US" sz="3600" dirty="0">
                <a:latin typeface=".VnAvant" pitchFamily="34" charset="0"/>
              </a:rPr>
              <a:t> ®en l¹i </a:t>
            </a:r>
            <a:r>
              <a:rPr lang="en-US" sz="3600" dirty="0" err="1">
                <a:latin typeface=".VnAvant" pitchFamily="34" charset="0"/>
              </a:rPr>
              <a:t>tha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måi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vÒ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tæ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2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1" y="2416315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30116" y="1857378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749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69878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22" y="358140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371475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19" y="244478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22" y="3579816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5210178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636"/>
            <a:ext cx="9160142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5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00200" y="1524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0" y="60960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34048"/>
              </p:ext>
            </p:extLst>
          </p:nvPr>
        </p:nvGraphicFramePr>
        <p:xfrm>
          <a:off x="4800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62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kiÔng</a:t>
            </a:r>
            <a:r>
              <a:rPr lang="en-US" sz="3200" b="1" dirty="0">
                <a:latin typeface=".VnAvant" pitchFamily="34" charset="0"/>
              </a:rPr>
              <a:t>     </a:t>
            </a:r>
            <a:r>
              <a:rPr lang="en-US" sz="3200" b="1" dirty="0" err="1">
                <a:latin typeface=".VnAvant" pitchFamily="34" charset="0"/>
              </a:rPr>
              <a:t>liÖng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riÒng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diÒm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kiÓm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xiªm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y</a:t>
            </a:r>
            <a:r>
              <a:rPr lang="en-US" sz="3200" b="1" dirty="0" err="1">
                <a:latin typeface=".VnAvant" pitchFamily="34" charset="0"/>
              </a:rPr>
              <a:t>ªn</a:t>
            </a:r>
            <a:r>
              <a:rPr lang="en-US" sz="3200" b="1" dirty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09600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SÇu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riªng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1041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b="1" dirty="0">
                <a:latin typeface=".VnAvant" pitchFamily="34" charset="0"/>
              </a:rPr>
              <a:t>¸ </a:t>
            </a:r>
            <a:r>
              <a:rPr lang="en-US" sz="3200" b="1" dirty="0" err="1">
                <a:latin typeface=".VnAvant" pitchFamily="34" charset="0"/>
              </a:rPr>
              <a:t>kiÕm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53400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tæ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5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4495800"/>
            <a:ext cx="22772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47755"/>
            <a:ext cx="3472164" cy="1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2" y="4521776"/>
            <a:ext cx="2185988" cy="15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.VnAvant" pitchFamily="34" charset="0"/>
              </a:rPr>
              <a:t>gi¶i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4144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57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228602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iêng</a:t>
            </a:r>
            <a:r>
              <a:rPr lang="en-US" sz="9600" dirty="0">
                <a:latin typeface="HP001 4 hàng 2 ô ly" pitchFamily="34" charset="0"/>
              </a:rPr>
              <a:t>  </a:t>
            </a:r>
            <a:r>
              <a:rPr lang="en-US" sz="9600" dirty="0" err="1">
                <a:latin typeface="HP001 4 hàng 2 ô ly" pitchFamily="34" charset="0"/>
              </a:rPr>
              <a:t>iêm</a:t>
            </a:r>
            <a:r>
              <a:rPr lang="en-US" sz="9600" dirty="0">
                <a:latin typeface="HP001 4 hàng 2 ô ly" pitchFamily="34" charset="0"/>
              </a:rPr>
              <a:t>  </a:t>
            </a:r>
            <a:r>
              <a:rPr lang="en-US" sz="9600" dirty="0" err="1">
                <a:latin typeface="HP001 4 hàng 2 ô ly" pitchFamily="34" charset="0"/>
              </a:rPr>
              <a:t>yên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c</a:t>
            </a:r>
            <a:r>
              <a:rPr lang="en-US" sz="9600" dirty="0" err="1">
                <a:latin typeface="HP001 4 hàng 2 ô ly" pitchFamily="34" charset="0"/>
              </a:rPr>
              <a:t>á</a:t>
            </a:r>
            <a:r>
              <a:rPr lang="en-US" sz="9600" dirty="0">
                <a:latin typeface="HP001 4 hàng 2 ô ly" pitchFamily="34" charset="0"/>
              </a:rPr>
              <a:t> </a:t>
            </a:r>
            <a:r>
              <a:rPr lang="en-US" sz="9600" dirty="0" err="1">
                <a:latin typeface="HP001 4 hàng 2 ô ly" pitchFamily="34" charset="0"/>
              </a:rPr>
              <a:t>kiếm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3752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810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3752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8418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910013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665937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810001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038601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995738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4467226" y="1447803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62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 - </a:t>
            </a:r>
            <a:r>
              <a:rPr lang="en-US" sz="4800" dirty="0" err="1"/>
              <a:t>Đọc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ở </a:t>
            </a:r>
            <a:r>
              <a:rPr lang="en-US" sz="4800" dirty="0" err="1"/>
              <a:t>tiết</a:t>
            </a:r>
            <a:r>
              <a:rPr lang="en-US" sz="4800" dirty="0"/>
              <a:t> 1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57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228602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266</Words>
  <Application>Microsoft Office PowerPoint</Application>
  <PresentationFormat>Widescreen</PresentationFormat>
  <Paragraphs>53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Arial</vt:lpstr>
      <vt:lpstr>Calibri</vt:lpstr>
      <vt:lpstr>HP001 4 hàng 2 ô ly</vt:lpstr>
      <vt:lpstr>Times New Roman</vt:lpstr>
      <vt:lpstr>Wingdings</vt:lpstr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loài chim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</cp:revision>
  <dcterms:created xsi:type="dcterms:W3CDTF">2020-08-18T13:57:32Z</dcterms:created>
  <dcterms:modified xsi:type="dcterms:W3CDTF">2023-12-06T02:36:36Z</dcterms:modified>
</cp:coreProperties>
</file>