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8"/>
  </p:notesMasterIdLst>
  <p:sldIdLst>
    <p:sldId id="278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6" r:id="rId16"/>
    <p:sldId id="277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3FBB87-0118-4620-B0A9-4A26F8087099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63727F-343F-4E9A-A4D1-49898E7C5E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994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C7658-DD5F-497C-9395-5C29738E05F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16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C7658-DD5F-497C-9395-5C29738E05F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16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5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85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068F340-0E12-4D90-921F-B2D0B6FB462D}" type="slidenum">
              <a:rPr lang="en-US" altLang="en-US" smtClean="0"/>
              <a:pPr eaLnBrk="1" hangingPunct="1"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459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315A-EE12-48E3-886A-92F0F379C41F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B3BAD-B836-4D72-A927-55062D765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170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315A-EE12-48E3-886A-92F0F379C41F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B3BAD-B836-4D72-A927-55062D765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66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315A-EE12-48E3-886A-92F0F379C41F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B3BAD-B836-4D72-A927-55062D765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9723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3199209" y="1752600"/>
            <a:ext cx="5143502" cy="1828800"/>
          </a:xfrm>
        </p:spPr>
        <p:txBody>
          <a:bodyPr rtlCol="0" anchor="b">
            <a:normAutofit/>
          </a:bodyPr>
          <a:lstStyle>
            <a:lvl1pPr algn="l" rtl="0">
              <a:defRPr sz="3038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Phụ đề 2"/>
          <p:cNvSpPr>
            <a:spLocks noGrp="1"/>
          </p:cNvSpPr>
          <p:nvPr>
            <p:ph type="subTitle" idx="1" hasCustomPrompt="1"/>
          </p:nvPr>
        </p:nvSpPr>
        <p:spPr>
          <a:xfrm>
            <a:off x="3199207" y="3733800"/>
            <a:ext cx="51435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1350"/>
            </a:lvl1pPr>
            <a:lvl2pPr marL="257175" indent="0" algn="ctr" rtl="0">
              <a:buNone/>
              <a:defRPr sz="1125"/>
            </a:lvl2pPr>
            <a:lvl3pPr marL="514350" indent="0" algn="ctr" rtl="0">
              <a:buNone/>
              <a:defRPr sz="1013"/>
            </a:lvl3pPr>
            <a:lvl4pPr marL="771525" indent="0" algn="ctr" rtl="0">
              <a:buNone/>
              <a:defRPr sz="900"/>
            </a:lvl4pPr>
            <a:lvl5pPr marL="1028700" indent="0" algn="ctr" rtl="0">
              <a:buNone/>
              <a:defRPr sz="900"/>
            </a:lvl5pPr>
            <a:lvl6pPr marL="1285875" indent="0" algn="ctr" rtl="0">
              <a:buNone/>
              <a:defRPr sz="900"/>
            </a:lvl6pPr>
            <a:lvl7pPr marL="1543050" indent="0" algn="ctr" rtl="0">
              <a:buNone/>
              <a:defRPr sz="900"/>
            </a:lvl7pPr>
            <a:lvl8pPr marL="1800225" indent="0" algn="ctr" rtl="0">
              <a:buNone/>
              <a:defRPr sz="900"/>
            </a:lvl8pPr>
            <a:lvl9pPr marL="2057400" indent="0" algn="ctr" rtl="0">
              <a:buNone/>
              <a:defRPr sz="900"/>
            </a:lvl9pPr>
          </a:lstStyle>
          <a:p>
            <a:r>
              <a:rPr lang="vi-VN" dirty="0"/>
              <a:t>Bấm &amp; sửa kiểu phụ đề của Bản chính</a:t>
            </a:r>
          </a:p>
        </p:txBody>
      </p:sp>
    </p:spTree>
    <p:extLst>
      <p:ext uri="{BB962C8B-B14F-4D97-AF65-F5344CB8AC3E}">
        <p14:creationId xmlns:p14="http://schemas.microsoft.com/office/powerpoint/2010/main" val="3722146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 lang="vi-VN">
                <a:solidFill>
                  <a:srgbClr val="9A5315"/>
                </a:solidFill>
              </a:rPr>
              <a:pPr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61B1E00-A00D-477D-997B-00E3F6554555}" type="datetime1">
              <a:rPr lang="vi-VN" smtClean="0">
                <a:solidFill>
                  <a:srgbClr val="9A5315"/>
                </a:solidFill>
              </a:rPr>
              <a:pPr/>
              <a:t>29/11/2023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086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êu đề của Mụ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3199210" y="1828800"/>
            <a:ext cx="5143502" cy="1828800"/>
          </a:xfrm>
        </p:spPr>
        <p:txBody>
          <a:bodyPr rtlCol="0" anchor="b">
            <a:normAutofit/>
          </a:bodyPr>
          <a:lstStyle>
            <a:lvl1pPr algn="l" rtl="0">
              <a:defRPr sz="2475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3199207" y="3733800"/>
            <a:ext cx="51435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1350">
                <a:solidFill>
                  <a:schemeClr val="tx1"/>
                </a:solidFill>
              </a:defRPr>
            </a:lvl1pPr>
            <a:lvl2pPr marL="257175" indent="0" algn="l" rtl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l" rtl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l" rtl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l" rtl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l" rtl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l" rtl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l" rtl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l" rtl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</p:spTree>
    <p:extLst>
      <p:ext uri="{BB962C8B-B14F-4D97-AF65-F5344CB8AC3E}">
        <p14:creationId xmlns:p14="http://schemas.microsoft.com/office/powerpoint/2010/main" val="603967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sz="half" idx="1"/>
          </p:nvPr>
        </p:nvSpPr>
        <p:spPr>
          <a:xfrm>
            <a:off x="798910" y="1825625"/>
            <a:ext cx="3715941" cy="4187952"/>
          </a:xfrm>
        </p:spPr>
        <p:txBody>
          <a:bodyPr rtlCol="0"/>
          <a:lstStyle/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ội dung 3"/>
          <p:cNvSpPr>
            <a:spLocks noGrp="1"/>
          </p:cNvSpPr>
          <p:nvPr>
            <p:ph sz="half" idx="2"/>
          </p:nvPr>
        </p:nvSpPr>
        <p:spPr>
          <a:xfrm>
            <a:off x="4629151" y="1825625"/>
            <a:ext cx="3713561" cy="4187952"/>
          </a:xfrm>
        </p:spPr>
        <p:txBody>
          <a:bodyPr rtlCol="0"/>
          <a:lstStyle/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7" name="Chỗ dành sẵn cho Số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 lang="vi-VN">
                <a:solidFill>
                  <a:srgbClr val="9A5315"/>
                </a:solidFill>
              </a:rPr>
              <a:pPr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5" name="Chỗ dành sẵn cho Ngà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85AB0D1-2462-483C-8BB5-3975EB8E9484}" type="datetime1">
              <a:rPr lang="vi-VN" smtClean="0">
                <a:solidFill>
                  <a:srgbClr val="9A5315"/>
                </a:solidFill>
              </a:rPr>
              <a:pPr/>
              <a:t>29/11/2023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788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802386" y="1681163"/>
            <a:ext cx="3717036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1350" b="1"/>
            </a:lvl1pPr>
            <a:lvl2pPr marL="257175" indent="0" algn="l" rtl="0">
              <a:buNone/>
              <a:defRPr sz="1125" b="1"/>
            </a:lvl2pPr>
            <a:lvl3pPr marL="514350" indent="0" algn="l" rtl="0">
              <a:buNone/>
              <a:defRPr sz="1013" b="1"/>
            </a:lvl3pPr>
            <a:lvl4pPr marL="771525" indent="0" algn="l" rtl="0">
              <a:buNone/>
              <a:defRPr sz="900" b="1"/>
            </a:lvl4pPr>
            <a:lvl5pPr marL="1028700" indent="0" algn="l" rtl="0">
              <a:buNone/>
              <a:defRPr sz="900" b="1"/>
            </a:lvl5pPr>
            <a:lvl6pPr marL="1285875" indent="0" algn="l" rtl="0">
              <a:buNone/>
              <a:defRPr sz="900" b="1"/>
            </a:lvl6pPr>
            <a:lvl7pPr marL="1543050" indent="0" algn="l" rtl="0">
              <a:buNone/>
              <a:defRPr sz="900" b="1"/>
            </a:lvl7pPr>
            <a:lvl8pPr marL="1800225" indent="0" algn="l" rtl="0">
              <a:buNone/>
              <a:defRPr sz="900" b="1"/>
            </a:lvl8pPr>
            <a:lvl9pPr marL="2057400" indent="0" algn="l" rtl="0">
              <a:buNone/>
              <a:defRPr sz="900" b="1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ỗ dành sẵn cho Nội dung 3"/>
          <p:cNvSpPr>
            <a:spLocks noGrp="1"/>
          </p:cNvSpPr>
          <p:nvPr>
            <p:ph sz="half" idx="2"/>
          </p:nvPr>
        </p:nvSpPr>
        <p:spPr>
          <a:xfrm>
            <a:off x="802386" y="2505078"/>
            <a:ext cx="3717036" cy="3476625"/>
          </a:xfrm>
        </p:spPr>
        <p:txBody>
          <a:bodyPr rtlCol="0"/>
          <a:lstStyle/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717036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1350" b="1"/>
            </a:lvl1pPr>
            <a:lvl2pPr marL="257175" indent="0" algn="l" rtl="0">
              <a:buNone/>
              <a:defRPr sz="1125" b="1"/>
            </a:lvl2pPr>
            <a:lvl3pPr marL="514350" indent="0" algn="l" rtl="0">
              <a:buNone/>
              <a:defRPr sz="1013" b="1"/>
            </a:lvl3pPr>
            <a:lvl4pPr marL="771525" indent="0" algn="l" rtl="0">
              <a:buNone/>
              <a:defRPr sz="900" b="1"/>
            </a:lvl4pPr>
            <a:lvl5pPr marL="1028700" indent="0" algn="l" rtl="0">
              <a:buNone/>
              <a:defRPr sz="900" b="1"/>
            </a:lvl5pPr>
            <a:lvl6pPr marL="1285875" indent="0" algn="l" rtl="0">
              <a:buNone/>
              <a:defRPr sz="900" b="1"/>
            </a:lvl6pPr>
            <a:lvl7pPr marL="1543050" indent="0" algn="l" rtl="0">
              <a:buNone/>
              <a:defRPr sz="900" b="1"/>
            </a:lvl7pPr>
            <a:lvl8pPr marL="1800225" indent="0" algn="l" rtl="0">
              <a:buNone/>
              <a:defRPr sz="900" b="1"/>
            </a:lvl8pPr>
            <a:lvl9pPr marL="2057400" indent="0" algn="l" rtl="0">
              <a:buNone/>
              <a:defRPr sz="900" b="1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ỗ dành sẵn cho Nội dung 5"/>
          <p:cNvSpPr>
            <a:spLocks noGrp="1"/>
          </p:cNvSpPr>
          <p:nvPr>
            <p:ph sz="quarter" idx="4"/>
          </p:nvPr>
        </p:nvSpPr>
        <p:spPr>
          <a:xfrm>
            <a:off x="4629150" y="2505078"/>
            <a:ext cx="3717036" cy="3476625"/>
          </a:xfrm>
        </p:spPr>
        <p:txBody>
          <a:bodyPr rtlCol="0"/>
          <a:lstStyle/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9" name="Chỗ dành sẵn cho Số Trang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 lang="vi-VN">
                <a:solidFill>
                  <a:srgbClr val="9A5315"/>
                </a:solidFill>
              </a:rPr>
              <a:pPr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216A3A8-CD18-494E-BA21-4E8A1D2D52BA}" type="datetime1">
              <a:rPr lang="vi-VN" smtClean="0">
                <a:solidFill>
                  <a:srgbClr val="9A5315"/>
                </a:solidFill>
              </a:rPr>
              <a:pPr/>
              <a:t>29/11/2023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442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5" name="Chỗ dành sẵn cho Số Trang chiế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 lang="vi-VN">
                <a:solidFill>
                  <a:srgbClr val="9A5315"/>
                </a:solidFill>
              </a:rPr>
              <a:pPr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DC5D5F0-49C4-47A7-8393-C3318058F3BC}" type="datetime1">
              <a:rPr lang="vi-VN" smtClean="0">
                <a:solidFill>
                  <a:srgbClr val="9A5315"/>
                </a:solidFill>
              </a:rPr>
              <a:pPr/>
              <a:t>29/11/2023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126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ỗ dành sẵn cho Số Trang chiế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 lang="vi-VN">
                <a:solidFill>
                  <a:srgbClr val="9A5315"/>
                </a:solidFill>
              </a:rPr>
              <a:pPr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5C8CFF3-1CDF-49E3-8638-3726A6CAAC00}" type="datetime1">
              <a:rPr lang="vi-VN" smtClean="0">
                <a:solidFill>
                  <a:srgbClr val="9A5315"/>
                </a:solidFill>
              </a:rPr>
              <a:pPr/>
              <a:t>29/11/2023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269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i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98910" y="304799"/>
            <a:ext cx="7543802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grpSp>
        <p:nvGrpSpPr>
          <p:cNvPr id="9" name="Nhóm 8"/>
          <p:cNvGrpSpPr/>
          <p:nvPr/>
        </p:nvGrpSpPr>
        <p:grpSpPr>
          <a:xfrm>
            <a:off x="789318" y="1733550"/>
            <a:ext cx="3270377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11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12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13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14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15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16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17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18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19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20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21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</p:grpSp>
      <p:sp>
        <p:nvSpPr>
          <p:cNvPr id="36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7"/>
          </p:nvPr>
        </p:nvSpPr>
        <p:spPr>
          <a:xfrm>
            <a:off x="948771" y="1900210"/>
            <a:ext cx="2951652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sp>
        <p:nvSpPr>
          <p:cNvPr id="39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789317" y="4935990"/>
            <a:ext cx="3276735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900"/>
              </a:spcBef>
              <a:buNone/>
              <a:defRPr sz="900"/>
            </a:lvl1pPr>
            <a:lvl2pPr marL="257175" indent="0" algn="l" rtl="0">
              <a:buNone/>
              <a:defRPr sz="788"/>
            </a:lvl2pPr>
            <a:lvl3pPr marL="514350" indent="0" algn="l" rtl="0">
              <a:buNone/>
              <a:defRPr sz="675"/>
            </a:lvl3pPr>
            <a:lvl4pPr marL="771525" indent="0" algn="l" rtl="0">
              <a:buNone/>
              <a:defRPr sz="563"/>
            </a:lvl4pPr>
            <a:lvl5pPr marL="1028700" indent="0" algn="l" rtl="0">
              <a:buNone/>
              <a:defRPr sz="563"/>
            </a:lvl5pPr>
            <a:lvl6pPr marL="1285875" indent="0" algn="l" rtl="0">
              <a:buNone/>
              <a:defRPr sz="563"/>
            </a:lvl6pPr>
            <a:lvl7pPr marL="1543050" indent="0" algn="l" rtl="0">
              <a:buNone/>
              <a:defRPr sz="563"/>
            </a:lvl7pPr>
            <a:lvl8pPr marL="1800225" indent="0" algn="l" rtl="0">
              <a:buNone/>
              <a:defRPr sz="563"/>
            </a:lvl8pPr>
            <a:lvl9pPr marL="2057400" indent="0" algn="l" rtl="0">
              <a:buNone/>
              <a:defRPr sz="563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grpSp>
        <p:nvGrpSpPr>
          <p:cNvPr id="22" name="Nhóm 21"/>
          <p:cNvGrpSpPr/>
          <p:nvPr/>
        </p:nvGrpSpPr>
        <p:grpSpPr>
          <a:xfrm>
            <a:off x="5072335" y="1733550"/>
            <a:ext cx="3270377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24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25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26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27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28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29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30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31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32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33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34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</p:grpSp>
      <p:sp>
        <p:nvSpPr>
          <p:cNvPr id="37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8"/>
          </p:nvPr>
        </p:nvSpPr>
        <p:spPr>
          <a:xfrm>
            <a:off x="5231788" y="1900210"/>
            <a:ext cx="2951652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sp>
        <p:nvSpPr>
          <p:cNvPr id="40" name="Chỗ dành sẵn cho Văn bản 3"/>
          <p:cNvSpPr>
            <a:spLocks noGrp="1"/>
          </p:cNvSpPr>
          <p:nvPr>
            <p:ph type="body" sz="half" idx="19"/>
          </p:nvPr>
        </p:nvSpPr>
        <p:spPr>
          <a:xfrm>
            <a:off x="5057182" y="4935990"/>
            <a:ext cx="3276735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900"/>
              </a:spcBef>
              <a:buNone/>
              <a:defRPr sz="900"/>
            </a:lvl1pPr>
            <a:lvl2pPr marL="257175" indent="0" algn="l" rtl="0">
              <a:buNone/>
              <a:defRPr sz="788"/>
            </a:lvl2pPr>
            <a:lvl3pPr marL="514350" indent="0" algn="l" rtl="0">
              <a:buNone/>
              <a:defRPr sz="675"/>
            </a:lvl3pPr>
            <a:lvl4pPr marL="771525" indent="0" algn="l" rtl="0">
              <a:buNone/>
              <a:defRPr sz="563"/>
            </a:lvl4pPr>
            <a:lvl5pPr marL="1028700" indent="0" algn="l" rtl="0">
              <a:buNone/>
              <a:defRPr sz="563"/>
            </a:lvl5pPr>
            <a:lvl6pPr marL="1285875" indent="0" algn="l" rtl="0">
              <a:buNone/>
              <a:defRPr sz="563"/>
            </a:lvl6pPr>
            <a:lvl7pPr marL="1543050" indent="0" algn="l" rtl="0">
              <a:buNone/>
              <a:defRPr sz="563"/>
            </a:lvl7pPr>
            <a:lvl8pPr marL="1800225" indent="0" algn="l" rtl="0">
              <a:buNone/>
              <a:defRPr sz="563"/>
            </a:lvl8pPr>
            <a:lvl9pPr marL="2057400" indent="0" algn="l" rtl="0">
              <a:buNone/>
              <a:defRPr sz="563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sp>
        <p:nvSpPr>
          <p:cNvPr id="8" name="Chỗ dành sẵn cho Số Trang chiế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 lang="vi-VN">
                <a:solidFill>
                  <a:srgbClr val="9A5315"/>
                </a:solidFill>
              </a:rPr>
              <a:pPr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7" name="Chỗ dành sẵn cho Chân trang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6" name="Chỗ dành sẵn cho Ngày tháng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6D0CE1C-2702-4A01-872D-16D51A5359DB}" type="datetime1">
              <a:rPr lang="vi-VN" smtClean="0">
                <a:solidFill>
                  <a:srgbClr val="9A5315"/>
                </a:solidFill>
              </a:rPr>
              <a:pPr/>
              <a:t>29/11/2023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173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315A-EE12-48E3-886A-92F0F379C41F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B3BAD-B836-4D72-A927-55062D765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311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grpSp>
        <p:nvGrpSpPr>
          <p:cNvPr id="52" name="Nhóm 51"/>
          <p:cNvGrpSpPr>
            <a:grpSpLocks noChangeAspect="1"/>
          </p:cNvGrpSpPr>
          <p:nvPr/>
        </p:nvGrpSpPr>
        <p:grpSpPr>
          <a:xfrm rot="5400000">
            <a:off x="393437" y="2064322"/>
            <a:ext cx="3123347" cy="231729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54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55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56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57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58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59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60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61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62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63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64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</p:grpSp>
      <p:sp>
        <p:nvSpPr>
          <p:cNvPr id="79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9"/>
          </p:nvPr>
        </p:nvSpPr>
        <p:spPr>
          <a:xfrm>
            <a:off x="936877" y="1824285"/>
            <a:ext cx="2036467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sp>
        <p:nvSpPr>
          <p:cNvPr id="81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926409" y="4947405"/>
            <a:ext cx="20574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900"/>
              </a:spcBef>
              <a:buNone/>
              <a:defRPr sz="900"/>
            </a:lvl1pPr>
            <a:lvl2pPr marL="257175" indent="0" algn="l" rtl="0">
              <a:buNone/>
              <a:defRPr sz="788"/>
            </a:lvl2pPr>
            <a:lvl3pPr marL="514350" indent="0" algn="l" rtl="0">
              <a:buNone/>
              <a:defRPr sz="675"/>
            </a:lvl3pPr>
            <a:lvl4pPr marL="771525" indent="0" algn="l" rtl="0">
              <a:buNone/>
              <a:defRPr sz="563"/>
            </a:lvl4pPr>
            <a:lvl5pPr marL="1028700" indent="0" algn="l" rtl="0">
              <a:buNone/>
              <a:defRPr sz="563"/>
            </a:lvl5pPr>
            <a:lvl6pPr marL="1285875" indent="0" algn="l" rtl="0">
              <a:buNone/>
              <a:defRPr sz="563"/>
            </a:lvl6pPr>
            <a:lvl7pPr marL="1543050" indent="0" algn="l" rtl="0">
              <a:buNone/>
              <a:defRPr sz="563"/>
            </a:lvl7pPr>
            <a:lvl8pPr marL="1800225" indent="0" algn="l" rtl="0">
              <a:buNone/>
              <a:defRPr sz="563"/>
            </a:lvl8pPr>
            <a:lvl9pPr marL="2057400" indent="0" algn="l" rtl="0">
              <a:buNone/>
              <a:defRPr sz="563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grpSp>
        <p:nvGrpSpPr>
          <p:cNvPr id="84" name="Nhóm 83"/>
          <p:cNvGrpSpPr>
            <a:grpSpLocks noChangeAspect="1"/>
          </p:cNvGrpSpPr>
          <p:nvPr userDrawn="1"/>
        </p:nvGrpSpPr>
        <p:grpSpPr>
          <a:xfrm rot="5400000">
            <a:off x="2997434" y="2064322"/>
            <a:ext cx="3123347" cy="231729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86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87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88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89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90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91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92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93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94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95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96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</p:grpSp>
      <p:sp>
        <p:nvSpPr>
          <p:cNvPr id="78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8"/>
          </p:nvPr>
        </p:nvSpPr>
        <p:spPr>
          <a:xfrm>
            <a:off x="3540693" y="1824285"/>
            <a:ext cx="2036826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sp>
        <p:nvSpPr>
          <p:cNvPr id="82" name="Chỗ dành sẵn cho Văn bản 3"/>
          <p:cNvSpPr>
            <a:spLocks noGrp="1"/>
          </p:cNvSpPr>
          <p:nvPr>
            <p:ph type="body" sz="half" idx="21"/>
          </p:nvPr>
        </p:nvSpPr>
        <p:spPr>
          <a:xfrm>
            <a:off x="3530406" y="4947405"/>
            <a:ext cx="20574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900"/>
              </a:spcBef>
              <a:buNone/>
              <a:defRPr sz="900"/>
            </a:lvl1pPr>
            <a:lvl2pPr marL="257175" indent="0" algn="l" rtl="0">
              <a:buNone/>
              <a:defRPr sz="788"/>
            </a:lvl2pPr>
            <a:lvl3pPr marL="514350" indent="0" algn="l" rtl="0">
              <a:buNone/>
              <a:defRPr sz="675"/>
            </a:lvl3pPr>
            <a:lvl4pPr marL="771525" indent="0" algn="l" rtl="0">
              <a:buNone/>
              <a:defRPr sz="563"/>
            </a:lvl4pPr>
            <a:lvl5pPr marL="1028700" indent="0" algn="l" rtl="0">
              <a:buNone/>
              <a:defRPr sz="563"/>
            </a:lvl5pPr>
            <a:lvl6pPr marL="1285875" indent="0" algn="l" rtl="0">
              <a:buNone/>
              <a:defRPr sz="563"/>
            </a:lvl6pPr>
            <a:lvl7pPr marL="1543050" indent="0" algn="l" rtl="0">
              <a:buNone/>
              <a:defRPr sz="563"/>
            </a:lvl7pPr>
            <a:lvl8pPr marL="1800225" indent="0" algn="l" rtl="0">
              <a:buNone/>
              <a:defRPr sz="563"/>
            </a:lvl8pPr>
            <a:lvl9pPr marL="2057400" indent="0" algn="l" rtl="0">
              <a:buNone/>
              <a:defRPr sz="563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grpSp>
        <p:nvGrpSpPr>
          <p:cNvPr id="97" name="Nhóm 96"/>
          <p:cNvGrpSpPr>
            <a:grpSpLocks noChangeAspect="1"/>
          </p:cNvGrpSpPr>
          <p:nvPr userDrawn="1"/>
        </p:nvGrpSpPr>
        <p:grpSpPr>
          <a:xfrm rot="5400000">
            <a:off x="5623840" y="2064322"/>
            <a:ext cx="3123347" cy="231729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99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100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101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102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103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104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105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106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107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108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109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</p:grpSp>
      <p:sp>
        <p:nvSpPr>
          <p:cNvPr id="80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20"/>
          </p:nvPr>
        </p:nvSpPr>
        <p:spPr>
          <a:xfrm>
            <a:off x="6167099" y="1824285"/>
            <a:ext cx="2036826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sp>
        <p:nvSpPr>
          <p:cNvPr id="83" name="Chỗ dành sẵn cho Văn bản 3"/>
          <p:cNvSpPr>
            <a:spLocks noGrp="1"/>
          </p:cNvSpPr>
          <p:nvPr>
            <p:ph type="body" sz="half" idx="22"/>
          </p:nvPr>
        </p:nvSpPr>
        <p:spPr>
          <a:xfrm>
            <a:off x="6156812" y="4947405"/>
            <a:ext cx="20574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900"/>
              </a:spcBef>
              <a:buNone/>
              <a:defRPr sz="900"/>
            </a:lvl1pPr>
            <a:lvl2pPr marL="257175" indent="0" algn="l" rtl="0">
              <a:buNone/>
              <a:defRPr sz="788"/>
            </a:lvl2pPr>
            <a:lvl3pPr marL="514350" indent="0" algn="l" rtl="0">
              <a:buNone/>
              <a:defRPr sz="675"/>
            </a:lvl3pPr>
            <a:lvl4pPr marL="771525" indent="0" algn="l" rtl="0">
              <a:buNone/>
              <a:defRPr sz="563"/>
            </a:lvl4pPr>
            <a:lvl5pPr marL="1028700" indent="0" algn="l" rtl="0">
              <a:buNone/>
              <a:defRPr sz="563"/>
            </a:lvl5pPr>
            <a:lvl6pPr marL="1285875" indent="0" algn="l" rtl="0">
              <a:buNone/>
              <a:defRPr sz="563"/>
            </a:lvl6pPr>
            <a:lvl7pPr marL="1543050" indent="0" algn="l" rtl="0">
              <a:buNone/>
              <a:defRPr sz="563"/>
            </a:lvl7pPr>
            <a:lvl8pPr marL="1800225" indent="0" algn="l" rtl="0">
              <a:buNone/>
              <a:defRPr sz="563"/>
            </a:lvl8pPr>
            <a:lvl9pPr marL="2057400" indent="0" algn="l" rtl="0">
              <a:buNone/>
              <a:defRPr sz="563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sp>
        <p:nvSpPr>
          <p:cNvPr id="8" name="Chỗ dành sẵn cho Số Trang chiế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 lang="vi-VN">
                <a:solidFill>
                  <a:srgbClr val="9A5315"/>
                </a:solidFill>
              </a:rPr>
              <a:pPr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7" name="Chỗ dành sẵn cho Chân trang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6" name="Chỗ dành sẵn cho Ngày tháng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03B2062-D8F8-46C3-A13F-A2368F91A522}" type="datetime1">
              <a:rPr lang="vi-VN" smtClean="0">
                <a:solidFill>
                  <a:srgbClr val="9A5315"/>
                </a:solidFill>
              </a:rPr>
              <a:pPr/>
              <a:t>29/11/2023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032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6799661" y="421594"/>
            <a:ext cx="1714500" cy="1885508"/>
          </a:xfrm>
        </p:spPr>
        <p:txBody>
          <a:bodyPr rtlCol="0">
            <a:normAutofit/>
          </a:bodyPr>
          <a:lstStyle>
            <a:lvl1pPr algn="l" rtl="0">
              <a:defRPr sz="1350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grpSp>
        <p:nvGrpSpPr>
          <p:cNvPr id="84" name="Nhóm 83"/>
          <p:cNvGrpSpPr>
            <a:grpSpLocks noChangeAspect="1"/>
          </p:cNvGrpSpPr>
          <p:nvPr/>
        </p:nvGrpSpPr>
        <p:grpSpPr>
          <a:xfrm rot="16200000" flipV="1">
            <a:off x="-425972" y="1653787"/>
            <a:ext cx="5053664" cy="3308889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86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87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88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89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90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91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92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93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94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95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96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</p:grpSp>
      <p:sp>
        <p:nvSpPr>
          <p:cNvPr id="97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7"/>
          </p:nvPr>
        </p:nvSpPr>
        <p:spPr>
          <a:xfrm>
            <a:off x="630596" y="1020193"/>
            <a:ext cx="291465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grpSp>
        <p:nvGrpSpPr>
          <p:cNvPr id="98" name="Nhóm 97"/>
          <p:cNvGrpSpPr/>
          <p:nvPr/>
        </p:nvGrpSpPr>
        <p:grpSpPr>
          <a:xfrm>
            <a:off x="3991868" y="319177"/>
            <a:ext cx="2542205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100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101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102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103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104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105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106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107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108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109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110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</p:grpSp>
      <p:sp>
        <p:nvSpPr>
          <p:cNvPr id="111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8"/>
          </p:nvPr>
        </p:nvSpPr>
        <p:spPr>
          <a:xfrm>
            <a:off x="4160086" y="529603"/>
            <a:ext cx="2245025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grpSp>
        <p:nvGrpSpPr>
          <p:cNvPr id="112" name="Nhóm 111"/>
          <p:cNvGrpSpPr/>
          <p:nvPr/>
        </p:nvGrpSpPr>
        <p:grpSpPr>
          <a:xfrm>
            <a:off x="3991868" y="3245640"/>
            <a:ext cx="2542205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114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115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116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117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118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119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120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121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122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123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124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</p:grpSp>
      <p:sp>
        <p:nvSpPr>
          <p:cNvPr id="125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9"/>
          </p:nvPr>
        </p:nvSpPr>
        <p:spPr>
          <a:xfrm>
            <a:off x="4160086" y="3456066"/>
            <a:ext cx="2245025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sp>
        <p:nvSpPr>
          <p:cNvPr id="126" name="Chỗ dành sẵn cho Văn bản 3"/>
          <p:cNvSpPr>
            <a:spLocks noGrp="1"/>
          </p:cNvSpPr>
          <p:nvPr>
            <p:ph type="body" sz="half" idx="21"/>
          </p:nvPr>
        </p:nvSpPr>
        <p:spPr>
          <a:xfrm>
            <a:off x="6799661" y="2484995"/>
            <a:ext cx="17145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900"/>
              </a:spcBef>
              <a:buNone/>
              <a:defRPr sz="900"/>
            </a:lvl1pPr>
            <a:lvl2pPr marL="257175" indent="0" algn="l" rtl="0">
              <a:buNone/>
              <a:defRPr sz="788"/>
            </a:lvl2pPr>
            <a:lvl3pPr marL="514350" indent="0" algn="l" rtl="0">
              <a:buNone/>
              <a:defRPr sz="675"/>
            </a:lvl3pPr>
            <a:lvl4pPr marL="771525" indent="0" algn="l" rtl="0">
              <a:buNone/>
              <a:defRPr sz="563"/>
            </a:lvl4pPr>
            <a:lvl5pPr marL="1028700" indent="0" algn="l" rtl="0">
              <a:buNone/>
              <a:defRPr sz="563"/>
            </a:lvl5pPr>
            <a:lvl6pPr marL="1285875" indent="0" algn="l" rtl="0">
              <a:buNone/>
              <a:defRPr sz="563"/>
            </a:lvl6pPr>
            <a:lvl7pPr marL="1543050" indent="0" algn="l" rtl="0">
              <a:buNone/>
              <a:defRPr sz="563"/>
            </a:lvl7pPr>
            <a:lvl8pPr marL="1800225" indent="0" algn="l" rtl="0">
              <a:buNone/>
              <a:defRPr sz="563"/>
            </a:lvl8pPr>
            <a:lvl9pPr marL="2057400" indent="0" algn="l" rtl="0">
              <a:buNone/>
              <a:defRPr sz="563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sp>
        <p:nvSpPr>
          <p:cNvPr id="8" name="Chỗ dành sẵn cho Số Trang chiế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 lang="vi-VN">
                <a:solidFill>
                  <a:srgbClr val="9A5315"/>
                </a:solidFill>
              </a:rPr>
              <a:pPr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7" name="Chỗ dành sẵn cho Chân trang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6" name="Chỗ dành sẵn cho Ngày tháng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FA4A2AB-6C7F-472B-AF69-6C017576AABF}" type="datetime1">
              <a:rPr lang="vi-VN" smtClean="0">
                <a:solidFill>
                  <a:srgbClr val="9A5315"/>
                </a:solidFill>
              </a:rPr>
              <a:pPr/>
              <a:t>29/11/2023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17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5633799" y="1330347"/>
            <a:ext cx="2880360" cy="2103120"/>
          </a:xfrm>
        </p:spPr>
        <p:txBody>
          <a:bodyPr rtlCol="0" anchor="b">
            <a:normAutofit/>
          </a:bodyPr>
          <a:lstStyle>
            <a:lvl1pPr algn="l" rtl="0">
              <a:defRPr sz="2025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idx="1"/>
          </p:nvPr>
        </p:nvSpPr>
        <p:spPr>
          <a:xfrm>
            <a:off x="627461" y="914400"/>
            <a:ext cx="4629151" cy="5029200"/>
          </a:xfrm>
        </p:spPr>
        <p:txBody>
          <a:bodyPr rtlCol="0">
            <a:normAutofit/>
          </a:bodyPr>
          <a:lstStyle>
            <a:lvl1pPr algn="l" rtl="0">
              <a:defRPr sz="1350"/>
            </a:lvl1pPr>
            <a:lvl2pPr algn="l" rtl="0">
              <a:defRPr sz="1125"/>
            </a:lvl2pPr>
            <a:lvl3pPr algn="l" rtl="0">
              <a:defRPr sz="1013"/>
            </a:lvl3pPr>
            <a:lvl4pPr algn="l" rtl="0">
              <a:defRPr sz="900"/>
            </a:lvl4pPr>
            <a:lvl5pPr algn="l" rtl="0">
              <a:defRPr sz="900"/>
            </a:lvl5pPr>
            <a:lvl6pPr algn="l" rtl="0">
              <a:defRPr sz="1125"/>
            </a:lvl6pPr>
            <a:lvl7pPr algn="l" rtl="0">
              <a:defRPr sz="1125"/>
            </a:lvl7pPr>
            <a:lvl8pPr algn="l" rtl="0">
              <a:defRPr sz="1125"/>
            </a:lvl8pPr>
            <a:lvl9pPr algn="l" rtl="0">
              <a:defRPr sz="1125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5633799" y="3555526"/>
            <a:ext cx="288036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013"/>
            </a:lvl1pPr>
            <a:lvl2pPr marL="257175" indent="0" algn="l" rtl="0">
              <a:buNone/>
              <a:defRPr sz="788"/>
            </a:lvl2pPr>
            <a:lvl3pPr marL="514350" indent="0" algn="l" rtl="0">
              <a:buNone/>
              <a:defRPr sz="675"/>
            </a:lvl3pPr>
            <a:lvl4pPr marL="771525" indent="0" algn="l" rtl="0">
              <a:buNone/>
              <a:defRPr sz="563"/>
            </a:lvl4pPr>
            <a:lvl5pPr marL="1028700" indent="0" algn="l" rtl="0">
              <a:buNone/>
              <a:defRPr sz="563"/>
            </a:lvl5pPr>
            <a:lvl6pPr marL="1285875" indent="0" algn="l" rtl="0">
              <a:buNone/>
              <a:defRPr sz="563"/>
            </a:lvl6pPr>
            <a:lvl7pPr marL="1543050" indent="0" algn="l" rtl="0">
              <a:buNone/>
              <a:defRPr sz="563"/>
            </a:lvl7pPr>
            <a:lvl8pPr marL="1800225" indent="0" algn="l" rtl="0">
              <a:buNone/>
              <a:defRPr sz="563"/>
            </a:lvl8pPr>
            <a:lvl9pPr marL="2057400" indent="0" algn="l" rtl="0">
              <a:buNone/>
              <a:defRPr sz="563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sp>
        <p:nvSpPr>
          <p:cNvPr id="7" name="Chỗ dành sẵn cho Số Trang chiếu 6"/>
          <p:cNvSpPr>
            <a:spLocks noGrp="1"/>
          </p:cNvSpPr>
          <p:nvPr>
            <p:ph type="sldNum" sz="quarter" idx="12"/>
          </p:nvPr>
        </p:nvSpPr>
        <p:spPr>
          <a:xfrm>
            <a:off x="798910" y="6019801"/>
            <a:ext cx="571500" cy="228600"/>
          </a:xfrm>
        </p:spPr>
        <p:txBody>
          <a:bodyPr rtlCol="0"/>
          <a:lstStyle>
            <a:lvl1pPr algn="l" rtl="0">
              <a:defRPr/>
            </a:lvl1pPr>
          </a:lstStyle>
          <a:p>
            <a:fld id="{022B156B-59AE-415F-B24B-8756D48BB977}" type="slidenum">
              <a:rPr lang="vi-VN">
                <a:solidFill>
                  <a:srgbClr val="9A5315"/>
                </a:solidFill>
              </a:rPr>
              <a:pPr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5" name="Chỗ dành sẵn cho Ngày tháng 4"/>
          <p:cNvSpPr>
            <a:spLocks noGrp="1"/>
          </p:cNvSpPr>
          <p:nvPr>
            <p:ph type="dt" sz="half" idx="10"/>
          </p:nvPr>
        </p:nvSpPr>
        <p:spPr>
          <a:xfrm>
            <a:off x="6056708" y="6019801"/>
            <a:ext cx="1047195" cy="228600"/>
          </a:xfrm>
        </p:spPr>
        <p:txBody>
          <a:bodyPr rtlCol="0"/>
          <a:lstStyle>
            <a:lvl1pPr>
              <a:defRPr/>
            </a:lvl1pPr>
          </a:lstStyle>
          <a:p>
            <a:fld id="{8A2E48D0-087A-4BF8-AAAB-C1C90194064A}" type="datetime1">
              <a:rPr lang="vi-VN" smtClean="0">
                <a:solidFill>
                  <a:srgbClr val="9A5315"/>
                </a:solidFill>
              </a:rPr>
              <a:pPr/>
              <a:t>29/11/2023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457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5619668" y="1330347"/>
            <a:ext cx="2880360" cy="2103120"/>
          </a:xfrm>
        </p:spPr>
        <p:txBody>
          <a:bodyPr rtlCol="0" anchor="b">
            <a:normAutofit/>
          </a:bodyPr>
          <a:lstStyle>
            <a:lvl1pPr algn="l" rtl="0">
              <a:defRPr sz="2025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grpSp>
        <p:nvGrpSpPr>
          <p:cNvPr id="8" name="Nhóm 7"/>
          <p:cNvGrpSpPr/>
          <p:nvPr/>
        </p:nvGrpSpPr>
        <p:grpSpPr>
          <a:xfrm>
            <a:off x="446660" y="781401"/>
            <a:ext cx="4825049" cy="5053665"/>
            <a:chOff x="5162444" y="781398"/>
            <a:chExt cx="6433398" cy="5053665"/>
          </a:xfrm>
        </p:grpSpPr>
        <p:sp>
          <p:nvSpPr>
            <p:cNvPr id="9" name="Hình tự do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10" name="Hình tự do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grpSp>
          <p:nvGrpSpPr>
            <p:cNvPr id="11" name="Nhóm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Hình tự do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vi-VN" sz="1013" dirty="0">
                  <a:solidFill>
                    <a:srgbClr val="9A5315"/>
                  </a:solidFill>
                </a:endParaRPr>
              </a:p>
            </p:txBody>
          </p:sp>
          <p:sp>
            <p:nvSpPr>
              <p:cNvPr id="21" name="Hình tự do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vi-VN" sz="1013" dirty="0">
                  <a:solidFill>
                    <a:srgbClr val="9A5315"/>
                  </a:solidFill>
                </a:endParaRPr>
              </a:p>
            </p:txBody>
          </p:sp>
        </p:grpSp>
        <p:sp>
          <p:nvSpPr>
            <p:cNvPr id="12" name="Hình tự do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13" name="Hình tự do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14" name="Hình tự do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15" name="Hình tự do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16" name="Hình tự do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17" name="Hình tự do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18" name="Hình tự do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19" name="Hình tự do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</p:grpSp>
      <p:sp>
        <p:nvSpPr>
          <p:cNvPr id="3" name="Chỗ dành sẵn cho Ảnh 2" descr="Chỗ dành sẵn trống để thêm một hình ảnh. Bấm vào chỗ dành sẵn, rồi chọn hình ảnh mà bạn muốn thêm."/>
          <p:cNvSpPr>
            <a:spLocks noGrp="1"/>
          </p:cNvSpPr>
          <p:nvPr>
            <p:ph type="pic" idx="1"/>
          </p:nvPr>
        </p:nvSpPr>
        <p:spPr>
          <a:xfrm>
            <a:off x="627460" y="1031195"/>
            <a:ext cx="44577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1800"/>
            </a:lvl1pPr>
            <a:lvl2pPr marL="257175" indent="0" algn="l" rtl="0">
              <a:buNone/>
              <a:defRPr sz="1575"/>
            </a:lvl2pPr>
            <a:lvl3pPr marL="514350" indent="0" algn="l" rtl="0">
              <a:buNone/>
              <a:defRPr sz="1350"/>
            </a:lvl3pPr>
            <a:lvl4pPr marL="771525" indent="0" algn="l" rtl="0">
              <a:buNone/>
              <a:defRPr sz="1125"/>
            </a:lvl4pPr>
            <a:lvl5pPr marL="1028700" indent="0" algn="l" rtl="0">
              <a:buNone/>
              <a:defRPr sz="1125"/>
            </a:lvl5pPr>
            <a:lvl6pPr marL="1285875" indent="0" algn="l" rtl="0">
              <a:buNone/>
              <a:defRPr sz="1125"/>
            </a:lvl6pPr>
            <a:lvl7pPr marL="1543050" indent="0" algn="l" rtl="0">
              <a:buNone/>
              <a:defRPr sz="1125"/>
            </a:lvl7pPr>
            <a:lvl8pPr marL="1800225" indent="0" algn="l" rtl="0">
              <a:buNone/>
              <a:defRPr sz="1125"/>
            </a:lvl8pPr>
            <a:lvl9pPr marL="2057400" indent="0" algn="l" rtl="0">
              <a:buNone/>
              <a:defRPr sz="1125"/>
            </a:lvl9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5619668" y="3555524"/>
            <a:ext cx="288036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013"/>
            </a:lvl1pPr>
            <a:lvl2pPr marL="257175" indent="0" algn="l" rtl="0">
              <a:buNone/>
              <a:defRPr sz="788"/>
            </a:lvl2pPr>
            <a:lvl3pPr marL="514350" indent="0" algn="l" rtl="0">
              <a:buNone/>
              <a:defRPr sz="675"/>
            </a:lvl3pPr>
            <a:lvl4pPr marL="771525" indent="0" algn="l" rtl="0">
              <a:buNone/>
              <a:defRPr sz="563"/>
            </a:lvl4pPr>
            <a:lvl5pPr marL="1028700" indent="0" algn="l" rtl="0">
              <a:buNone/>
              <a:defRPr sz="563"/>
            </a:lvl5pPr>
            <a:lvl6pPr marL="1285875" indent="0" algn="l" rtl="0">
              <a:buNone/>
              <a:defRPr sz="563"/>
            </a:lvl6pPr>
            <a:lvl7pPr marL="1543050" indent="0" algn="l" rtl="0">
              <a:buNone/>
              <a:defRPr sz="563"/>
            </a:lvl7pPr>
            <a:lvl8pPr marL="1800225" indent="0" algn="l" rtl="0">
              <a:buNone/>
              <a:defRPr sz="563"/>
            </a:lvl8pPr>
            <a:lvl9pPr marL="2057400" indent="0" algn="l" rtl="0">
              <a:buNone/>
              <a:defRPr sz="563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sp>
        <p:nvSpPr>
          <p:cNvPr id="7" name="Chỗ dành sẵn cho Số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 lang="vi-VN">
                <a:solidFill>
                  <a:srgbClr val="9A5315"/>
                </a:solidFill>
              </a:rPr>
              <a:pPr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5" name="Chỗ dành sẵn cho Ngà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BFE7C45-16DF-4049-8DC4-8120F138473E}" type="datetime1">
              <a:rPr lang="vi-VN" smtClean="0">
                <a:solidFill>
                  <a:srgbClr val="9A5315"/>
                </a:solidFill>
              </a:rPr>
              <a:pPr/>
              <a:t>29/11/2023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083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 lang="vi-VN">
                <a:solidFill>
                  <a:srgbClr val="9A5315"/>
                </a:solidFill>
              </a:rPr>
              <a:pPr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66CBC2F-6647-4016-BEA2-2137B0076152}" type="datetime1">
              <a:rPr lang="vi-VN" smtClean="0">
                <a:solidFill>
                  <a:srgbClr val="9A5315"/>
                </a:solidFill>
              </a:rPr>
              <a:pPr/>
              <a:t>29/11/2023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853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4294967295" orient="horz" pos="216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êu đề và Văn bản Dọ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7218202" y="304800"/>
            <a:ext cx="1297148" cy="56769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>
          <a:xfrm>
            <a:off x="628651" y="304800"/>
            <a:ext cx="6475253" cy="5676900"/>
          </a:xfrm>
        </p:spPr>
        <p:txBody>
          <a:bodyPr vert="eaVert" rtlCol="0"/>
          <a:lstStyle/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 lang="vi-VN">
                <a:solidFill>
                  <a:srgbClr val="9A5315"/>
                </a:solidFill>
              </a:rPr>
              <a:pPr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422DF57-9F71-4148-A138-924C835A57AF}" type="datetime1">
              <a:rPr lang="vi-VN" smtClean="0">
                <a:solidFill>
                  <a:srgbClr val="9A5315"/>
                </a:solidFill>
              </a:rPr>
              <a:pPr/>
              <a:t>29/11/2023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708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315A-EE12-48E3-886A-92F0F379C41F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B3BAD-B836-4D72-A927-55062D765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666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315A-EE12-48E3-886A-92F0F379C41F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B3BAD-B836-4D72-A927-55062D765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073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315A-EE12-48E3-886A-92F0F379C41F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B3BAD-B836-4D72-A927-55062D765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406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315A-EE12-48E3-886A-92F0F379C41F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B3BAD-B836-4D72-A927-55062D765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453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315A-EE12-48E3-886A-92F0F379C41F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B3BAD-B836-4D72-A927-55062D765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636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315A-EE12-48E3-886A-92F0F379C41F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B3BAD-B836-4D72-A927-55062D765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397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315A-EE12-48E3-886A-92F0F379C41F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B3BAD-B836-4D72-A927-55062D765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38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B9315A-EE12-48E3-886A-92F0F379C41F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B3BAD-B836-4D72-A927-55062D765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401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ề 1"/>
          <p:cNvSpPr>
            <a:spLocks noGrp="1"/>
          </p:cNvSpPr>
          <p:nvPr>
            <p:ph type="title"/>
          </p:nvPr>
        </p:nvSpPr>
        <p:spPr>
          <a:xfrm>
            <a:off x="798910" y="304800"/>
            <a:ext cx="75438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798911" y="1752600"/>
            <a:ext cx="75438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sửa </a:t>
            </a:r>
            <a:r>
              <a:rPr lang="vi-VN" dirty="0" err="1"/>
              <a:t>kiểu</a:t>
            </a:r>
            <a:r>
              <a:rPr lang="vi-VN" dirty="0"/>
              <a:t> văn bản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bốn</a:t>
            </a:r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4"/>
          </p:nvPr>
        </p:nvSpPr>
        <p:spPr>
          <a:xfrm>
            <a:off x="798910" y="6019801"/>
            <a:ext cx="5715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619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fld id="{022B156B-59AE-415F-B24B-8756D48BB977}" type="slidenum">
              <a:rPr lang="vi-VN" smtClean="0">
                <a:solidFill>
                  <a:srgbClr val="9A5315"/>
                </a:solidFill>
              </a:rPr>
              <a:pPr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484710" y="6019801"/>
            <a:ext cx="44577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619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6056708" y="6019801"/>
            <a:ext cx="104719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619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fld id="{27D914FD-5CA8-45C1-915F-680DA1912D0A}" type="datetime1">
              <a:rPr lang="vi-VN" smtClean="0">
                <a:solidFill>
                  <a:srgbClr val="9A5315"/>
                </a:solidFill>
              </a:rPr>
              <a:pPr/>
              <a:t>29/11/2023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331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025" kern="1200">
          <a:solidFill>
            <a:schemeClr val="tx1">
              <a:lumMod val="50000"/>
            </a:schemeClr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</p:titleStyle>
    <p:bodyStyle>
      <a:lvl1pPr marL="195453" indent="-195453" algn="l" defTabSz="514350" rtl="0" eaLnBrk="1" latinLnBrk="0" hangingPunct="1">
        <a:lnSpc>
          <a:spcPct val="100000"/>
        </a:lnSpc>
        <a:spcBef>
          <a:spcPts val="1013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  <a:lvl2pPr marL="416624" indent="-159449" algn="l" defTabSz="514350" rtl="0" eaLnBrk="1" latinLnBrk="0" hangingPunct="1">
        <a:lnSpc>
          <a:spcPct val="100000"/>
        </a:lnSpc>
        <a:spcBef>
          <a:spcPts val="675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2pPr>
      <a:lvl3pPr marL="642938" indent="-128588" algn="l" defTabSz="514350" rtl="0" eaLnBrk="1" latinLnBrk="0" hangingPunct="1">
        <a:lnSpc>
          <a:spcPct val="100000"/>
        </a:lnSpc>
        <a:spcBef>
          <a:spcPts val="450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3pPr>
      <a:lvl4pPr marL="900113" indent="-128588" algn="l" defTabSz="514350" rtl="0" eaLnBrk="1" latinLnBrk="0" hangingPunct="1">
        <a:lnSpc>
          <a:spcPct val="100000"/>
        </a:lnSpc>
        <a:spcBef>
          <a:spcPts val="338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4pPr>
      <a:lvl5pPr marL="1157288" indent="-128588" algn="l" defTabSz="514350" rtl="0" eaLnBrk="1" latinLnBrk="0" hangingPunct="1">
        <a:lnSpc>
          <a:spcPct val="100000"/>
        </a:lnSpc>
        <a:spcBef>
          <a:spcPts val="338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4294967295" pos="3840">
          <p15:clr>
            <a:srgbClr val="F26B43"/>
          </p15:clr>
        </p15:guide>
        <p15:guide id="4294967295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tags" Target="../tags/tag3.xml"/><Relationship Id="rId7" Type="http://schemas.openxmlformats.org/officeDocument/2006/relationships/image" Target="../media/image16.jpeg"/><Relationship Id="rId12" Type="http://schemas.openxmlformats.org/officeDocument/2006/relationships/audio" Target="NUL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1.wav"/><Relationship Id="rId11" Type="http://schemas.openxmlformats.org/officeDocument/2006/relationships/image" Target="../media/image20.gif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19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8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00+ Hình nền, ảnh hoa sen đẹp cho Powerpoint, máy tính, điện thoạ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0083"/>
            <a:ext cx="9144000" cy="5143500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/>
          <p:cNvSpPr txBox="1"/>
          <p:nvPr/>
        </p:nvSpPr>
        <p:spPr>
          <a:xfrm>
            <a:off x="184281" y="1531555"/>
            <a:ext cx="8775439" cy="3406205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4500" dirty="0">
                <a:ln w="38100">
                  <a:solidFill>
                    <a:srgbClr val="9A5315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glow rad="101600">
                    <a:srgbClr val="DA6FDF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CHÀO</a:t>
            </a:r>
            <a:r>
              <a:rPr lang="en-US" sz="4500" dirty="0">
                <a:ln w="38100">
                  <a:solidFill>
                    <a:srgbClr val="9A5315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glow rad="101600">
                    <a:srgbClr val="DA6FDF">
                      <a:satMod val="175000"/>
                      <a:alpha val="40000"/>
                    </a:srgbClr>
                  </a:glo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500" dirty="0">
                <a:ln w="38100">
                  <a:solidFill>
                    <a:srgbClr val="9A5315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glow rad="101600">
                    <a:srgbClr val="DA6FDF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ĐÓN QUÝ THẦY CÔ GIÁO ĐẾN DỰ GIỜ LỚP 1A</a:t>
            </a:r>
            <a:endParaRPr lang="en-US" sz="4500" dirty="0">
              <a:ln w="38100">
                <a:solidFill>
                  <a:srgbClr val="9A5315">
                    <a:lumMod val="75000"/>
                  </a:srgbClr>
                </a:solidFill>
              </a:ln>
              <a:solidFill>
                <a:srgbClr val="FF0000"/>
              </a:solidFill>
              <a:effectLst>
                <a:glow rad="101600">
                  <a:srgbClr val="DA6FDF">
                    <a:satMod val="175000"/>
                    <a:alpha val="40000"/>
                  </a:srgbClr>
                </a:glo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" name="Hộp Văn bản 4"/>
          <p:cNvSpPr txBox="1"/>
          <p:nvPr/>
        </p:nvSpPr>
        <p:spPr>
          <a:xfrm>
            <a:off x="2060339" y="2690086"/>
            <a:ext cx="5905784" cy="78483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500" b="1" dirty="0">
                <a:ln w="28575">
                  <a:noFill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MÔN: TIẾNG VIỆT 1</a:t>
            </a:r>
          </a:p>
        </p:txBody>
      </p:sp>
      <p:sp>
        <p:nvSpPr>
          <p:cNvPr id="7" name="Hộp Văn bản 6"/>
          <p:cNvSpPr txBox="1"/>
          <p:nvPr/>
        </p:nvSpPr>
        <p:spPr>
          <a:xfrm>
            <a:off x="3073954" y="859571"/>
            <a:ext cx="3545907" cy="3693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b="1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TRƯỜNG TIỂU HỌC HỨA TẠO</a:t>
            </a:r>
          </a:p>
        </p:txBody>
      </p:sp>
    </p:spTree>
    <p:extLst>
      <p:ext uri="{BB962C8B-B14F-4D97-AF65-F5344CB8AC3E}">
        <p14:creationId xmlns:p14="http://schemas.microsoft.com/office/powerpoint/2010/main" val="2943612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400" y="152401"/>
            <a:ext cx="3505200" cy="6858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   </a:t>
            </a:r>
            <a:r>
              <a:rPr lang="en-US" sz="4400" b="1" dirty="0" err="1" smtClean="0">
                <a:solidFill>
                  <a:schemeClr val="tx1"/>
                </a:solidFill>
                <a:latin typeface=".VnAvant" pitchFamily="34" charset="0"/>
              </a:rPr>
              <a:t>viÕt</a:t>
            </a:r>
            <a:r>
              <a:rPr lang="en-US" sz="44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.VnAvant" pitchFamily="34" charset="0"/>
              </a:rPr>
              <a:t>vë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28600" y="228601"/>
            <a:ext cx="838200" cy="58029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3074" name="Picture 2" descr="D:\lớp 1 năm 2020 -2021 knttvcs\ảnh tiếng việt\tu-the-ngoi-hoc-dung-cho-tre-600x4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72837"/>
            <a:ext cx="8406246" cy="560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44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6200" y="3811012"/>
            <a:ext cx="8839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latin typeface=".VnAvant" pitchFamily="34" charset="0"/>
              </a:rPr>
              <a:t>       </a:t>
            </a:r>
            <a:r>
              <a:rPr lang="en-US" sz="3200" dirty="0" err="1" smtClean="0">
                <a:latin typeface=".VnAvant" pitchFamily="34" charset="0"/>
              </a:rPr>
              <a:t>Bè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cho</a:t>
            </a:r>
            <a:r>
              <a:rPr lang="en-US" sz="3200" dirty="0" smtClean="0">
                <a:latin typeface=".VnAvant" pitchFamily="34" charset="0"/>
              </a:rPr>
              <a:t> Nam vµ e </a:t>
            </a:r>
            <a:r>
              <a:rPr lang="en-US" sz="3200" dirty="0" err="1" smtClean="0">
                <a:latin typeface=".VnAvant" pitchFamily="34" charset="0"/>
              </a:rPr>
              <a:t>ch¬i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th</a:t>
            </a:r>
            <a:r>
              <a:rPr lang="en-US" sz="3200" dirty="0" smtClean="0">
                <a:latin typeface=".VnAvant" pitchFamily="34" charset="0"/>
              </a:rPr>
              <a:t>¶ </a:t>
            </a:r>
            <a:r>
              <a:rPr lang="en-US" sz="3200" dirty="0" err="1" smtClean="0">
                <a:latin typeface=".VnAvant" pitchFamily="34" charset="0"/>
              </a:rPr>
              <a:t>diÒu</a:t>
            </a:r>
            <a:r>
              <a:rPr lang="en-US" sz="3200" dirty="0" smtClean="0">
                <a:latin typeface=".VnAvant" pitchFamily="34" charset="0"/>
              </a:rPr>
              <a:t>. </a:t>
            </a:r>
            <a:r>
              <a:rPr lang="en-US" sz="3200" dirty="0" err="1" smtClean="0">
                <a:latin typeface=".VnAvant" pitchFamily="34" charset="0"/>
              </a:rPr>
              <a:t>Bè</a:t>
            </a:r>
            <a:r>
              <a:rPr lang="en-US" sz="3200" dirty="0" smtClean="0">
                <a:latin typeface=".VnAvant" pitchFamily="34" charset="0"/>
              </a:rPr>
              <a:t> d¹y Nam </a:t>
            </a:r>
            <a:r>
              <a:rPr lang="en-US" sz="3200" dirty="0" err="1" smtClean="0">
                <a:latin typeface=".VnAvant" pitchFamily="34" charset="0"/>
              </a:rPr>
              <a:t>biÕt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c¸ch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võa</a:t>
            </a:r>
            <a:r>
              <a:rPr lang="en-US" sz="3200" dirty="0" smtClean="0">
                <a:latin typeface=".VnAvant" pitchFamily="34" charset="0"/>
              </a:rPr>
              <a:t> ch¹y </a:t>
            </a:r>
            <a:r>
              <a:rPr lang="en-US" sz="3200" dirty="0" err="1" smtClean="0">
                <a:latin typeface=".VnAvant" pitchFamily="34" charset="0"/>
              </a:rPr>
              <a:t>võa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kÐo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c¨ng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d©y</a:t>
            </a:r>
            <a:r>
              <a:rPr lang="en-US" sz="3200" dirty="0" smtClean="0">
                <a:latin typeface=".VnAvant" pitchFamily="34" charset="0"/>
              </a:rPr>
              <a:t> vµ </a:t>
            </a:r>
            <a:r>
              <a:rPr lang="en-US" sz="3200" dirty="0" err="1" smtClean="0">
                <a:latin typeface=".VnAvant" pitchFamily="34" charset="0"/>
              </a:rPr>
              <a:t>giËt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giËt</a:t>
            </a:r>
            <a:r>
              <a:rPr lang="en-US" sz="3200" dirty="0" smtClean="0">
                <a:latin typeface=".VnAvant" pitchFamily="34" charset="0"/>
              </a:rPr>
              <a:t> ®Ó con </a:t>
            </a:r>
            <a:r>
              <a:rPr lang="en-US" sz="3200" dirty="0" err="1" smtClean="0">
                <a:latin typeface=".VnAvant" pitchFamily="34" charset="0"/>
              </a:rPr>
              <a:t>diÒu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cã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thÓ</a:t>
            </a:r>
            <a:r>
              <a:rPr lang="en-US" sz="3200" dirty="0" smtClean="0">
                <a:latin typeface=".VnAvant" pitchFamily="34" charset="0"/>
              </a:rPr>
              <a:t>  bay </a:t>
            </a:r>
            <a:r>
              <a:rPr lang="en-US" sz="3200" dirty="0" err="1" smtClean="0">
                <a:latin typeface=".VnAvant" pitchFamily="34" charset="0"/>
              </a:rPr>
              <a:t>cao</a:t>
            </a:r>
            <a:r>
              <a:rPr lang="en-US" sz="3200" dirty="0" smtClean="0">
                <a:latin typeface=".VnAvant" pitchFamily="34" charset="0"/>
              </a:rPr>
              <a:t>. </a:t>
            </a:r>
            <a:r>
              <a:rPr lang="en-US" sz="3200" dirty="0" err="1" smtClean="0">
                <a:latin typeface=".VnAvant" pitchFamily="34" charset="0"/>
              </a:rPr>
              <a:t>Hai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anh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em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thÝch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thó</a:t>
            </a:r>
            <a:r>
              <a:rPr lang="en-US" sz="3200" dirty="0" smtClean="0">
                <a:latin typeface=".VnAvant" pitchFamily="34" charset="0"/>
              </a:rPr>
              <a:t> ng¾m </a:t>
            </a:r>
            <a:r>
              <a:rPr lang="en-US" sz="3200" dirty="0" err="1" smtClean="0">
                <a:latin typeface=".VnAvant" pitchFamily="34" charset="0"/>
              </a:rPr>
              <a:t>nh×n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nh÷ng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c¸nh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diÒu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sÆc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sì</a:t>
            </a:r>
            <a:r>
              <a:rPr lang="en-US" sz="3200" dirty="0" smtClean="0">
                <a:latin typeface=".VnAvant" pitchFamily="34" charset="0"/>
              </a:rPr>
              <a:t>, ®¸</a:t>
            </a:r>
            <a:r>
              <a:rPr lang="en-US" sz="3200" dirty="0" err="1" smtClean="0">
                <a:latin typeface=".VnAvant" pitchFamily="34" charset="0"/>
              </a:rPr>
              <a:t>ng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yªu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chao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liÖng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trªn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bÇu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trêi</a:t>
            </a:r>
            <a:r>
              <a:rPr lang="en-US" sz="3200" dirty="0" smtClean="0">
                <a:latin typeface=".VnAvant" pitchFamily="34" charset="0"/>
              </a:rPr>
              <a:t>.</a:t>
            </a:r>
            <a:endParaRPr lang="en-US" sz="32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0"/>
            <a:ext cx="7543800" cy="381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542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D:\OneDrive\NAM HOC 2019- 2020\e TIN\Tap huan Elearning_2018\Minh hoa\Anh\001-6_500_01.png">
            <a:extLst>
              <a:ext uri="{FF2B5EF4-FFF2-40B4-BE49-F238E27FC236}">
                <a16:creationId xmlns:a16="http://schemas.microsoft.com/office/drawing/2014/main" xmlns="" id="{78ED9BA3-D843-4197-B16B-CB061D7D3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616" y="700089"/>
            <a:ext cx="5647135" cy="530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Box 3">
            <a:extLst>
              <a:ext uri="{FF2B5EF4-FFF2-40B4-BE49-F238E27FC236}">
                <a16:creationId xmlns:a16="http://schemas.microsoft.com/office/drawing/2014/main" xmlns="" id="{458FB854-7680-48DA-A765-071EFCB64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2586040"/>
            <a:ext cx="431839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 b="1" dirty="0"/>
              <a:t>GIẢI LAO</a:t>
            </a:r>
          </a:p>
        </p:txBody>
      </p:sp>
    </p:spTree>
    <p:extLst>
      <p:ext uri="{BB962C8B-B14F-4D97-AF65-F5344CB8AC3E}">
        <p14:creationId xmlns:p14="http://schemas.microsoft.com/office/powerpoint/2010/main" val="4314503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8" y="0"/>
            <a:ext cx="9052859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636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>
            <a:extLst>
              <a:ext uri="{FF2B5EF4-FFF2-40B4-BE49-F238E27FC236}">
                <a16:creationId xmlns="" xmlns:a16="http://schemas.microsoft.com/office/drawing/2014/main" id="{5C94FE37-4B82-489C-A86D-FE45A8DF6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"/>
            <a:ext cx="6826937" cy="6746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>
            <a:extLst>
              <a:ext uri="{FF2B5EF4-FFF2-40B4-BE49-F238E27FC236}">
                <a16:creationId xmlns=""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751" y="1882914"/>
            <a:ext cx="466724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>
            <a:extLst>
              <a:ext uri="{FF2B5EF4-FFF2-40B4-BE49-F238E27FC236}">
                <a16:creationId xmlns=""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750" y="2416314"/>
            <a:ext cx="466724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>
              <a:spcBef>
                <a:spcPct val="0"/>
              </a:spcBef>
              <a:buClrTx/>
              <a:buFontTx/>
              <a:buChar char="-"/>
            </a:pPr>
            <a:r>
              <a:rPr lang="en-US" alt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4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None/>
            </a:pP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77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0"/>
            <a:ext cx="6915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6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1306116" y="1857377"/>
            <a:ext cx="6572250" cy="212407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29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các em chăm ngoan, học giỏi.</a:t>
            </a:r>
            <a:endParaRPr lang="en-US" sz="2900" b="1" kern="1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42340" name="WordArt 12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3225405" y="0"/>
            <a:ext cx="2530078" cy="1428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900" b="1" kern="10">
                <a:ln w="222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CHÀO TẠM BIỆT</a:t>
            </a:r>
            <a:endParaRPr lang="en-US" sz="2900" b="1" kern="10">
              <a:ln w="22225">
                <a:solidFill>
                  <a:srgbClr val="FF00FF"/>
                </a:solidFill>
                <a:round/>
                <a:headEnd/>
                <a:tailEnd/>
              </a:ln>
              <a:solidFill>
                <a:srgbClr val="0000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42342" name="Picture 54" descr="nature%20(6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269877"/>
            <a:ext cx="165735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3" name="Picture 10" descr="1153132qsksesct1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3086100"/>
            <a:ext cx="5715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4" name="Picture 10" descr="1153132qsksesct1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-96838"/>
            <a:ext cx="571500" cy="266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5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722" y="3581402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6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3714752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7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119" y="244477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8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922" y="3579815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9" name="Picture 18" descr="2067166a35x1e8i0t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66" y="5210177"/>
            <a:ext cx="942976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41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60929">
        <p:sndAc>
          <p:stSnd>
            <p:snd r:embed="rId6" name="applause.wav"/>
          </p:stSnd>
        </p:sndAc>
      </p:transition>
    </mc:Choice>
    <mc:Fallback xmlns="">
      <p:transition spd="slow" advClick="0" advTm="360929">
        <p:sndAc>
          <p:stSnd>
            <p:snd r:embed="rId12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Line 2"/>
          <p:cNvSpPr>
            <a:spLocks noChangeShapeType="1"/>
          </p:cNvSpPr>
          <p:nvPr/>
        </p:nvSpPr>
        <p:spPr bwMode="auto">
          <a:xfrm>
            <a:off x="2228850" y="838200"/>
            <a:ext cx="63104" cy="518160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80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39" name="Line 3"/>
          <p:cNvSpPr>
            <a:spLocks noChangeShapeType="1"/>
          </p:cNvSpPr>
          <p:nvPr/>
        </p:nvSpPr>
        <p:spPr bwMode="auto">
          <a:xfrm flipV="1">
            <a:off x="2286000" y="5943600"/>
            <a:ext cx="4686300" cy="76200"/>
          </a:xfrm>
          <a:prstGeom prst="line">
            <a:avLst/>
          </a:prstGeom>
          <a:noFill/>
          <a:ln w="9525">
            <a:solidFill>
              <a:srgbClr val="CC99FF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 flipV="1">
            <a:off x="2228850" y="838200"/>
            <a:ext cx="4629150" cy="46038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33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>
            <a:off x="6894911" y="838200"/>
            <a:ext cx="34528" cy="5105400"/>
          </a:xfrm>
          <a:prstGeom prst="line">
            <a:avLst/>
          </a:prstGeom>
          <a:noFill/>
          <a:ln w="9525">
            <a:solidFill>
              <a:srgbClr val="FFCC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2386012" y="2743200"/>
            <a:ext cx="34529" cy="3048000"/>
          </a:xfrm>
          <a:prstGeom prst="line">
            <a:avLst/>
          </a:prstGeom>
          <a:noFill/>
          <a:ln w="107950">
            <a:solidFill>
              <a:srgbClr val="006600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>
            <a:off x="2141936" y="5638800"/>
            <a:ext cx="1872853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 flipH="1">
            <a:off x="2286000" y="5715000"/>
            <a:ext cx="2028825" cy="46038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2514600" y="2819400"/>
            <a:ext cx="34529" cy="2971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>
            <a:off x="2471737" y="2895600"/>
            <a:ext cx="100013" cy="28956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943225" y="1447802"/>
            <a:ext cx="3128963" cy="27733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Tiết</a:t>
            </a:r>
            <a:r>
              <a:rPr lang="en-US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415235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err="1" smtClean="0">
                <a:latin typeface=".VnAvant" pitchFamily="34" charset="0"/>
              </a:rPr>
              <a:t>KiÓm</a:t>
            </a:r>
            <a:r>
              <a:rPr lang="en-US" dirty="0" smtClean="0">
                <a:latin typeface=".VnAvant" pitchFamily="34" charset="0"/>
              </a:rPr>
              <a:t> </a:t>
            </a:r>
            <a:r>
              <a:rPr lang="en-US" dirty="0" err="1" smtClean="0">
                <a:latin typeface=".VnAvant" pitchFamily="34" charset="0"/>
              </a:rPr>
              <a:t>tra</a:t>
            </a:r>
            <a:r>
              <a:rPr lang="en-US" dirty="0" smtClean="0">
                <a:latin typeface=".VnAvant" pitchFamily="34" charset="0"/>
              </a:rPr>
              <a:t> </a:t>
            </a:r>
            <a:r>
              <a:rPr lang="en-US" dirty="0" err="1" smtClean="0">
                <a:latin typeface=".VnAvant" pitchFamily="34" charset="0"/>
              </a:rPr>
              <a:t>bµi</a:t>
            </a:r>
            <a:r>
              <a:rPr lang="en-US" dirty="0" smtClean="0">
                <a:latin typeface=".VnAvant" pitchFamily="34" charset="0"/>
              </a:rPr>
              <a:t> </a:t>
            </a:r>
            <a:r>
              <a:rPr lang="en-US" dirty="0" err="1" smtClean="0">
                <a:latin typeface=".VnAvant" pitchFamily="34" charset="0"/>
              </a:rPr>
              <a:t>cò</a:t>
            </a:r>
            <a:endParaRPr lang="en-US" dirty="0"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1752600"/>
            <a:ext cx="853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smtClean="0">
                <a:latin typeface=".VnAvant" pitchFamily="34" charset="0"/>
              </a:rPr>
              <a:t>§</a:t>
            </a:r>
            <a:r>
              <a:rPr lang="en-US" sz="3600" b="1" u="sng" dirty="0" err="1" smtClean="0">
                <a:latin typeface=".VnAvant" pitchFamily="34" charset="0"/>
              </a:rPr>
              <a:t>äc</a:t>
            </a:r>
            <a:r>
              <a:rPr lang="en-US" sz="3600" b="1" u="sng" dirty="0" smtClean="0">
                <a:latin typeface=".VnAvant" pitchFamily="34" charset="0"/>
              </a:rPr>
              <a:t> </a:t>
            </a:r>
            <a:r>
              <a:rPr lang="en-US" sz="3600" b="1" u="sng" dirty="0" err="1" smtClean="0">
                <a:latin typeface=".VnAvant" pitchFamily="34" charset="0"/>
              </a:rPr>
              <a:t>tõ</a:t>
            </a:r>
            <a:r>
              <a:rPr lang="en-US" sz="3600" b="1" u="sng" dirty="0" smtClean="0">
                <a:latin typeface=".VnAvant" pitchFamily="34" charset="0"/>
              </a:rPr>
              <a:t>:</a:t>
            </a:r>
          </a:p>
          <a:p>
            <a:r>
              <a:rPr lang="en-US" sz="3600" dirty="0" smtClean="0">
                <a:latin typeface=".VnAvant" pitchFamily="34" charset="0"/>
              </a:rPr>
              <a:t>bay </a:t>
            </a:r>
            <a:r>
              <a:rPr lang="en-US" sz="3600" dirty="0" err="1" smtClean="0">
                <a:latin typeface=".VnAvant" pitchFamily="34" charset="0"/>
              </a:rPr>
              <a:t>liÖng</a:t>
            </a:r>
            <a:r>
              <a:rPr lang="en-US" sz="3600" dirty="0" smtClean="0">
                <a:latin typeface=".VnAvant" pitchFamily="34" charset="0"/>
              </a:rPr>
              <a:t>       </a:t>
            </a:r>
            <a:r>
              <a:rPr lang="en-US" sz="3600" dirty="0" err="1" smtClean="0">
                <a:latin typeface=".VnAvant" pitchFamily="34" charset="0"/>
              </a:rPr>
              <a:t>chim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yÕn</a:t>
            </a:r>
            <a:r>
              <a:rPr lang="en-US" sz="3600" dirty="0" smtClean="0">
                <a:latin typeface=".VnAvant" pitchFamily="34" charset="0"/>
              </a:rPr>
              <a:t>       </a:t>
            </a:r>
            <a:r>
              <a:rPr lang="en-US" sz="3600" dirty="0" err="1" smtClean="0">
                <a:latin typeface=".VnAvant" pitchFamily="34" charset="0"/>
              </a:rPr>
              <a:t>t×m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kiÕm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3581400"/>
            <a:ext cx="853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smtClean="0">
                <a:latin typeface=".VnAvant" pitchFamily="34" charset="0"/>
              </a:rPr>
              <a:t>§</a:t>
            </a:r>
            <a:r>
              <a:rPr lang="en-US" sz="3600" b="1" u="sng" dirty="0" err="1" smtClean="0">
                <a:latin typeface=".VnAvant" pitchFamily="34" charset="0"/>
              </a:rPr>
              <a:t>äc</a:t>
            </a:r>
            <a:r>
              <a:rPr lang="en-US" sz="3600" b="1" u="sng" dirty="0" smtClean="0">
                <a:latin typeface=".VnAvant" pitchFamily="34" charset="0"/>
              </a:rPr>
              <a:t> </a:t>
            </a:r>
            <a:r>
              <a:rPr lang="en-US" sz="3600" b="1" u="sng" dirty="0" err="1" smtClean="0">
                <a:latin typeface=".VnAvant" pitchFamily="34" charset="0"/>
              </a:rPr>
              <a:t>c©u</a:t>
            </a:r>
            <a:r>
              <a:rPr lang="en-US" sz="3600" b="1" u="sng" dirty="0" smtClean="0">
                <a:latin typeface=".VnAvant" pitchFamily="34" charset="0"/>
              </a:rPr>
              <a:t>:</a:t>
            </a:r>
          </a:p>
          <a:p>
            <a:r>
              <a:rPr lang="en-US" sz="3600" dirty="0" smtClean="0">
                <a:latin typeface=".VnAvant" pitchFamily="34" charset="0"/>
              </a:rPr>
              <a:t>    </a:t>
            </a:r>
            <a:r>
              <a:rPr lang="en-US" sz="3600" dirty="0" err="1" smtClean="0">
                <a:latin typeface=".VnAvant" pitchFamily="34" charset="0"/>
              </a:rPr>
              <a:t>Trong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giê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häc</a:t>
            </a:r>
            <a:r>
              <a:rPr lang="en-US" sz="3600" dirty="0" smtClean="0">
                <a:latin typeface=".VnAvant" pitchFamily="34" charset="0"/>
              </a:rPr>
              <a:t>, Nam </a:t>
            </a:r>
            <a:r>
              <a:rPr lang="en-US" sz="3600" dirty="0" err="1" smtClean="0">
                <a:latin typeface=".VnAvant" pitchFamily="34" charset="0"/>
              </a:rPr>
              <a:t>lµm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viÖc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riªng</a:t>
            </a:r>
            <a:r>
              <a:rPr lang="en-US" sz="3600" dirty="0" smtClean="0">
                <a:latin typeface=".VnAvant" pitchFamily="34" charset="0"/>
              </a:rPr>
              <a:t>.</a:t>
            </a:r>
            <a:endParaRPr lang="en-US" sz="3600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121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-27296"/>
            <a:ext cx="9171997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772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81000" y="76200"/>
            <a:ext cx="1905000" cy="6858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   </a:t>
            </a:r>
            <a:r>
              <a:rPr lang="en-US" sz="4400" b="1" dirty="0" err="1" smtClean="0">
                <a:solidFill>
                  <a:schemeClr val="tx1"/>
                </a:solidFill>
              </a:rPr>
              <a:t>Đọc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76200" y="152400"/>
            <a:ext cx="838200" cy="58029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</a:rPr>
              <a:t>2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7400" y="694899"/>
            <a:ext cx="1866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iªt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24300" y="70107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i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ªu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2845796"/>
              </p:ext>
            </p:extLst>
          </p:nvPr>
        </p:nvGraphicFramePr>
        <p:xfrm>
          <a:off x="3276600" y="1463040"/>
          <a:ext cx="2514600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7300"/>
                <a:gridCol w="1257300"/>
              </a:tblGrid>
              <a:tr h="63977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.VnAvant" pitchFamily="34" charset="0"/>
                        </a:rPr>
                        <a:t>b</a:t>
                      </a:r>
                      <a:endParaRPr lang="en-US" sz="3600" dirty="0">
                        <a:latin typeface=".VnAvan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iªt</a:t>
                      </a:r>
                      <a:endParaRPr lang="en-US" sz="3600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/>
                </a:tc>
              </a:tr>
              <a:tr h="639773">
                <a:tc gridSpan="2">
                  <a:txBody>
                    <a:bodyPr/>
                    <a:lstStyle/>
                    <a:p>
                      <a:pPr algn="ctr"/>
                      <a:r>
                        <a:rPr lang="en-US" sz="3600" b="1" dirty="0" err="1" smtClean="0">
                          <a:solidFill>
                            <a:schemeClr val="dk1"/>
                          </a:solidFill>
                          <a:latin typeface=".VnAvant" pitchFamily="34" charset="0"/>
                        </a:rPr>
                        <a:t>b</a:t>
                      </a:r>
                      <a:r>
                        <a:rPr lang="en-US" sz="3600" b="1" dirty="0" err="1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iÕt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438400" y="2743200"/>
            <a:ext cx="457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.VnAvant" pitchFamily="34" charset="0"/>
              </a:rPr>
              <a:t>c</a:t>
            </a:r>
            <a:r>
              <a:rPr lang="en-US" sz="3200" b="1" dirty="0" err="1" smtClean="0">
                <a:latin typeface=".VnAvant" pitchFamily="34" charset="0"/>
              </a:rPr>
              <a:t>hiÕt</a:t>
            </a:r>
            <a:r>
              <a:rPr lang="en-US" sz="3200" b="1" dirty="0" smtClean="0">
                <a:latin typeface=".VnAvant" pitchFamily="34" charset="0"/>
              </a:rPr>
              <a:t>      </a:t>
            </a:r>
            <a:r>
              <a:rPr lang="en-US" sz="3200" b="1" dirty="0" err="1" smtClean="0">
                <a:latin typeface=".VnAvant" pitchFamily="34" charset="0"/>
              </a:rPr>
              <a:t>viÕt</a:t>
            </a:r>
            <a:r>
              <a:rPr lang="en-US" sz="3200" b="1" dirty="0" smtClean="0">
                <a:latin typeface=".VnAvant" pitchFamily="34" charset="0"/>
              </a:rPr>
              <a:t>      </a:t>
            </a:r>
            <a:r>
              <a:rPr lang="en-US" sz="3200" b="1" dirty="0" err="1" smtClean="0">
                <a:latin typeface=".VnAvant" pitchFamily="34" charset="0"/>
              </a:rPr>
              <a:t>viÖt</a:t>
            </a:r>
            <a:endParaRPr lang="en-US" sz="3200" b="1" dirty="0" smtClean="0">
              <a:latin typeface=".VnAvant" pitchFamily="34" charset="0"/>
            </a:endParaRPr>
          </a:p>
          <a:p>
            <a:r>
              <a:rPr lang="en-US" sz="3200" b="1" dirty="0" err="1">
                <a:latin typeface=".VnAvant" pitchFamily="34" charset="0"/>
              </a:rPr>
              <a:t>c</a:t>
            </a:r>
            <a:r>
              <a:rPr lang="en-US" sz="3200" b="1" dirty="0" err="1" smtClean="0">
                <a:latin typeface=".VnAvant" pitchFamily="34" charset="0"/>
              </a:rPr>
              <a:t>hiÒu</a:t>
            </a:r>
            <a:r>
              <a:rPr lang="en-US" sz="3200" b="1" dirty="0" smtClean="0">
                <a:latin typeface=".VnAvant" pitchFamily="34" charset="0"/>
              </a:rPr>
              <a:t>     </a:t>
            </a:r>
            <a:r>
              <a:rPr lang="en-US" sz="3200" b="1" dirty="0" err="1" smtClean="0">
                <a:latin typeface=".VnAvant" pitchFamily="34" charset="0"/>
              </a:rPr>
              <a:t>diÔu</a:t>
            </a:r>
            <a:r>
              <a:rPr lang="en-US" sz="3200" b="1" dirty="0" smtClean="0">
                <a:latin typeface=".VnAvant" pitchFamily="34" charset="0"/>
              </a:rPr>
              <a:t>     </a:t>
            </a:r>
            <a:r>
              <a:rPr lang="en-US" sz="3200" b="1" dirty="0" err="1" smtClean="0">
                <a:latin typeface=".VnAvant" pitchFamily="34" charset="0"/>
              </a:rPr>
              <a:t>kiÓu</a:t>
            </a:r>
            <a:endParaRPr lang="en-US" sz="3200" b="1" dirty="0" smtClean="0">
              <a:latin typeface=".VnAvant" pitchFamily="34" charset="0"/>
            </a:endParaRPr>
          </a:p>
          <a:p>
            <a:r>
              <a:rPr lang="en-US" sz="3200" b="1" dirty="0" err="1">
                <a:latin typeface=".VnAvant" pitchFamily="34" charset="0"/>
              </a:rPr>
              <a:t>y</a:t>
            </a:r>
            <a:r>
              <a:rPr lang="en-US" sz="3200" b="1" dirty="0" err="1" smtClean="0">
                <a:latin typeface=".VnAvant" pitchFamily="34" charset="0"/>
              </a:rPr>
              <a:t>ªu</a:t>
            </a:r>
            <a:r>
              <a:rPr lang="en-US" sz="3200" b="1" dirty="0" smtClean="0">
                <a:latin typeface=".VnAvant" pitchFamily="34" charset="0"/>
              </a:rPr>
              <a:t>        </a:t>
            </a:r>
            <a:r>
              <a:rPr lang="en-US" sz="3200" b="1" dirty="0" err="1" smtClean="0">
                <a:latin typeface=".VnAvant" pitchFamily="34" charset="0"/>
              </a:rPr>
              <a:t>yÕu</a:t>
            </a:r>
            <a:r>
              <a:rPr lang="en-US" sz="3200" b="1" dirty="0" smtClean="0">
                <a:latin typeface=".VnAvant" pitchFamily="34" charset="0"/>
              </a:rPr>
              <a:t>       </a:t>
            </a:r>
            <a:r>
              <a:rPr lang="en-US" sz="3200" b="1" dirty="0" err="1" smtClean="0">
                <a:latin typeface=".VnAvant" pitchFamily="34" charset="0"/>
              </a:rPr>
              <a:t>yÓu</a:t>
            </a:r>
            <a:endParaRPr lang="en-US" sz="3200" b="1" dirty="0"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" y="6096000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.VnAvant" pitchFamily="34" charset="0"/>
              </a:rPr>
              <a:t>n</a:t>
            </a:r>
            <a:r>
              <a:rPr lang="en-US" sz="3200" b="1" dirty="0" err="1" smtClean="0">
                <a:latin typeface=".VnAvant" pitchFamily="34" charset="0"/>
              </a:rPr>
              <a:t>hiÖt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kÕ</a:t>
            </a:r>
            <a:endParaRPr lang="en-US" sz="3200" b="1" dirty="0"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87040" y="6096000"/>
            <a:ext cx="22565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.VnAvant" pitchFamily="34" charset="0"/>
              </a:rPr>
              <a:t>c</a:t>
            </a:r>
            <a:r>
              <a:rPr lang="en-US" sz="3200" b="1" dirty="0" smtClean="0">
                <a:latin typeface=".VnAvant" pitchFamily="34" charset="0"/>
              </a:rPr>
              <a:t>on </a:t>
            </a:r>
            <a:r>
              <a:rPr lang="en-US" sz="3200" b="1" dirty="0" err="1" smtClean="0">
                <a:latin typeface=".VnAvant" pitchFamily="34" charset="0"/>
              </a:rPr>
              <a:t>diÒu</a:t>
            </a:r>
            <a:endParaRPr lang="en-US" sz="3200" b="1" dirty="0"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29400" y="6096000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.VnAvant" pitchFamily="34" charset="0"/>
              </a:rPr>
              <a:t>y</a:t>
            </a:r>
            <a:r>
              <a:rPr lang="en-US" sz="3200" b="1" dirty="0" err="1" smtClean="0">
                <a:latin typeface=".VnAvant" pitchFamily="34" charset="0"/>
              </a:rPr>
              <a:t>ªu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chiÒu</a:t>
            </a:r>
            <a:endParaRPr lang="en-US" sz="3200" b="1" dirty="0"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56143" y="70107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yªu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7" y="4495800"/>
            <a:ext cx="2411392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087" y="4495800"/>
            <a:ext cx="2469444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743" y="4419600"/>
            <a:ext cx="1916257" cy="1786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547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1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err="1" smtClean="0">
                <a:latin typeface=".VnAvant" pitchFamily="34" charset="0"/>
              </a:rPr>
              <a:t>gi¶i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lao</a:t>
            </a:r>
            <a:endParaRPr lang="en-US" sz="4800" b="1" dirty="0">
              <a:latin typeface=".VnAvant" pitchFamily="34" charset="0"/>
            </a:endParaRPr>
          </a:p>
        </p:txBody>
      </p:sp>
      <p:pic>
        <p:nvPicPr>
          <p:cNvPr id="4" name="video5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0" y="1157276"/>
            <a:ext cx="6624602" cy="4968888"/>
          </a:xfrm>
        </p:spPr>
      </p:pic>
    </p:spTree>
    <p:extLst>
      <p:ext uri="{BB962C8B-B14F-4D97-AF65-F5344CB8AC3E}">
        <p14:creationId xmlns:p14="http://schemas.microsoft.com/office/powerpoint/2010/main" val="2357556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400" y="152401"/>
            <a:ext cx="3505200" cy="6858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   </a:t>
            </a:r>
            <a:r>
              <a:rPr lang="en-US" sz="4400" b="1" dirty="0" err="1" smtClean="0">
                <a:solidFill>
                  <a:schemeClr val="tx1"/>
                </a:solidFill>
                <a:latin typeface=".VnAvant" pitchFamily="34" charset="0"/>
              </a:rPr>
              <a:t>viÕt</a:t>
            </a:r>
            <a:r>
              <a:rPr lang="en-US" sz="44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.VnAvant" pitchFamily="34" charset="0"/>
              </a:rPr>
              <a:t>bảng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28600" y="228601"/>
            <a:ext cx="838200" cy="58029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0" y="1600200"/>
            <a:ext cx="8763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>
                <a:latin typeface="HP001 4 hàng 2 ô ly" pitchFamily="34" charset="0"/>
              </a:rPr>
              <a:t>i</a:t>
            </a:r>
            <a:r>
              <a:rPr lang="en-US" sz="9600" dirty="0" err="1" smtClean="0">
                <a:latin typeface="HP001 4 hàng 2 ô ly" pitchFamily="34" charset="0"/>
              </a:rPr>
              <a:t>êt</a:t>
            </a:r>
            <a:r>
              <a:rPr lang="en-US" sz="9600" dirty="0" smtClean="0">
                <a:latin typeface="HP001 4 hàng 2 ô ly" pitchFamily="34" charset="0"/>
              </a:rPr>
              <a:t>   </a:t>
            </a:r>
            <a:r>
              <a:rPr lang="en-US" sz="9600" dirty="0" err="1" smtClean="0">
                <a:latin typeface="HP001 4 hàng 2 ô ly" pitchFamily="34" charset="0"/>
              </a:rPr>
              <a:t>iêu</a:t>
            </a:r>
            <a:r>
              <a:rPr lang="en-US" sz="9600" dirty="0" smtClean="0">
                <a:latin typeface="HP001 4 hàng 2 ô ly" pitchFamily="34" charset="0"/>
              </a:rPr>
              <a:t>   </a:t>
            </a:r>
            <a:r>
              <a:rPr lang="en-US" sz="9600" dirty="0" err="1" smtClean="0">
                <a:latin typeface="HP001 4 hàng 2 ô ly" pitchFamily="34" charset="0"/>
              </a:rPr>
              <a:t>yêu</a:t>
            </a:r>
            <a:endParaRPr lang="en-US" sz="9600" dirty="0">
              <a:latin typeface="HP001 4 hàng 2 ô ly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81200" y="4191000"/>
            <a:ext cx="5486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>
                <a:latin typeface="HP001 4 hàng 2 ô ly" pitchFamily="34" charset="0"/>
              </a:rPr>
              <a:t>y</a:t>
            </a:r>
            <a:r>
              <a:rPr lang="en-US" sz="9600" dirty="0" err="1" smtClean="0">
                <a:latin typeface="HP001 4 hàng 2 ô ly" pitchFamily="34" charset="0"/>
              </a:rPr>
              <a:t>êu</a:t>
            </a:r>
            <a:r>
              <a:rPr lang="en-US" sz="9600" dirty="0" smtClean="0">
                <a:latin typeface="HP001 4 hàng 2 ô ly" pitchFamily="34" charset="0"/>
              </a:rPr>
              <a:t> </a:t>
            </a:r>
            <a:r>
              <a:rPr lang="en-US" sz="9600" dirty="0" err="1" smtClean="0">
                <a:latin typeface="HP001 4 hàng 2 ô ly" pitchFamily="34" charset="0"/>
              </a:rPr>
              <a:t>chiều</a:t>
            </a:r>
            <a:endParaRPr lang="en-US" sz="9600" dirty="0">
              <a:latin typeface="HP001 4 hàng 2 ô ly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50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Line 2"/>
          <p:cNvSpPr>
            <a:spLocks noChangeShapeType="1"/>
          </p:cNvSpPr>
          <p:nvPr/>
        </p:nvSpPr>
        <p:spPr bwMode="auto">
          <a:xfrm>
            <a:off x="2228850" y="838200"/>
            <a:ext cx="63104" cy="518160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80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 dirty="0"/>
          </a:p>
        </p:txBody>
      </p:sp>
      <p:sp>
        <p:nvSpPr>
          <p:cNvPr id="14339" name="Line 3"/>
          <p:cNvSpPr>
            <a:spLocks noChangeShapeType="1"/>
          </p:cNvSpPr>
          <p:nvPr/>
        </p:nvSpPr>
        <p:spPr bwMode="auto">
          <a:xfrm flipV="1">
            <a:off x="2286000" y="5943600"/>
            <a:ext cx="4686300" cy="76200"/>
          </a:xfrm>
          <a:prstGeom prst="line">
            <a:avLst/>
          </a:prstGeom>
          <a:noFill/>
          <a:ln w="9525">
            <a:solidFill>
              <a:srgbClr val="CC99FF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 dirty="0"/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 flipV="1">
            <a:off x="2228850" y="838200"/>
            <a:ext cx="4629150" cy="46038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33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 dirty="0"/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>
            <a:off x="6894911" y="838200"/>
            <a:ext cx="34528" cy="5105400"/>
          </a:xfrm>
          <a:prstGeom prst="line">
            <a:avLst/>
          </a:prstGeom>
          <a:noFill/>
          <a:ln w="9525">
            <a:solidFill>
              <a:srgbClr val="FFCC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 dirty="0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2386012" y="2743200"/>
            <a:ext cx="34529" cy="3048000"/>
          </a:xfrm>
          <a:prstGeom prst="line">
            <a:avLst/>
          </a:prstGeom>
          <a:noFill/>
          <a:ln w="107950">
            <a:solidFill>
              <a:srgbClr val="006600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>
            <a:off x="2141936" y="5638800"/>
            <a:ext cx="1872853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 flipH="1">
            <a:off x="2286000" y="5715000"/>
            <a:ext cx="2028825" cy="46038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2514600" y="2819400"/>
            <a:ext cx="34529" cy="2971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>
            <a:off x="2471737" y="2895600"/>
            <a:ext cx="100013" cy="28956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943225" y="1447802"/>
            <a:ext cx="3128963" cy="27733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Tiết</a:t>
            </a:r>
            <a:r>
              <a:rPr lang="en-US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52374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 smtClean="0"/>
              <a:t> - </a:t>
            </a:r>
            <a:r>
              <a:rPr lang="en-US" sz="4800" dirty="0" err="1" smtClean="0"/>
              <a:t>Đọc</a:t>
            </a:r>
            <a:r>
              <a:rPr lang="en-US" sz="4800" dirty="0" smtClean="0"/>
              <a:t> </a:t>
            </a:r>
            <a:r>
              <a:rPr lang="en-US" sz="4800" dirty="0" err="1" smtClean="0"/>
              <a:t>lại</a:t>
            </a:r>
            <a:r>
              <a:rPr lang="en-US" sz="4800" dirty="0" smtClean="0"/>
              <a:t> </a:t>
            </a:r>
            <a:r>
              <a:rPr lang="en-US" sz="4800" dirty="0" err="1" smtClean="0"/>
              <a:t>bài</a:t>
            </a:r>
            <a:r>
              <a:rPr lang="en-US" sz="4800" dirty="0" smtClean="0"/>
              <a:t> ở </a:t>
            </a:r>
            <a:r>
              <a:rPr lang="en-US" sz="4800" dirty="0" err="1" smtClean="0"/>
              <a:t>tiết</a:t>
            </a:r>
            <a:r>
              <a:rPr lang="en-US" sz="4800" dirty="0" smtClean="0"/>
              <a:t> 1</a:t>
            </a:r>
            <a:endParaRPr lang="en-US" sz="48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>
                <a:latin typeface=".VnAvant" pitchFamily="34" charset="0"/>
              </a:rPr>
              <a:t>KiÓm tra bµi cò</a:t>
            </a:r>
            <a:endParaRPr lang="en-US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54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B68A5AE1-99C1-41FA-AFAB-4C5CB90654C0}"/>
  <p:tag name="ISPRING_CUSTOM_TIMING_USED" val="1"/>
  <p:tag name="ISPRING_PLAYER_LAYOUT_TYPE" val="Full"/>
  <p:tag name="GENSWF_SLIDE_TITLE" val="CHÀO TẠM BIỆT"/>
  <p:tag name="GENSWF_ADVANCE_TIME" val="360.929"/>
  <p:tag name="ISPRING_SLIDE_ID_2" val="{BA8CF360-01C9-45C1-8B88-BDF8F12F7711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974DFE4-7392-4B66-9F7E-A7DFF6BAB262}&quot;/&gt;&lt;isInvalidForFieldText val=&quot;0&quot;/&gt;&lt;Image&gt;&lt;filename val=&quot;C:\Users\Truc\AppData\Local\Temp\PR\data\asimages\{3974DFE4-7392-4B66-9F7E-A7DFF6BAB262}_60.png&quot;/&gt;&lt;left val=&quot;23&quot;/&gt;&lt;top val=&quot;156&quot;/&gt;&lt;width val=&quot;971&quot;/&gt;&lt;height val=&quot;181&quot;/&gt;&lt;hasText val=&quot;1&quot;/&gt;&lt;/Image&gt;&lt;/ThreeDShapeInfo&gt;"/>
  <p:tag name="PRESENTER_SHAPETEXTINFO" val="&lt;ShapeTextInfo&gt;&lt;TableIndex row=&quot;-1&quot; col=&quot;-1&quot;&gt;&lt;linesCount val=&quot;1&quot;/&gt;&lt;lineCharCount val=&quot;33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5122C7E-7D84-4D7B-8FA9-7A5437FCCD52}&quot;/&gt;&lt;isInvalidForFieldText val=&quot;0&quot;/&gt;&lt;Image&gt;&lt;filename val=&quot;C:\Users\Truc\AppData\Local\Temp\PR\data\asimages\{35122C7E-7D84-4D7B-8FA9-7A5437FCCD52}_60.png&quot;/&gt;&lt;left val=&quot;305&quot;/&gt;&lt;top val=&quot;0&quot;/&gt;&lt;width val=&quot;377&quot;/&gt;&lt;height val=&quot;124&quot;/&gt;&lt;hasText val=&quot;1&quot;/&gt;&lt;/Image&gt;&lt;/ThreeDShapeInfo&gt;"/>
  <p:tag name="PRESENTER_SHAPETEXTINFO" val="&lt;ShapeTextInfo&gt;&lt;TableIndex row=&quot;-1&quot; col=&quot;-1&quot;&gt;&lt;linesCount val=&quot;1&quot;/&gt;&lt;lineCharCount val=&quot;16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inh họa Thiên nhiê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2659_TF03431377" id="{2C514971-1104-44BE-8A82-52E651B19D0B}" vid="{C4421EC6-96FF-4A5E-B3D4-F2DC0555C66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186</Words>
  <Application>Microsoft Office PowerPoint</Application>
  <PresentationFormat>On-screen Show (4:3)</PresentationFormat>
  <Paragraphs>42</Paragraphs>
  <Slides>15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.VnAvant</vt:lpstr>
      <vt:lpstr>Arial</vt:lpstr>
      <vt:lpstr>AvantGarde</vt:lpstr>
      <vt:lpstr>Calibri</vt:lpstr>
      <vt:lpstr>HP001 4 hàng 2 ô ly</vt:lpstr>
      <vt:lpstr>Segoe Print</vt:lpstr>
      <vt:lpstr>Tahoma</vt:lpstr>
      <vt:lpstr>Times New Roman</vt:lpstr>
      <vt:lpstr>Wingdings</vt:lpstr>
      <vt:lpstr>Office Theme</vt:lpstr>
      <vt:lpstr>Minh họa Thiên nhiên 16x9</vt:lpstr>
      <vt:lpstr>PowerPoint Presentation</vt:lpstr>
      <vt:lpstr>PowerPoint Presentation</vt:lpstr>
      <vt:lpstr>KiÓm tra bµi cò</vt:lpstr>
      <vt:lpstr>PowerPoint Presentation</vt:lpstr>
      <vt:lpstr>PowerPoint Presentation</vt:lpstr>
      <vt:lpstr>gi¶i lao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4</cp:revision>
  <dcterms:created xsi:type="dcterms:W3CDTF">2020-08-18T14:45:28Z</dcterms:created>
  <dcterms:modified xsi:type="dcterms:W3CDTF">2023-11-29T15:22:03Z</dcterms:modified>
</cp:coreProperties>
</file>