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5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2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038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350"/>
            </a:lvl1pPr>
            <a:lvl2pPr marL="257175" indent="0" algn="ctr" rtl="0">
              <a:buNone/>
              <a:defRPr sz="1125"/>
            </a:lvl2pPr>
            <a:lvl3pPr marL="514350" indent="0" algn="ctr" rtl="0">
              <a:buNone/>
              <a:defRPr sz="1013"/>
            </a:lvl3pPr>
            <a:lvl4pPr marL="771525" indent="0" algn="ctr" rtl="0">
              <a:buNone/>
              <a:defRPr sz="900"/>
            </a:lvl4pPr>
            <a:lvl5pPr marL="1028700" indent="0" algn="ctr" rtl="0">
              <a:buNone/>
              <a:defRPr sz="900"/>
            </a:lvl5pPr>
            <a:lvl6pPr marL="1285875" indent="0" algn="ctr" rtl="0">
              <a:buNone/>
              <a:defRPr sz="900"/>
            </a:lvl6pPr>
            <a:lvl7pPr marL="1543050" indent="0" algn="ctr" rtl="0">
              <a:buNone/>
              <a:defRPr sz="900"/>
            </a:lvl7pPr>
            <a:lvl8pPr marL="1800225" indent="0" algn="ctr" rtl="0">
              <a:buNone/>
              <a:defRPr sz="900"/>
            </a:lvl8pPr>
            <a:lvl9pPr marL="2057400" indent="0" algn="ctr" rtl="0">
              <a:buNone/>
              <a:defRPr sz="9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7221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24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350">
                <a:solidFill>
                  <a:schemeClr val="tx1"/>
                </a:solidFill>
              </a:defRPr>
            </a:lvl1pPr>
            <a:lvl2pPr marL="257175" indent="0" algn="l" rtl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l" rtl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l" rtl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6039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350" b="1"/>
            </a:lvl1pPr>
            <a:lvl2pPr marL="257175" indent="0" algn="l" rtl="0">
              <a:buNone/>
              <a:defRPr sz="1125" b="1"/>
            </a:lvl2pPr>
            <a:lvl3pPr marL="514350" indent="0" algn="l" rtl="0">
              <a:buNone/>
              <a:defRPr sz="1013" b="1"/>
            </a:lvl3pPr>
            <a:lvl4pPr marL="771525" indent="0" algn="l" rtl="0">
              <a:buNone/>
              <a:defRPr sz="900" b="1"/>
            </a:lvl4pPr>
            <a:lvl5pPr marL="1028700" indent="0" algn="l" rtl="0">
              <a:buNone/>
              <a:defRPr sz="900" b="1"/>
            </a:lvl5pPr>
            <a:lvl6pPr marL="1285875" indent="0" algn="l" rtl="0">
              <a:buNone/>
              <a:defRPr sz="900" b="1"/>
            </a:lvl6pPr>
            <a:lvl7pPr marL="1543050" indent="0" algn="l" rtl="0">
              <a:buNone/>
              <a:defRPr sz="900" b="1"/>
            </a:lvl7pPr>
            <a:lvl8pPr marL="1800225" indent="0" algn="l" rtl="0">
              <a:buNone/>
              <a:defRPr sz="900" b="1"/>
            </a:lvl8pPr>
            <a:lvl9pPr marL="2057400" indent="0" algn="l" rtl="0">
              <a:buNone/>
              <a:defRPr sz="9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9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350" b="1"/>
            </a:lvl1pPr>
            <a:lvl2pPr marL="257175" indent="0" algn="l" rtl="0">
              <a:buNone/>
              <a:defRPr sz="1125" b="1"/>
            </a:lvl2pPr>
            <a:lvl3pPr marL="514350" indent="0" algn="l" rtl="0">
              <a:buNone/>
              <a:defRPr sz="1013" b="1"/>
            </a:lvl3pPr>
            <a:lvl4pPr marL="771525" indent="0" algn="l" rtl="0">
              <a:buNone/>
              <a:defRPr sz="900" b="1"/>
            </a:lvl4pPr>
            <a:lvl5pPr marL="1028700" indent="0" algn="l" rtl="0">
              <a:buNone/>
              <a:defRPr sz="900" b="1"/>
            </a:lvl5pPr>
            <a:lvl6pPr marL="1285875" indent="0" algn="l" rtl="0">
              <a:buNone/>
              <a:defRPr sz="900" b="1"/>
            </a:lvl6pPr>
            <a:lvl7pPr marL="1543050" indent="0" algn="l" rtl="0">
              <a:buNone/>
              <a:defRPr sz="900" b="1"/>
            </a:lvl7pPr>
            <a:lvl8pPr marL="1800225" indent="0" algn="l" rtl="0">
              <a:buNone/>
              <a:defRPr sz="900" b="1"/>
            </a:lvl8pPr>
            <a:lvl9pPr marL="2057400" indent="0" algn="l" rtl="0">
              <a:buNone/>
              <a:defRPr sz="9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9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6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5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4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0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1" y="1678106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0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7" y="1678106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2" y="1678106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35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1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2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1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2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900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02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350"/>
            </a:lvl1pPr>
            <a:lvl2pPr algn="l" rtl="0">
              <a:defRPr sz="1125"/>
            </a:lvl2pPr>
            <a:lvl3pPr algn="l" rtl="0">
              <a:defRPr sz="1013"/>
            </a:lvl3pPr>
            <a:lvl4pPr algn="l" rtl="0">
              <a:defRPr sz="900"/>
            </a:lvl4pPr>
            <a:lvl5pPr algn="l" rtl="0">
              <a:defRPr sz="900"/>
            </a:lvl5pPr>
            <a:lvl6pPr algn="l" rtl="0">
              <a:defRPr sz="1125"/>
            </a:lvl6pPr>
            <a:lvl7pPr algn="l" rtl="0">
              <a:defRPr sz="1125"/>
            </a:lvl7pPr>
            <a:lvl8pPr algn="l" rtl="0">
              <a:defRPr sz="1125"/>
            </a:lvl8pPr>
            <a:lvl9pPr algn="l" rtl="0">
              <a:defRPr sz="1125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7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013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02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7" y="781402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013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vi-VN" sz="1013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vi-VN" sz="1013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1800"/>
            </a:lvl1pPr>
            <a:lvl2pPr marL="257175" indent="0" algn="l" rtl="0">
              <a:buNone/>
              <a:defRPr sz="1575"/>
            </a:lvl2pPr>
            <a:lvl3pPr marL="514350" indent="0" algn="l" rtl="0">
              <a:buNone/>
              <a:defRPr sz="1350"/>
            </a:lvl3pPr>
            <a:lvl4pPr marL="771525" indent="0" algn="l" rtl="0">
              <a:buNone/>
              <a:defRPr sz="1125"/>
            </a:lvl4pPr>
            <a:lvl5pPr marL="1028700" indent="0" algn="l" rtl="0">
              <a:buNone/>
              <a:defRPr sz="1125"/>
            </a:lvl5pPr>
            <a:lvl6pPr marL="1285875" indent="0" algn="l" rtl="0">
              <a:buNone/>
              <a:defRPr sz="1125"/>
            </a:lvl6pPr>
            <a:lvl7pPr marL="1543050" indent="0" algn="l" rtl="0">
              <a:buNone/>
              <a:defRPr sz="1125"/>
            </a:lvl7pPr>
            <a:lvl8pPr marL="1800225" indent="0" algn="l" rtl="0">
              <a:buNone/>
              <a:defRPr sz="1125"/>
            </a:lvl8pPr>
            <a:lvl9pPr marL="2057400" indent="0" algn="l" rtl="0">
              <a:buNone/>
              <a:defRPr sz="1125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5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013"/>
            </a:lvl1pPr>
            <a:lvl2pPr marL="257175" indent="0" algn="l" rtl="0">
              <a:buNone/>
              <a:defRPr sz="788"/>
            </a:lvl2pPr>
            <a:lvl3pPr marL="514350" indent="0" algn="l" rtl="0">
              <a:buNone/>
              <a:defRPr sz="675"/>
            </a:lvl3pPr>
            <a:lvl4pPr marL="771525" indent="0" algn="l" rtl="0">
              <a:buNone/>
              <a:defRPr sz="563"/>
            </a:lvl4pPr>
            <a:lvl5pPr marL="1028700" indent="0" algn="l" rtl="0">
              <a:buNone/>
              <a:defRPr sz="563"/>
            </a:lvl5pPr>
            <a:lvl6pPr marL="1285875" indent="0" algn="l" rtl="0">
              <a:buNone/>
              <a:defRPr sz="563"/>
            </a:lvl6pPr>
            <a:lvl7pPr marL="1543050" indent="0" algn="l" rtl="0">
              <a:buNone/>
              <a:defRPr sz="563"/>
            </a:lvl7pPr>
            <a:lvl8pPr marL="1800225" indent="0" algn="l" rtl="0">
              <a:buNone/>
              <a:defRPr sz="563"/>
            </a:lvl8pPr>
            <a:lvl9pPr marL="2057400" indent="0" algn="l" rtl="0">
              <a:buNone/>
              <a:defRPr sz="563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5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2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619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619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619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>
                <a:solidFill>
                  <a:srgbClr val="9A5315"/>
                </a:solidFill>
              </a:rPr>
              <a:pPr/>
              <a:t>06/12/2023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025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195453" indent="-195453" algn="l" defTabSz="514350" rtl="0" eaLnBrk="1" latinLnBrk="0" hangingPunct="1">
        <a:lnSpc>
          <a:spcPct val="100000"/>
        </a:lnSpc>
        <a:spcBef>
          <a:spcPts val="101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416624" indent="-159449" algn="l" defTabSz="514350" rtl="0" eaLnBrk="1" latinLnBrk="0" hangingPunct="1">
        <a:lnSpc>
          <a:spcPct val="100000"/>
        </a:lnSpc>
        <a:spcBef>
          <a:spcPts val="675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10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2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.xml"/><Relationship Id="rId7" Type="http://schemas.openxmlformats.org/officeDocument/2006/relationships/image" Target="../media/image16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0083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708282" y="1531556"/>
            <a:ext cx="8775439" cy="340620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 QUÝ THẦY CÔ GIÁO ĐẾN DỰ GIỜ LỚP 1A</a:t>
            </a:r>
            <a:endParaRPr lang="en-US" sz="45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3584339" y="2690086"/>
            <a:ext cx="5905784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500" b="1" dirty="0">
                <a:ln w="285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MÔN: TIẾNG VIỆT 1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4597955" y="859571"/>
            <a:ext cx="354590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HỨA TẠO</a:t>
            </a:r>
          </a:p>
        </p:txBody>
      </p:sp>
    </p:spTree>
    <p:extLst>
      <p:ext uri="{BB962C8B-B14F-4D97-AF65-F5344CB8AC3E}">
        <p14:creationId xmlns:p14="http://schemas.microsoft.com/office/powerpoint/2010/main" val="29436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57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28602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00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cho</a:t>
            </a:r>
            <a:r>
              <a:rPr lang="en-US" sz="3200" dirty="0">
                <a:latin typeface=".VnAvant" pitchFamily="34" charset="0"/>
              </a:rPr>
              <a:t> Nam vµ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ch¬i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</a:t>
            </a:r>
            <a:r>
              <a:rPr lang="en-US" sz="3200" dirty="0">
                <a:latin typeface=".VnAvant" pitchFamily="34" charset="0"/>
              </a:rPr>
              <a:t>¶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d¹y Nam </a:t>
            </a:r>
            <a:r>
              <a:rPr lang="en-US" sz="3200" dirty="0" err="1">
                <a:latin typeface=".VnAvant" pitchFamily="34" charset="0"/>
              </a:rPr>
              <a:t>biÕt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ch¹y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kÐo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c¨ng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d©y</a:t>
            </a:r>
            <a:r>
              <a:rPr lang="en-US" sz="3200" dirty="0">
                <a:latin typeface=".VnAvant" pitchFamily="34" charset="0"/>
              </a:rPr>
              <a:t> vµ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®Ó con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 bay </a:t>
            </a:r>
            <a:r>
              <a:rPr lang="en-US" sz="3200" dirty="0" err="1">
                <a:latin typeface=".VnAvant" pitchFamily="34" charset="0"/>
              </a:rPr>
              <a:t>cao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Hai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anh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thÝch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ng¾m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sÆc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sì</a:t>
            </a:r>
            <a:r>
              <a:rPr lang="en-US" sz="3200" dirty="0">
                <a:latin typeface=".VnAvant" pitchFamily="34" charset="0"/>
              </a:rPr>
              <a:t>, ®¸</a:t>
            </a:r>
            <a:r>
              <a:rPr lang="en-US" sz="3200" dirty="0" err="1">
                <a:latin typeface=".VnAvant" pitchFamily="34" charset="0"/>
              </a:rPr>
              <a:t>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chao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trêi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7543800" cy="381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915400" y="4419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85313" y="48768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229600" y="53340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0" y="6324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420100" y="6324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601200" y="3811012"/>
            <a:ext cx="304800" cy="6085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05200" y="5181600"/>
            <a:ext cx="304800" cy="6085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257800" y="6249412"/>
            <a:ext cx="304800" cy="6085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17" y="700090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86041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3145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73" y="0"/>
            <a:ext cx="905285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2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1" y="2416315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30116" y="1857378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749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69878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22" y="358140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714753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19" y="244478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22" y="3579816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210178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3752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810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3752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18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910013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65937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810001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038601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995738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467226" y="1447803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523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75260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tõ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bay </a:t>
            </a:r>
            <a:r>
              <a:rPr lang="en-US" sz="3600" dirty="0" err="1">
                <a:latin typeface=".VnAvant" pitchFamily="34" charset="0"/>
              </a:rPr>
              <a:t>liÖng</a:t>
            </a:r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yÕn</a:t>
            </a:r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3600" dirty="0" err="1">
                <a:latin typeface=".VnAvant" pitchFamily="34" charset="0"/>
              </a:rPr>
              <a:t>t×m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kiÕm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358140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c©u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    </a:t>
            </a:r>
            <a:r>
              <a:rPr lang="en-US" sz="3600" dirty="0" err="1">
                <a:latin typeface=".VnAvant" pitchFamily="34" charset="0"/>
              </a:rPr>
              <a:t>Trong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giê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häc</a:t>
            </a:r>
            <a:r>
              <a:rPr lang="en-US" sz="3600" dirty="0">
                <a:latin typeface=".VnAvant" pitchFamily="34" charset="0"/>
              </a:rPr>
              <a:t>, Nam </a:t>
            </a:r>
            <a:r>
              <a:rPr lang="en-US" sz="3600" dirty="0" err="1">
                <a:latin typeface=".VnAvant" pitchFamily="34" charset="0"/>
              </a:rPr>
              <a:t>lµm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viÖc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riªng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2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-27296"/>
            <a:ext cx="917199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5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1524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635075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8300" y="635075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ªu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45796"/>
              </p:ext>
            </p:extLst>
          </p:nvPr>
        </p:nvGraphicFramePr>
        <p:xfrm>
          <a:off x="4800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9643" y="2612273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</a:t>
            </a:r>
            <a:r>
              <a:rPr lang="en-US" sz="3600" b="1" dirty="0" err="1">
                <a:latin typeface=".VnAvant" pitchFamily="34" charset="0"/>
              </a:rPr>
              <a:t>hiÕt</a:t>
            </a:r>
            <a:r>
              <a:rPr lang="en-US" sz="3600" b="1" dirty="0">
                <a:latin typeface=".VnAvant" pitchFamily="34" charset="0"/>
              </a:rPr>
              <a:t>      </a:t>
            </a:r>
            <a:r>
              <a:rPr lang="en-US" sz="3600" b="1" dirty="0" err="1">
                <a:latin typeface=".VnAvant" pitchFamily="34" charset="0"/>
              </a:rPr>
              <a:t>viÕt</a:t>
            </a:r>
            <a:r>
              <a:rPr lang="en-US" sz="3600" b="1" dirty="0">
                <a:latin typeface=".VnAvant" pitchFamily="34" charset="0"/>
              </a:rPr>
              <a:t>      </a:t>
            </a:r>
            <a:r>
              <a:rPr lang="en-US" sz="3600" b="1" dirty="0" err="1">
                <a:latin typeface=".VnAvant" pitchFamily="34" charset="0"/>
              </a:rPr>
              <a:t>viÖt</a:t>
            </a:r>
            <a:endParaRPr lang="en-US" sz="3600" b="1" dirty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c</a:t>
            </a:r>
            <a:r>
              <a:rPr lang="en-US" sz="3600" b="1" dirty="0" err="1">
                <a:latin typeface=".VnAvant" pitchFamily="34" charset="0"/>
              </a:rPr>
              <a:t>hiÒu</a:t>
            </a:r>
            <a:r>
              <a:rPr lang="en-US" sz="3600" b="1" dirty="0">
                <a:latin typeface=".VnAvant" pitchFamily="34" charset="0"/>
              </a:rPr>
              <a:t>     </a:t>
            </a:r>
            <a:r>
              <a:rPr lang="en-US" sz="3600" b="1" dirty="0" err="1">
                <a:latin typeface=".VnAvant" pitchFamily="34" charset="0"/>
              </a:rPr>
              <a:t>diÔu</a:t>
            </a:r>
            <a:r>
              <a:rPr lang="en-US" sz="3600" b="1" dirty="0">
                <a:latin typeface=".VnAvant" pitchFamily="34" charset="0"/>
              </a:rPr>
              <a:t>     </a:t>
            </a:r>
            <a:r>
              <a:rPr lang="en-US" sz="3600" b="1" dirty="0" err="1">
                <a:latin typeface=".VnAvant" pitchFamily="34" charset="0"/>
              </a:rPr>
              <a:t>kiÓu</a:t>
            </a:r>
            <a:endParaRPr lang="en-US" sz="3600" b="1" dirty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y</a:t>
            </a:r>
            <a:r>
              <a:rPr lang="en-US" sz="3600" b="1" dirty="0" err="1">
                <a:latin typeface=".VnAvant" pitchFamily="34" charset="0"/>
              </a:rPr>
              <a:t>ªu</a:t>
            </a:r>
            <a:r>
              <a:rPr lang="en-US" sz="3600" b="1" dirty="0">
                <a:latin typeface=".VnAvant" pitchFamily="34" charset="0"/>
              </a:rPr>
              <a:t>        </a:t>
            </a:r>
            <a:r>
              <a:rPr lang="en-US" sz="3600" b="1" dirty="0" err="1">
                <a:latin typeface=".VnAvant" pitchFamily="34" charset="0"/>
              </a:rPr>
              <a:t>yÕu</a:t>
            </a:r>
            <a:r>
              <a:rPr lang="en-US" sz="3600" b="1" dirty="0">
                <a:latin typeface=".VnAvant" pitchFamily="34" charset="0"/>
              </a:rPr>
              <a:t>       </a:t>
            </a:r>
            <a:r>
              <a:rPr lang="en-US" sz="3600" b="1" dirty="0" err="1">
                <a:latin typeface=".VnAvant" pitchFamily="34" charset="0"/>
              </a:rPr>
              <a:t>yÓu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3456" y="6130596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n</a:t>
            </a:r>
            <a:r>
              <a:rPr lang="en-US" sz="4000" b="1" dirty="0" err="1">
                <a:latin typeface=".VnAvant" pitchFamily="34" charset="0"/>
              </a:rPr>
              <a:t>hiÖt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kÕ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6726" y="6171063"/>
            <a:ext cx="2651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</a:t>
            </a:r>
            <a:r>
              <a:rPr lang="en-US" sz="4000" b="1" dirty="0">
                <a:latin typeface=".VnAvant" pitchFamily="34" charset="0"/>
              </a:rPr>
              <a:t>on </a:t>
            </a:r>
            <a:r>
              <a:rPr lang="en-US" sz="4000" b="1" dirty="0" err="1">
                <a:latin typeface=".VnAvant" pitchFamily="34" charset="0"/>
              </a:rPr>
              <a:t>diÒu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62888" y="6096000"/>
            <a:ext cx="2728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y</a:t>
            </a:r>
            <a:r>
              <a:rPr lang="en-US" sz="4000" b="1" dirty="0" err="1">
                <a:latin typeface=".VnAvant" pitchFamily="34" charset="0"/>
              </a:rPr>
              <a:t>ªu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chiÒu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89643" y="635074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yªu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4495800"/>
            <a:ext cx="265427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25" y="4495800"/>
            <a:ext cx="29432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44" y="4419600"/>
            <a:ext cx="2449657" cy="17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4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gi¶i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23575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57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28602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</a:t>
            </a:r>
            <a:r>
              <a:rPr lang="en-US" sz="9600" dirty="0" err="1">
                <a:latin typeface="HP001 4 hàng 2 ô ly" pitchFamily="34" charset="0"/>
              </a:rPr>
              <a:t>êt</a:t>
            </a:r>
            <a:r>
              <a:rPr lang="en-US" sz="9600" dirty="0">
                <a:latin typeface="HP001 4 hàng 2 ô ly" pitchFamily="34" charset="0"/>
              </a:rPr>
              <a:t>   </a:t>
            </a:r>
            <a:r>
              <a:rPr lang="en-US" sz="9600" dirty="0" err="1">
                <a:latin typeface="HP001 4 hàng 2 ô ly" pitchFamily="34" charset="0"/>
              </a:rPr>
              <a:t>iêu</a:t>
            </a:r>
            <a:r>
              <a:rPr lang="en-US" sz="9600" dirty="0">
                <a:latin typeface="HP001 4 hàng 2 ô ly" pitchFamily="34" charset="0"/>
              </a:rPr>
              <a:t>   </a:t>
            </a:r>
            <a:r>
              <a:rPr lang="en-US" sz="9600" dirty="0" err="1">
                <a:latin typeface="HP001 4 hàng 2 ô ly" pitchFamily="34" charset="0"/>
              </a:rPr>
              <a:t>yêu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y</a:t>
            </a:r>
            <a:r>
              <a:rPr lang="en-US" sz="9600" dirty="0" err="1">
                <a:latin typeface="HP001 4 hàng 2 ô ly" pitchFamily="34" charset="0"/>
              </a:rPr>
              <a:t>êu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chiều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3752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810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3752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18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910013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665937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810001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038601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995738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4467226" y="1447803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237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 - </a:t>
            </a:r>
            <a:r>
              <a:rPr lang="en-US" sz="4800" dirty="0" err="1"/>
              <a:t>Đọc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ở </a:t>
            </a:r>
            <a:r>
              <a:rPr lang="en-US" sz="4800" dirty="0" err="1"/>
              <a:t>tiết</a:t>
            </a:r>
            <a:r>
              <a:rPr lang="en-US" sz="4800" dirty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186</Words>
  <Application>Microsoft Office PowerPoint</Application>
  <PresentationFormat>Widescreen</PresentationFormat>
  <Paragraphs>42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.VnAvant</vt:lpstr>
      <vt:lpstr>Arial</vt:lpstr>
      <vt:lpstr>AvantGarde</vt:lpstr>
      <vt:lpstr>Calibri</vt:lpstr>
      <vt:lpstr>HP001 4 hàng 2 ô ly</vt:lpstr>
      <vt:lpstr>Segoe Print</vt:lpstr>
      <vt:lpstr>Tahoma</vt:lpstr>
      <vt:lpstr>Times New Roman</vt:lpstr>
      <vt:lpstr>Wingdings</vt:lpstr>
      <vt:lpstr>Office Theme</vt:lpstr>
      <vt:lpstr>Minh họa Thiên nhiên 16x9</vt:lpstr>
      <vt:lpstr>PowerPoint Presentation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2020-08-18T14:45:28Z</dcterms:created>
  <dcterms:modified xsi:type="dcterms:W3CDTF">2023-12-06T16:41:12Z</dcterms:modified>
</cp:coreProperties>
</file>