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92" r:id="rId2"/>
    <p:sldId id="393" r:id="rId3"/>
    <p:sldId id="394" r:id="rId4"/>
    <p:sldId id="362" r:id="rId5"/>
    <p:sldId id="395" r:id="rId6"/>
    <p:sldId id="396" r:id="rId7"/>
    <p:sldId id="397" r:id="rId8"/>
    <p:sldId id="401" r:id="rId9"/>
    <p:sldId id="367" r:id="rId10"/>
    <p:sldId id="402" r:id="rId11"/>
    <p:sldId id="370" r:id="rId12"/>
    <p:sldId id="372" r:id="rId13"/>
    <p:sldId id="373" r:id="rId14"/>
    <p:sldId id="375" r:id="rId15"/>
    <p:sldId id="403" r:id="rId16"/>
    <p:sldId id="404" r:id="rId17"/>
    <p:sldId id="405" r:id="rId18"/>
    <p:sldId id="39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7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A36F-3424-4CFC-8E49-6E20019B100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9CD3F-2183-41D3-A978-847ACB28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67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9CD3F-2183-41D3-A978-847ACB28B18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94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82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838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799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119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044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075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9162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906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7034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173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591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12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41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3704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779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1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3.jp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24316" y="518355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2561" y="2767793"/>
            <a:ext cx="7122017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Hoạt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8789" y="721218"/>
            <a:ext cx="11887200" cy="59355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4677204" y="338729"/>
            <a:ext cx="3128299" cy="76497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8FD32F4-6BC1-41E2-A170-FC1E3B5F4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305856"/>
              </p:ext>
            </p:extLst>
          </p:nvPr>
        </p:nvGraphicFramePr>
        <p:xfrm>
          <a:off x="522740" y="2082412"/>
          <a:ext cx="9227571" cy="29363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13420">
                  <a:extLst>
                    <a:ext uri="{9D8B030D-6E8A-4147-A177-3AD203B41FA5}">
                      <a16:colId xmlns:a16="http://schemas.microsoft.com/office/drawing/2014/main" val="2154709859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493610147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64904819"/>
                    </a:ext>
                  </a:extLst>
                </a:gridCol>
                <a:gridCol w="995680">
                  <a:extLst>
                    <a:ext uri="{9D8B030D-6E8A-4147-A177-3AD203B41FA5}">
                      <a16:colId xmlns:a16="http://schemas.microsoft.com/office/drawing/2014/main" val="105612499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001596524"/>
                    </a:ext>
                  </a:extLst>
                </a:gridCol>
                <a:gridCol w="961911">
                  <a:extLst>
                    <a:ext uri="{9D8B030D-6E8A-4147-A177-3AD203B41FA5}">
                      <a16:colId xmlns:a16="http://schemas.microsoft.com/office/drawing/2014/main" val="782592968"/>
                    </a:ext>
                  </a:extLst>
                </a:gridCol>
              </a:tblGrid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467856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Thêm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07118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057242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0ED529-5304-4F0E-B1D6-C85E1458F911}"/>
              </a:ext>
            </a:extLst>
          </p:cNvPr>
          <p:cNvSpPr/>
          <p:nvPr/>
        </p:nvSpPr>
        <p:spPr>
          <a:xfrm>
            <a:off x="586035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875A462-BEF1-4944-B6AE-7CBD6AD1167F}"/>
              </a:ext>
            </a:extLst>
          </p:cNvPr>
          <p:cNvSpPr/>
          <p:nvPr/>
        </p:nvSpPr>
        <p:spPr>
          <a:xfrm>
            <a:off x="5877382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AC0D86B-BEAA-4635-A738-97A063248E8F}"/>
              </a:ext>
            </a:extLst>
          </p:cNvPr>
          <p:cNvSpPr/>
          <p:nvPr/>
        </p:nvSpPr>
        <p:spPr>
          <a:xfrm>
            <a:off x="690683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5FCD7D1-E988-4A2D-96C1-55FC2619B916}"/>
              </a:ext>
            </a:extLst>
          </p:cNvPr>
          <p:cNvSpPr/>
          <p:nvPr/>
        </p:nvSpPr>
        <p:spPr>
          <a:xfrm>
            <a:off x="6906833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4729E57-00E7-4917-8736-D26D1E2EC4A4}"/>
              </a:ext>
            </a:extLst>
          </p:cNvPr>
          <p:cNvSpPr/>
          <p:nvPr/>
        </p:nvSpPr>
        <p:spPr>
          <a:xfrm>
            <a:off x="7899867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AF23939-B9AC-4F07-A6C0-B38B2AD0B5F6}"/>
              </a:ext>
            </a:extLst>
          </p:cNvPr>
          <p:cNvSpPr/>
          <p:nvPr/>
        </p:nvSpPr>
        <p:spPr>
          <a:xfrm>
            <a:off x="789986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81AA8A6-DFAC-4249-A510-1D02AD80FD8C}"/>
              </a:ext>
            </a:extLst>
          </p:cNvPr>
          <p:cNvSpPr/>
          <p:nvPr/>
        </p:nvSpPr>
        <p:spPr>
          <a:xfrm>
            <a:off x="8909289" y="2955630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B995453-F94F-48B7-A610-0A5F62F4E057}"/>
              </a:ext>
            </a:extLst>
          </p:cNvPr>
          <p:cNvSpPr/>
          <p:nvPr/>
        </p:nvSpPr>
        <p:spPr>
          <a:xfrm>
            <a:off x="893060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6AB3420-C6F7-4610-A0D6-81F6265DD6A7}"/>
              </a:ext>
            </a:extLst>
          </p:cNvPr>
          <p:cNvGrpSpPr/>
          <p:nvPr/>
        </p:nvGrpSpPr>
        <p:grpSpPr>
          <a:xfrm>
            <a:off x="8831618" y="2651760"/>
            <a:ext cx="4373182" cy="4431622"/>
            <a:chOff x="8710073" y="2588654"/>
            <a:chExt cx="4494727" cy="449472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8C18C56-B0E6-4BB8-BC79-763E734E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FFDEEB9-5C41-48E7-A1E2-3AE24381AA40}"/>
                </a:ext>
              </a:extLst>
            </p:cNvPr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CE65E46F-B153-4831-BE47-9ACE0F2D7581}"/>
              </a:ext>
            </a:extLst>
          </p:cNvPr>
          <p:cNvSpPr txBox="1"/>
          <p:nvPr/>
        </p:nvSpPr>
        <p:spPr>
          <a:xfrm>
            <a:off x="10063839" y="3008876"/>
            <a:ext cx="22366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7479995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2.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24F983-17DC-40B5-90FE-04E213E47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13" y="2210810"/>
            <a:ext cx="8391249" cy="33243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310206C-64C8-4DDA-B090-D7B9DE980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50" y="3612124"/>
            <a:ext cx="4548585" cy="4548585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id="{DF289413-891B-4F1D-BF83-9A3454EAC1B9}"/>
              </a:ext>
            </a:extLst>
          </p:cNvPr>
          <p:cNvSpPr/>
          <p:nvPr/>
        </p:nvSpPr>
        <p:spPr>
          <a:xfrm>
            <a:off x="9750309" y="3429000"/>
            <a:ext cx="1918952" cy="1213434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2E0A4E-6CE2-4F71-95FF-88C89566D9E2}"/>
              </a:ext>
            </a:extLst>
          </p:cNvPr>
          <p:cNvSpPr/>
          <p:nvPr/>
        </p:nvSpPr>
        <p:spPr>
          <a:xfrm>
            <a:off x="8087360" y="245631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5EAEC70-FD24-4BE2-93A6-95A5D792F2D2}"/>
              </a:ext>
            </a:extLst>
          </p:cNvPr>
          <p:cNvSpPr/>
          <p:nvPr/>
        </p:nvSpPr>
        <p:spPr>
          <a:xfrm>
            <a:off x="8087360" y="3579064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B161D0D-E573-4FBA-A7E8-E84E3A9E9B23}"/>
              </a:ext>
            </a:extLst>
          </p:cNvPr>
          <p:cNvSpPr/>
          <p:nvPr/>
        </p:nvSpPr>
        <p:spPr>
          <a:xfrm>
            <a:off x="8087360" y="490925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734096" y="515154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124" y="515154"/>
            <a:ext cx="919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con 9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con.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4" name="Picture 1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2A72E85-28D8-41F9-BA76-A6AC50D4827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279" y="3197523"/>
            <a:ext cx="3660477" cy="366047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1CEEFC3-ED2B-4538-982A-891D345B34B7}"/>
              </a:ext>
            </a:extLst>
          </p:cNvPr>
          <p:cNvSpPr/>
          <p:nvPr/>
        </p:nvSpPr>
        <p:spPr>
          <a:xfrm>
            <a:off x="6197170" y="1830594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4AA887-2098-4268-B30B-CD6EDAEC9073}"/>
              </a:ext>
            </a:extLst>
          </p:cNvPr>
          <p:cNvSpPr txBox="1"/>
          <p:nvPr/>
        </p:nvSpPr>
        <p:spPr>
          <a:xfrm>
            <a:off x="6215992" y="2410593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hiện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nay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CF30DC-2778-4044-BF9E-11C89457B9EA}"/>
              </a:ext>
            </a:extLst>
          </p:cNvPr>
          <p:cNvSpPr txBox="1"/>
          <p:nvPr/>
        </p:nvSpPr>
        <p:spPr>
          <a:xfrm>
            <a:off x="6379542" y="2933044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9 x 4 = 36 (tuổi)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753B44-3552-4851-84A5-084AB3501E50}"/>
              </a:ext>
            </a:extLst>
          </p:cNvPr>
          <p:cNvSpPr txBox="1"/>
          <p:nvPr/>
        </p:nvSpPr>
        <p:spPr>
          <a:xfrm>
            <a:off x="6969626" y="3531785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36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4B25F2-0481-41D8-94D9-92F14FC2598A}"/>
              </a:ext>
            </a:extLst>
          </p:cNvPr>
          <p:cNvSpPr txBox="1"/>
          <p:nvPr/>
        </p:nvSpPr>
        <p:spPr>
          <a:xfrm>
            <a:off x="6417015" y="1893839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A53980-EFCC-43BA-A988-42BBCFBAEA03}"/>
              </a:ext>
            </a:extLst>
          </p:cNvPr>
          <p:cNvSpPr txBox="1"/>
          <p:nvPr/>
        </p:nvSpPr>
        <p:spPr>
          <a:xfrm>
            <a:off x="416169" y="26007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4DC1DC-82E6-45DC-8D31-C25FA7FB5389}"/>
              </a:ext>
            </a:extLst>
          </p:cNvPr>
          <p:cNvGrpSpPr/>
          <p:nvPr/>
        </p:nvGrpSpPr>
        <p:grpSpPr>
          <a:xfrm>
            <a:off x="1441450" y="2799503"/>
            <a:ext cx="985520" cy="289136"/>
            <a:chOff x="1635760" y="3834630"/>
            <a:chExt cx="781700" cy="24872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CF2DD1D-857C-4F8A-83E3-5B31D5718EA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29F853A-2D2C-4E60-9123-07F07FEE07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2CC98AB-EA6E-43DC-926E-E98EA2A438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4BD1B62-06BE-4523-AD99-5B8904E678E4}"/>
              </a:ext>
            </a:extLst>
          </p:cNvPr>
          <p:cNvSpPr txBox="1"/>
          <p:nvPr/>
        </p:nvSpPr>
        <p:spPr>
          <a:xfrm>
            <a:off x="1518859" y="23645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749865-8057-4DDF-9EA9-64BE6148ABF8}"/>
              </a:ext>
            </a:extLst>
          </p:cNvPr>
          <p:cNvSpPr txBox="1"/>
          <p:nvPr/>
        </p:nvSpPr>
        <p:spPr>
          <a:xfrm>
            <a:off x="477458" y="341196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endParaRPr lang="en-US" sz="3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F75D29A-743E-4093-B2C4-F38649D892CB}"/>
              </a:ext>
            </a:extLst>
          </p:cNvPr>
          <p:cNvGrpSpPr/>
          <p:nvPr/>
        </p:nvGrpSpPr>
        <p:grpSpPr>
          <a:xfrm>
            <a:off x="1444464" y="3644783"/>
            <a:ext cx="3885609" cy="302070"/>
            <a:chOff x="1441223" y="4701205"/>
            <a:chExt cx="3885609" cy="30207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0E9BC1A-FF69-4AC3-87DF-572341B127A2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24350C4-8EF5-4CED-A3CE-9712A61CD6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AA1D419-AC6C-4ABC-8D52-AD35639BC6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4F50B928-CFFF-463F-A5E3-538952917D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A155B9F-F399-4028-A831-1B157553C8EA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913B36F-DA7D-4547-8940-3260EBF56B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F8F62B0-AC67-42C2-B083-59E6A80E7D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2370400-2003-4427-839B-21404B125B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F5486D3-234F-41D8-AEFA-59A3D7AEF75C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3CD7941A-5F2D-4249-8D8B-F1ECD87AFC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B11AC11-ECE0-40A8-9DF9-E018EA7204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6F60ACF-4B50-4F91-A933-4B580CEE28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9BBF886-FB54-4878-A912-93E8139F3B63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4663665-617E-480C-97C0-5772F133E3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EFB0BE5-E993-473F-B9BD-1BCCF492AD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1E615FE-D557-40D0-8A9A-7E088D8AE3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87AC674-336A-41FB-AA28-2B88B023D27C}"/>
              </a:ext>
            </a:extLst>
          </p:cNvPr>
          <p:cNvCxnSpPr>
            <a:cxnSpLocks/>
          </p:cNvCxnSpPr>
          <p:nvPr/>
        </p:nvCxnSpPr>
        <p:spPr>
          <a:xfrm flipH="1">
            <a:off x="1460273" y="30886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2EA232F-7B5C-4209-BCE7-33F019780B32}"/>
              </a:ext>
            </a:extLst>
          </p:cNvPr>
          <p:cNvCxnSpPr>
            <a:cxnSpLocks/>
          </p:cNvCxnSpPr>
          <p:nvPr/>
        </p:nvCxnSpPr>
        <p:spPr>
          <a:xfrm flipH="1">
            <a:off x="2437712" y="31237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Left Brace 55">
            <a:extLst>
              <a:ext uri="{FF2B5EF4-FFF2-40B4-BE49-F238E27FC236}">
                <a16:creationId xmlns:a16="http://schemas.microsoft.com/office/drawing/2014/main" id="{28F2F220-EA97-4726-B5DC-E07136296C7A}"/>
              </a:ext>
            </a:extLst>
          </p:cNvPr>
          <p:cNvSpPr/>
          <p:nvPr/>
        </p:nvSpPr>
        <p:spPr>
          <a:xfrm rot="16200000">
            <a:off x="3278455" y="21921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F1CFD75-93D9-4C92-9425-8D0FBDB97B8C}"/>
              </a:ext>
            </a:extLst>
          </p:cNvPr>
          <p:cNvSpPr txBox="1"/>
          <p:nvPr/>
        </p:nvSpPr>
        <p:spPr>
          <a:xfrm>
            <a:off x="3061351" y="42981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75FB7EE-3756-433A-B599-9597579AC5CD}"/>
              </a:ext>
            </a:extLst>
          </p:cNvPr>
          <p:cNvSpPr txBox="1"/>
          <p:nvPr/>
        </p:nvSpPr>
        <p:spPr>
          <a:xfrm>
            <a:off x="1292875" y="17299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5" grpId="0" animBg="1"/>
      <p:bldP spid="18" grpId="0"/>
      <p:bldP spid="23" grpId="0"/>
      <p:bldP spid="25" grpId="0"/>
      <p:bldP spid="56" grpId="0" animBg="1"/>
      <p:bldP spid="57" grpId="0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7FE308-784D-44E3-A411-AC0EAD3EF181}"/>
              </a:ext>
            </a:extLst>
          </p:cNvPr>
          <p:cNvSpPr txBox="1"/>
          <p:nvPr/>
        </p:nvSpPr>
        <p:spPr>
          <a:xfrm>
            <a:off x="5648218" y="6488668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B29FE9B-6BEB-46FF-ADD8-C32B833C5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19" name="Picture 2" descr="Cartoon students Royalty Free Vector Image - VectorStock">
            <a:extLst>
              <a:ext uri="{FF2B5EF4-FFF2-40B4-BE49-F238E27FC236}">
                <a16:creationId xmlns:a16="http://schemas.microsoft.com/office/drawing/2014/main" id="{97A11F6F-9F4B-406F-BCAF-E05DF38B9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997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7338694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3543299" y="1428750"/>
            <a:ext cx="3895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Ta lấy số đó nhân với số lần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552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360607" y="704081"/>
            <a:ext cx="7990913" cy="539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2987040" y="1260425"/>
            <a:ext cx="48647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hái được 7 bông h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</a:t>
            </a:r>
            <a:r>
              <a:rPr lang="vi-VN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Huệ hái được số hoa gấp 5 lần số hoa của Lan. Hỏi Huệ hái được bao nhiêu bông hoa?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851774" y="319801"/>
            <a:ext cx="4340225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0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30 x 2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678821" y="277638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6" name="Cloud 15"/>
          <p:cNvSpPr/>
          <p:nvPr/>
        </p:nvSpPr>
        <p:spPr>
          <a:xfrm>
            <a:off x="5818563" y="2753223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7" name="Cloud 16"/>
          <p:cNvSpPr/>
          <p:nvPr/>
        </p:nvSpPr>
        <p:spPr>
          <a:xfrm>
            <a:off x="674580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8" name="Cloud 17"/>
          <p:cNvSpPr/>
          <p:nvPr/>
        </p:nvSpPr>
        <p:spPr>
          <a:xfrm>
            <a:off x="5818562" y="486945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6266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264785" y="169047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9333" y="396981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21" name="Cloud 20"/>
          <p:cNvSpPr/>
          <p:nvPr/>
        </p:nvSpPr>
        <p:spPr>
          <a:xfrm>
            <a:off x="4534434" y="3969812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22" name="Cloud 21"/>
          <p:cNvSpPr/>
          <p:nvPr/>
        </p:nvSpPr>
        <p:spPr>
          <a:xfrm>
            <a:off x="8833734" y="399620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6" name="Cloud 5"/>
          <p:cNvSpPr/>
          <p:nvPr/>
        </p:nvSpPr>
        <p:spPr>
          <a:xfrm>
            <a:off x="3300744" y="4689471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09277" y="169047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3271470" y="4681380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13" name="Cloud 12"/>
          <p:cNvSpPr/>
          <p:nvPr/>
        </p:nvSpPr>
        <p:spPr>
          <a:xfrm>
            <a:off x="678821" y="276923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14" name="Cloud 13"/>
          <p:cNvSpPr/>
          <p:nvPr/>
        </p:nvSpPr>
        <p:spPr>
          <a:xfrm>
            <a:off x="5765551" y="277382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87813 -0.1310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19"/>
                            </p:stCondLst>
                            <p:childTnLst>
                              <p:par>
                                <p:cTn id="30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1333942"/>
            <a:ext cx="406400" cy="406400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404315" y="43952"/>
            <a:ext cx="6581514" cy="100455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E7B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07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11năm 2023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E763D-7C32-407C-AF2A-40A412DA8A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2977" y="1524794"/>
            <a:ext cx="7541406" cy="1024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42EF65-A154-44AF-90B3-9A49D29755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2977" y="2598274"/>
            <a:ext cx="851075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1" y="2768957"/>
            <a:ext cx="7122017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KHÁM 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28789" y="549124"/>
            <a:ext cx="11887200" cy="61076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86438" y="135040"/>
            <a:ext cx="2717442" cy="8281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1" t="3051" r="23469" b="47326"/>
          <a:stretch/>
        </p:blipFill>
        <p:spPr>
          <a:xfrm flipH="1">
            <a:off x="9703521" y="3551766"/>
            <a:ext cx="1628701" cy="2848504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9169473" y="1127760"/>
            <a:ext cx="2893738" cy="2276795"/>
          </a:xfrm>
          <a:prstGeom prst="wedgeEllipseCallout">
            <a:avLst>
              <a:gd name="adj1" fmla="val 233"/>
              <a:gd name="adj2" fmla="val 6416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62038E-F5A2-4DA7-B206-609A7A50CDE0}"/>
              </a:ext>
            </a:extLst>
          </p:cNvPr>
          <p:cNvSpPr txBox="1"/>
          <p:nvPr/>
        </p:nvSpPr>
        <p:spPr>
          <a:xfrm>
            <a:off x="629920" y="1262128"/>
            <a:ext cx="8097520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6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gấp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FBBCD-8470-4BF9-B14F-9DAE0F7296FA}"/>
              </a:ext>
            </a:extLst>
          </p:cNvPr>
          <p:cNvSpPr txBox="1"/>
          <p:nvPr/>
        </p:nvSpPr>
        <p:spPr>
          <a:xfrm>
            <a:off x="807100" y="25681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2C0F9F-C061-4F47-B508-44D9FB655AEB}"/>
              </a:ext>
            </a:extLst>
          </p:cNvPr>
          <p:cNvSpPr txBox="1"/>
          <p:nvPr/>
        </p:nvSpPr>
        <p:spPr>
          <a:xfrm>
            <a:off x="397119" y="36675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D3D23E-5630-4946-B3B3-8110C482A697}"/>
              </a:ext>
            </a:extLst>
          </p:cNvPr>
          <p:cNvGrpSpPr/>
          <p:nvPr/>
        </p:nvGrpSpPr>
        <p:grpSpPr>
          <a:xfrm>
            <a:off x="1422400" y="3866303"/>
            <a:ext cx="985520" cy="289136"/>
            <a:chOff x="1635760" y="3834630"/>
            <a:chExt cx="781700" cy="24872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274125B-CE0C-43B4-8E54-58BDAF72ACD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5A3202-FD82-4DC5-8B53-20FE4E0686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F291C06-E0F4-467C-87A6-522D3E11BF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42A64C6-4509-4442-9C7A-0F2B686E0AB9}"/>
              </a:ext>
            </a:extLst>
          </p:cNvPr>
          <p:cNvSpPr txBox="1"/>
          <p:nvPr/>
        </p:nvSpPr>
        <p:spPr>
          <a:xfrm>
            <a:off x="1499809" y="34313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A5C480-30D2-4EE3-B863-3985B5E41115}"/>
              </a:ext>
            </a:extLst>
          </p:cNvPr>
          <p:cNvSpPr txBox="1"/>
          <p:nvPr/>
        </p:nvSpPr>
        <p:spPr>
          <a:xfrm>
            <a:off x="382208" y="449781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D8A7310-CCEF-4C01-A3C2-4195072B3004}"/>
              </a:ext>
            </a:extLst>
          </p:cNvPr>
          <p:cNvGrpSpPr/>
          <p:nvPr/>
        </p:nvGrpSpPr>
        <p:grpSpPr>
          <a:xfrm>
            <a:off x="1425414" y="4711583"/>
            <a:ext cx="3885609" cy="302070"/>
            <a:chOff x="1441223" y="4701205"/>
            <a:chExt cx="3885609" cy="30207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D543997-07B4-4C2A-8358-5D8F349BBCBE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2F0E5CB-0643-4591-B060-FDBFB777BD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EB0F7FF-592F-4FFF-BE3D-54189CD587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0E8FC88-747E-473A-91BE-266E6D00B6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7D91411-A1A2-4E19-B5E0-D167F18D7C72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C624584E-B258-4513-ADF7-82D4518B2F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D7A0CB1-D748-4158-BEDE-CA613AA64F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107A164-13DF-4443-AAE4-96112344C5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382934-4A9D-4E54-9FBE-1F5AAAD8D058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B7AD948-1EF9-42E7-A0BB-7D05862305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843C054-F1A5-4AE5-A4A3-BF779FFB12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147B9FE-7123-462B-88AC-C8526AFD51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6F3F42E-4B8D-4D73-8127-041B4B5CDBD0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BF5BEBA-44ED-401A-A4C0-7F2A7CEA4D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31FD218-15B6-4961-892E-3109131F44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CFDDAF8-F62E-4006-A557-4C6178B380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7B370DA-2F5F-4CBA-AA54-947B9E6872F4}"/>
              </a:ext>
            </a:extLst>
          </p:cNvPr>
          <p:cNvCxnSpPr>
            <a:cxnSpLocks/>
          </p:cNvCxnSpPr>
          <p:nvPr/>
        </p:nvCxnSpPr>
        <p:spPr>
          <a:xfrm flipH="1">
            <a:off x="1441223" y="41554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415DFB6-6E00-40AB-838A-B77B5056735C}"/>
              </a:ext>
            </a:extLst>
          </p:cNvPr>
          <p:cNvCxnSpPr>
            <a:cxnSpLocks/>
          </p:cNvCxnSpPr>
          <p:nvPr/>
        </p:nvCxnSpPr>
        <p:spPr>
          <a:xfrm flipH="1">
            <a:off x="2418662" y="41905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Left Brace 54">
            <a:extLst>
              <a:ext uri="{FF2B5EF4-FFF2-40B4-BE49-F238E27FC236}">
                <a16:creationId xmlns:a16="http://schemas.microsoft.com/office/drawing/2014/main" id="{239CBDB4-4B4F-4ABE-B988-13D714CA026A}"/>
              </a:ext>
            </a:extLst>
          </p:cNvPr>
          <p:cNvSpPr/>
          <p:nvPr/>
        </p:nvSpPr>
        <p:spPr>
          <a:xfrm rot="16200000">
            <a:off x="3259405" y="32589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C8DE80-A387-4106-8FAC-2CA2ECBB78CA}"/>
              </a:ext>
            </a:extLst>
          </p:cNvPr>
          <p:cNvSpPr txBox="1"/>
          <p:nvPr/>
        </p:nvSpPr>
        <p:spPr>
          <a:xfrm>
            <a:off x="3042301" y="53649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40B8E11-B8D6-4201-A131-B2C084A84D93}"/>
              </a:ext>
            </a:extLst>
          </p:cNvPr>
          <p:cNvSpPr/>
          <p:nvPr/>
        </p:nvSpPr>
        <p:spPr>
          <a:xfrm>
            <a:off x="5527856" y="2971767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8A8D3D9-B3F8-4BC7-AE3D-8187B654E7DA}"/>
              </a:ext>
            </a:extLst>
          </p:cNvPr>
          <p:cNvSpPr txBox="1"/>
          <p:nvPr/>
        </p:nvSpPr>
        <p:spPr>
          <a:xfrm>
            <a:off x="5546678" y="3551766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AF2B2E-5BA2-4F7C-B69A-00C7C194B951}"/>
              </a:ext>
            </a:extLst>
          </p:cNvPr>
          <p:cNvSpPr txBox="1"/>
          <p:nvPr/>
        </p:nvSpPr>
        <p:spPr>
          <a:xfrm>
            <a:off x="5710228" y="4074217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x 4 = 24 (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C08B55A-1428-4456-BBEC-4D5A25072F69}"/>
              </a:ext>
            </a:extLst>
          </p:cNvPr>
          <p:cNvSpPr txBox="1"/>
          <p:nvPr/>
        </p:nvSpPr>
        <p:spPr>
          <a:xfrm>
            <a:off x="6300312" y="4672958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24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9DF9D1-117D-441F-8D5E-2A9E98609165}"/>
              </a:ext>
            </a:extLst>
          </p:cNvPr>
          <p:cNvSpPr txBox="1"/>
          <p:nvPr/>
        </p:nvSpPr>
        <p:spPr>
          <a:xfrm>
            <a:off x="5747701" y="3035012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98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4" grpId="0"/>
      <p:bldP spid="16" grpId="0"/>
      <p:bldP spid="25" grpId="0"/>
      <p:bldP spid="27" grpId="0"/>
      <p:bldP spid="55" grpId="0" animBg="1"/>
      <p:bldP spid="56" grpId="0"/>
      <p:bldP spid="57" grpId="0" animBg="1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437</Words>
  <Application>Microsoft Office PowerPoint</Application>
  <PresentationFormat>Widescreen</PresentationFormat>
  <Paragraphs>110</Paragraphs>
  <Slides>18</Slides>
  <Notes>11</Notes>
  <HiddenSlides>0</HiddenSlides>
  <MMClips>19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等线</vt:lpstr>
      <vt:lpstr>Source Han Sans Light</vt:lpstr>
      <vt:lpstr>Source Han Sans Regular</vt:lpstr>
      <vt:lpstr>Times New Roman</vt:lpstr>
      <vt:lpstr>UTM Cookies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38</cp:revision>
  <dcterms:created xsi:type="dcterms:W3CDTF">2022-07-11T22:35:54Z</dcterms:created>
  <dcterms:modified xsi:type="dcterms:W3CDTF">2023-12-03T12:53:21Z</dcterms:modified>
</cp:coreProperties>
</file>