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94" r:id="rId2"/>
    <p:sldId id="295" r:id="rId3"/>
    <p:sldId id="296" r:id="rId4"/>
    <p:sldId id="287" r:id="rId5"/>
    <p:sldId id="299" r:id="rId6"/>
    <p:sldId id="297" r:id="rId7"/>
    <p:sldId id="289" r:id="rId8"/>
    <p:sldId id="298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598">
          <p15:clr>
            <a:srgbClr val="A4A3A4"/>
          </p15:clr>
        </p15:guide>
        <p15:guide id="2" pos="28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6600"/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46" y="-58"/>
      </p:cViewPr>
      <p:guideLst>
        <p:guide orient="horz" pos="1598"/>
        <p:guide pos="28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120" y="1143000"/>
            <a:ext cx="493776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1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08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0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190500"/>
            <a:ext cx="83820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C49C8B-A71C-451E-9B84-F6672501994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5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gi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9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45244"/>
            <a:ext cx="54292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0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50" y="628650"/>
            <a:ext cx="1000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1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571501"/>
            <a:ext cx="685800" cy="60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7" name="WordArt 13"/>
          <p:cNvSpPr>
            <a:spLocks noChangeArrowheads="1" noChangeShapeType="1" noTextEdit="1"/>
          </p:cNvSpPr>
          <p:nvPr/>
        </p:nvSpPr>
        <p:spPr bwMode="auto">
          <a:xfrm>
            <a:off x="2787085" y="1376601"/>
            <a:ext cx="2778919" cy="58578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kern="10" dirty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kern="10" dirty="0" err="1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kern="10" dirty="0">
              <a:ln w="19050">
                <a:solidFill>
                  <a:srgbClr val="80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22" name="Picture 15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20828"/>
            <a:ext cx="800100" cy="70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Picture 1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5074445"/>
            <a:ext cx="800100" cy="70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4" name="Picture 17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4720828"/>
            <a:ext cx="800100" cy="70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5" name="Picture 18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1200151"/>
            <a:ext cx="800100" cy="70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6" name="Picture 19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10037" y="35898"/>
            <a:ext cx="1327547" cy="135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7" name="Picture 20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457450"/>
            <a:ext cx="1000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8" name="Picture 21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1885951"/>
            <a:ext cx="54292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9" name="Picture 22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75" y="2971801"/>
            <a:ext cx="54292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30" name="Picture 23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2857501"/>
            <a:ext cx="54292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2374659" y="159366"/>
            <a:ext cx="425180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 err="1">
                <a:latin typeface="Times New Roman" panose="02020603050405020304" pitchFamily="18" charset="0"/>
              </a:rPr>
              <a:t>Trường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</a:rPr>
              <a:t>tiểu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</a:rPr>
              <a:t>học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</a:rPr>
              <a:t>Hứa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</a:rPr>
              <a:t>tạo</a:t>
            </a:r>
            <a:endParaRPr lang="en-US" altLang="en-US" sz="3000" b="1" dirty="0"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838200" y="2370446"/>
            <a:ext cx="725714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4400" b="1" i="1" dirty="0" err="1">
                <a:solidFill>
                  <a:srgbClr val="C00000"/>
                </a:solidFill>
              </a:rPr>
              <a:t>Bài</a:t>
            </a:r>
            <a:r>
              <a:rPr lang="en-US" altLang="en-US" sz="4400" b="1" dirty="0">
                <a:solidFill>
                  <a:srgbClr val="C00000"/>
                </a:solidFill>
              </a:rPr>
              <a:t>: 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( </a:t>
            </a:r>
            <a:r>
              <a:rPr lang="en-US" altLang="en-US" sz="44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4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 1)</a:t>
            </a:r>
          </a:p>
        </p:txBody>
      </p:sp>
      <p:pic>
        <p:nvPicPr>
          <p:cNvPr id="23" name="Picture 19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27547" cy="1247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36459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5;p16"/>
          <p:cNvSpPr txBox="1">
            <a:spLocks/>
          </p:cNvSpPr>
          <p:nvPr/>
        </p:nvSpPr>
        <p:spPr>
          <a:xfrm>
            <a:off x="848569" y="1442985"/>
            <a:ext cx="7827861" cy="3230684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vi-VN" b="1" dirty="0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tiêu:</a:t>
            </a:r>
            <a:endParaRPr lang="vi-VN" dirty="0" smtClean="0">
              <a:solidFill>
                <a:srgbClr val="FF004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biết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buClr>
                <a:schemeClr val="dk1"/>
              </a:buClr>
              <a:buSzPts val="1100"/>
              <a:buFont typeface="Arial"/>
              <a:buNone/>
            </a:pPr>
            <a:endParaRPr lang="vi-VN" sz="4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93;p17">
            <a:extLst>
              <a:ext uri="{FF2B5EF4-FFF2-40B4-BE49-F238E27FC236}">
                <a16:creationId xmlns="" xmlns:a16="http://schemas.microsoft.com/office/drawing/2014/main" id="{172A7B7B-9C65-4787-8430-5AA3679DFF86}"/>
              </a:ext>
            </a:extLst>
          </p:cNvPr>
          <p:cNvSpPr txBox="1">
            <a:spLocks/>
          </p:cNvSpPr>
          <p:nvPr/>
        </p:nvSpPr>
        <p:spPr>
          <a:xfrm>
            <a:off x="152400" y="4991100"/>
            <a:ext cx="3663300" cy="58701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447800" y="137209"/>
            <a:ext cx="8077200" cy="79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sáu</a:t>
            </a:r>
            <a:r>
              <a:rPr lang="en-US" sz="3600" b="1" dirty="0" smtClean="0">
                <a:latin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</a:rPr>
              <a:t>17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11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</a:rPr>
              <a:t>2023</a:t>
            </a:r>
            <a:r>
              <a:rPr lang="en-US" sz="3600" b="1" dirty="0" smtClean="0">
                <a:latin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</a:rPr>
            </a:br>
            <a:endParaRPr lang="en-US" sz="3600" b="1" dirty="0" smtClean="0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662028"/>
            <a:ext cx="876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 dirty="0" err="1">
                <a:solidFill>
                  <a:schemeClr val="accent5">
                    <a:lumMod val="50000"/>
                  </a:schemeClr>
                </a:solidFill>
              </a:rPr>
              <a:t>Bài</a:t>
            </a:r>
            <a:r>
              <a:rPr lang="en-US" altLang="en-US" sz="3200" b="1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en-US" altLang="en-US" sz="3200" b="1" dirty="0"/>
              <a:t> 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Chia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077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4;p16">
            <a:extLst>
              <a:ext uri="{FF2B5EF4-FFF2-40B4-BE49-F238E27FC236}">
                <a16:creationId xmlns="" xmlns:a16="http://schemas.microsoft.com/office/drawing/2014/main" id="{9FFCE8A4-DEBB-4DB3-BBD8-099A65319E8F}"/>
              </a:ext>
            </a:extLst>
          </p:cNvPr>
          <p:cNvSpPr txBox="1">
            <a:spLocks/>
          </p:cNvSpPr>
          <p:nvPr/>
        </p:nvSpPr>
        <p:spPr>
          <a:xfrm>
            <a:off x="1535338" y="107888"/>
            <a:ext cx="7239000" cy="575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1. Chơi trò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chơi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endParaRPr lang="vi-VN" sz="3200" dirty="0">
              <a:solidFill>
                <a:srgbClr val="FF004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8" descr="IMG (2)">
            <a:extLst>
              <a:ext uri="{FF2B5EF4-FFF2-40B4-BE49-F238E27FC236}">
                <a16:creationId xmlns="" xmlns:a16="http://schemas.microsoft.com/office/drawing/2014/main" id="{E651AEAA-8DFC-4E19-92AD-96E6BE60B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" y="227792"/>
            <a:ext cx="1087125" cy="1043161"/>
          </a:xfrm>
          <a:prstGeom prst="rect">
            <a:avLst/>
          </a:prstGeom>
          <a:solidFill>
            <a:schemeClr val="accent2"/>
          </a:solidFill>
          <a:ln w="127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0" y="1485900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26 que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que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chia: 26 : 2 = 13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028700"/>
            <a:ext cx="44196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7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Text Box 5131"/>
          <p:cNvSpPr txBox="1"/>
          <p:nvPr/>
        </p:nvSpPr>
        <p:spPr>
          <a:xfrm>
            <a:off x="495300" y="1508536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72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136" name="Text Box 5135"/>
          <p:cNvSpPr txBox="1"/>
          <p:nvPr/>
        </p:nvSpPr>
        <p:spPr>
          <a:xfrm>
            <a:off x="1104900" y="1508219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5133" name="Straight Connector 5132"/>
          <p:cNvSpPr/>
          <p:nvPr/>
        </p:nvSpPr>
        <p:spPr>
          <a:xfrm flipH="1">
            <a:off x="1066800" y="1508536"/>
            <a:ext cx="5080" cy="99504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35" name="Straight Connector 5134"/>
          <p:cNvSpPr/>
          <p:nvPr/>
        </p:nvSpPr>
        <p:spPr>
          <a:xfrm>
            <a:off x="1066800" y="2041936"/>
            <a:ext cx="609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Text Box 14">
            <a:extLst>
              <a:ext uri="{FF2B5EF4-FFF2-40B4-BE49-F238E27FC236}">
                <a16:creationId xmlns="" xmlns:a16="http://schemas.microsoft.com/office/drawing/2014/main" id="{4129CB3A-D9D1-4839-A1F7-EF02B6A51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-14305"/>
            <a:ext cx="72206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72:3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18" descr="IMG (2)">
            <a:extLst>
              <a:ext uri="{FF2B5EF4-FFF2-40B4-BE49-F238E27FC236}">
                <a16:creationId xmlns="" xmlns:a16="http://schemas.microsoft.com/office/drawing/2014/main" id="{E651AEAA-8DFC-4E19-92AD-96E6BE60B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45" y="345673"/>
            <a:ext cx="1087125" cy="1043161"/>
          </a:xfrm>
          <a:prstGeom prst="rect">
            <a:avLst/>
          </a:prstGeom>
          <a:solidFill>
            <a:schemeClr val="accent2"/>
          </a:solidFill>
          <a:ln w="127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4" name="Straight Connector 63"/>
          <p:cNvSpPr/>
          <p:nvPr/>
        </p:nvSpPr>
        <p:spPr>
          <a:xfrm flipH="1">
            <a:off x="1066800" y="1508536"/>
            <a:ext cx="5080" cy="99504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Text Box 5135"/>
          <p:cNvSpPr txBox="1"/>
          <p:nvPr/>
        </p:nvSpPr>
        <p:spPr>
          <a:xfrm>
            <a:off x="7381062" y="1383261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74" name="Text Box 5136"/>
          <p:cNvSpPr txBox="1"/>
          <p:nvPr/>
        </p:nvSpPr>
        <p:spPr>
          <a:xfrm>
            <a:off x="7380745" y="1837286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5" name="Text Box 5147"/>
          <p:cNvSpPr txBox="1"/>
          <p:nvPr/>
        </p:nvSpPr>
        <p:spPr>
          <a:xfrm>
            <a:off x="7638731" y="1823771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</p:txBody>
      </p:sp>
      <p:sp>
        <p:nvSpPr>
          <p:cNvPr id="76" name="Text Box 5139"/>
          <p:cNvSpPr txBox="1"/>
          <p:nvPr/>
        </p:nvSpPr>
        <p:spPr>
          <a:xfrm>
            <a:off x="6771462" y="1837286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7" name="Straight Connector 76"/>
          <p:cNvSpPr/>
          <p:nvPr/>
        </p:nvSpPr>
        <p:spPr>
          <a:xfrm>
            <a:off x="6809562" y="2377353"/>
            <a:ext cx="419100" cy="63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traight Connector 77"/>
          <p:cNvSpPr/>
          <p:nvPr/>
        </p:nvSpPr>
        <p:spPr>
          <a:xfrm flipH="1">
            <a:off x="7342962" y="1383578"/>
            <a:ext cx="5080" cy="99504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traight Connector 78"/>
          <p:cNvSpPr/>
          <p:nvPr/>
        </p:nvSpPr>
        <p:spPr>
          <a:xfrm>
            <a:off x="7342962" y="1916978"/>
            <a:ext cx="609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Text Box 4"/>
          <p:cNvSpPr txBox="1"/>
          <p:nvPr/>
        </p:nvSpPr>
        <p:spPr>
          <a:xfrm>
            <a:off x="6778365" y="2255611"/>
            <a:ext cx="4279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  <a:endParaRPr lang="en-US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6885762" y="3304030"/>
            <a:ext cx="457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 Box 11"/>
          <p:cNvSpPr txBox="1"/>
          <p:nvPr/>
        </p:nvSpPr>
        <p:spPr>
          <a:xfrm>
            <a:off x="7010400" y="3197810"/>
            <a:ext cx="5016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86" name="Text Box 5131"/>
          <p:cNvSpPr txBox="1"/>
          <p:nvPr/>
        </p:nvSpPr>
        <p:spPr>
          <a:xfrm>
            <a:off x="3270610" y="1407583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72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7" name="Text Box 5135"/>
          <p:cNvSpPr txBox="1"/>
          <p:nvPr/>
        </p:nvSpPr>
        <p:spPr>
          <a:xfrm>
            <a:off x="3903667" y="1360898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88" name="Text Box 5136"/>
          <p:cNvSpPr txBox="1"/>
          <p:nvPr/>
        </p:nvSpPr>
        <p:spPr>
          <a:xfrm>
            <a:off x="3851245" y="1814185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0" name="Text Box 5139"/>
          <p:cNvSpPr txBox="1"/>
          <p:nvPr/>
        </p:nvSpPr>
        <p:spPr>
          <a:xfrm>
            <a:off x="3256765" y="1893059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1" name="Straight Connector 90"/>
          <p:cNvSpPr/>
          <p:nvPr/>
        </p:nvSpPr>
        <p:spPr>
          <a:xfrm>
            <a:off x="3266394" y="2503581"/>
            <a:ext cx="419100" cy="63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traight Connector 91"/>
          <p:cNvSpPr/>
          <p:nvPr/>
        </p:nvSpPr>
        <p:spPr>
          <a:xfrm flipH="1">
            <a:off x="3867952" y="1521734"/>
            <a:ext cx="5080" cy="99504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traight Connector 92"/>
          <p:cNvSpPr/>
          <p:nvPr/>
        </p:nvSpPr>
        <p:spPr>
          <a:xfrm>
            <a:off x="3892195" y="1919095"/>
            <a:ext cx="609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Text Box 4"/>
          <p:cNvSpPr txBox="1"/>
          <p:nvPr/>
        </p:nvSpPr>
        <p:spPr>
          <a:xfrm>
            <a:off x="3209616" y="2385455"/>
            <a:ext cx="4279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  <a:endParaRPr lang="en-US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1" name="Text Box 5131"/>
          <p:cNvSpPr txBox="1"/>
          <p:nvPr/>
        </p:nvSpPr>
        <p:spPr>
          <a:xfrm>
            <a:off x="6798228" y="1356503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72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2941" y="3749079"/>
            <a:ext cx="2087718" cy="16004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vi-VN" sz="2400" dirty="0">
              <a:solidFill>
                <a:srgbClr val="0070C0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359215" y="3682977"/>
            <a:ext cx="3176505" cy="20236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chia 3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6;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784276" y="3739149"/>
            <a:ext cx="3359724" cy="17785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2;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12; 12 chia 3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12;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601252" y="1512243"/>
            <a:ext cx="76200" cy="10359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5136"/>
          <p:cNvSpPr txBox="1"/>
          <p:nvPr/>
        </p:nvSpPr>
        <p:spPr>
          <a:xfrm>
            <a:off x="7024202" y="2243497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0" name="Text Box 5131"/>
          <p:cNvSpPr txBox="1"/>
          <p:nvPr/>
        </p:nvSpPr>
        <p:spPr>
          <a:xfrm>
            <a:off x="6809562" y="2746971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12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932989" y="1770979"/>
            <a:ext cx="7192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5326664" y="1786105"/>
            <a:ext cx="7192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/>
      <p:bldP spid="5136" grpId="0"/>
      <p:bldP spid="27" grpId="0"/>
      <p:bldP spid="73" grpId="0"/>
      <p:bldP spid="74" grpId="0"/>
      <p:bldP spid="75" grpId="0"/>
      <p:bldP spid="76" grpId="0"/>
      <p:bldP spid="80" grpId="0"/>
      <p:bldP spid="85" grpId="0"/>
      <p:bldP spid="86" grpId="0"/>
      <p:bldP spid="87" grpId="0"/>
      <p:bldP spid="88" grpId="0"/>
      <p:bldP spid="90" grpId="0"/>
      <p:bldP spid="94" grpId="0"/>
      <p:bldP spid="101" grpId="0"/>
      <p:bldP spid="104" grpId="0" animBg="1"/>
      <p:bldP spid="105" grpId="0" animBg="1"/>
      <p:bldP spid="106" grpId="0" animBg="1"/>
      <p:bldP spid="39" grpId="0"/>
      <p:bldP spid="40" grpId="0"/>
      <p:bldP spid="6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Text Box 5131"/>
          <p:cNvSpPr txBox="1"/>
          <p:nvPr/>
        </p:nvSpPr>
        <p:spPr>
          <a:xfrm>
            <a:off x="468406" y="1382575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78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136" name="Text Box 5135"/>
          <p:cNvSpPr txBox="1"/>
          <p:nvPr/>
        </p:nvSpPr>
        <p:spPr>
          <a:xfrm>
            <a:off x="1078006" y="1382258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133" name="Straight Connector 5132"/>
          <p:cNvSpPr/>
          <p:nvPr/>
        </p:nvSpPr>
        <p:spPr>
          <a:xfrm flipH="1">
            <a:off x="1039906" y="1382575"/>
            <a:ext cx="5080" cy="99504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35" name="Straight Connector 5134"/>
          <p:cNvSpPr/>
          <p:nvPr/>
        </p:nvSpPr>
        <p:spPr>
          <a:xfrm>
            <a:off x="1039906" y="1915975"/>
            <a:ext cx="609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Text Box 14">
            <a:extLst>
              <a:ext uri="{FF2B5EF4-FFF2-40B4-BE49-F238E27FC236}">
                <a16:creationId xmlns="" xmlns:a16="http://schemas.microsoft.com/office/drawing/2014/main" id="{4129CB3A-D9D1-4839-A1F7-EF02B6A51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006" y="-127001"/>
            <a:ext cx="72206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78:4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18" descr="IMG (2)">
            <a:extLst>
              <a:ext uri="{FF2B5EF4-FFF2-40B4-BE49-F238E27FC236}">
                <a16:creationId xmlns="" xmlns:a16="http://schemas.microsoft.com/office/drawing/2014/main" id="{E651AEAA-8DFC-4E19-92AD-96E6BE60B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7" y="-125961"/>
            <a:ext cx="1087125" cy="1043161"/>
          </a:xfrm>
          <a:prstGeom prst="rect">
            <a:avLst/>
          </a:prstGeom>
          <a:solidFill>
            <a:schemeClr val="accent2"/>
          </a:solidFill>
          <a:ln w="127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4" name="Straight Connector 63"/>
          <p:cNvSpPr/>
          <p:nvPr/>
        </p:nvSpPr>
        <p:spPr>
          <a:xfrm flipH="1">
            <a:off x="1039906" y="1382575"/>
            <a:ext cx="5080" cy="99504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Text Box 5135"/>
          <p:cNvSpPr txBox="1"/>
          <p:nvPr/>
        </p:nvSpPr>
        <p:spPr>
          <a:xfrm>
            <a:off x="7354168" y="1257300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</p:txBody>
      </p:sp>
      <p:sp>
        <p:nvSpPr>
          <p:cNvPr id="74" name="Text Box 5136"/>
          <p:cNvSpPr txBox="1"/>
          <p:nvPr/>
        </p:nvSpPr>
        <p:spPr>
          <a:xfrm>
            <a:off x="7353851" y="1711325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5" name="Text Box 5147"/>
          <p:cNvSpPr txBox="1"/>
          <p:nvPr/>
        </p:nvSpPr>
        <p:spPr>
          <a:xfrm>
            <a:off x="7611837" y="1697810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</a:p>
        </p:txBody>
      </p:sp>
      <p:sp>
        <p:nvSpPr>
          <p:cNvPr id="76" name="Text Box 5139"/>
          <p:cNvSpPr txBox="1"/>
          <p:nvPr/>
        </p:nvSpPr>
        <p:spPr>
          <a:xfrm>
            <a:off x="6744568" y="1711325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7" name="Straight Connector 76"/>
          <p:cNvSpPr/>
          <p:nvPr/>
        </p:nvSpPr>
        <p:spPr>
          <a:xfrm>
            <a:off x="6782668" y="2251392"/>
            <a:ext cx="419100" cy="63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traight Connector 77"/>
          <p:cNvSpPr/>
          <p:nvPr/>
        </p:nvSpPr>
        <p:spPr>
          <a:xfrm flipH="1">
            <a:off x="7316068" y="1257617"/>
            <a:ext cx="5080" cy="99504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traight Connector 78"/>
          <p:cNvSpPr/>
          <p:nvPr/>
        </p:nvSpPr>
        <p:spPr>
          <a:xfrm>
            <a:off x="7316068" y="1791017"/>
            <a:ext cx="609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Text Box 4"/>
          <p:cNvSpPr txBox="1"/>
          <p:nvPr/>
        </p:nvSpPr>
        <p:spPr>
          <a:xfrm>
            <a:off x="6751471" y="2129650"/>
            <a:ext cx="4279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6858868" y="3178069"/>
            <a:ext cx="457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 Box 11"/>
          <p:cNvSpPr txBox="1"/>
          <p:nvPr/>
        </p:nvSpPr>
        <p:spPr>
          <a:xfrm>
            <a:off x="6983506" y="3071849"/>
            <a:ext cx="5016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endParaRPr lang="en-US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6" name="Text Box 5131"/>
          <p:cNvSpPr txBox="1"/>
          <p:nvPr/>
        </p:nvSpPr>
        <p:spPr>
          <a:xfrm>
            <a:off x="3243716" y="1281622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78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7" name="Text Box 5135"/>
          <p:cNvSpPr txBox="1"/>
          <p:nvPr/>
        </p:nvSpPr>
        <p:spPr>
          <a:xfrm>
            <a:off x="3876773" y="1234937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8" name="Text Box 5136"/>
          <p:cNvSpPr txBox="1"/>
          <p:nvPr/>
        </p:nvSpPr>
        <p:spPr>
          <a:xfrm>
            <a:off x="3824351" y="1688224"/>
            <a:ext cx="944122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1…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0" name="Text Box 5139"/>
          <p:cNvSpPr txBox="1"/>
          <p:nvPr/>
        </p:nvSpPr>
        <p:spPr>
          <a:xfrm>
            <a:off x="3229871" y="1767098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1" name="Straight Connector 90"/>
          <p:cNvSpPr/>
          <p:nvPr/>
        </p:nvSpPr>
        <p:spPr>
          <a:xfrm>
            <a:off x="3239500" y="2377620"/>
            <a:ext cx="419100" cy="63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traight Connector 91"/>
          <p:cNvSpPr/>
          <p:nvPr/>
        </p:nvSpPr>
        <p:spPr>
          <a:xfrm flipH="1">
            <a:off x="3841058" y="1395773"/>
            <a:ext cx="5080" cy="99504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traight Connector 92"/>
          <p:cNvSpPr/>
          <p:nvPr/>
        </p:nvSpPr>
        <p:spPr>
          <a:xfrm>
            <a:off x="3865301" y="1793134"/>
            <a:ext cx="609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Text Box 4"/>
          <p:cNvSpPr txBox="1"/>
          <p:nvPr/>
        </p:nvSpPr>
        <p:spPr>
          <a:xfrm>
            <a:off x="3182721" y="2259494"/>
            <a:ext cx="975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3…</a:t>
            </a:r>
            <a:endParaRPr lang="en-US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1" name="Text Box 5131"/>
          <p:cNvSpPr txBox="1"/>
          <p:nvPr/>
        </p:nvSpPr>
        <p:spPr>
          <a:xfrm>
            <a:off x="6705711" y="1257300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78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-3953" y="3623118"/>
            <a:ext cx="2087718" cy="16004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vi-VN" sz="2400" dirty="0">
              <a:solidFill>
                <a:srgbClr val="0070C0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332321" y="3557016"/>
            <a:ext cx="3176505" cy="20236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chia 4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4;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757382" y="3613188"/>
            <a:ext cx="3359724" cy="17785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8;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38; 38 chia 4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36;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574358" y="1386282"/>
            <a:ext cx="76200" cy="10359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5136"/>
          <p:cNvSpPr txBox="1"/>
          <p:nvPr/>
        </p:nvSpPr>
        <p:spPr>
          <a:xfrm>
            <a:off x="6997308" y="2117536"/>
            <a:ext cx="3810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0" name="Text Box 5131"/>
          <p:cNvSpPr txBox="1"/>
          <p:nvPr/>
        </p:nvSpPr>
        <p:spPr>
          <a:xfrm>
            <a:off x="6782668" y="2621010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36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13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/>
      <p:bldP spid="5136" grpId="0"/>
      <p:bldP spid="27" grpId="0"/>
      <p:bldP spid="73" grpId="0"/>
      <p:bldP spid="74" grpId="0"/>
      <p:bldP spid="75" grpId="0"/>
      <p:bldP spid="76" grpId="0"/>
      <p:bldP spid="80" grpId="0"/>
      <p:bldP spid="85" grpId="0"/>
      <p:bldP spid="86" grpId="0"/>
      <p:bldP spid="87" grpId="0"/>
      <p:bldP spid="88" grpId="0"/>
      <p:bldP spid="90" grpId="0"/>
      <p:bldP spid="94" grpId="0"/>
      <p:bldP spid="101" grpId="0"/>
      <p:bldP spid="104" grpId="0" animBg="1"/>
      <p:bldP spid="105" grpId="0" animBg="1"/>
      <p:bldP spid="106" grpId="0" animBg="1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548C987-CDEF-4144-A141-F991D700C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3"/>
            <a:ext cx="1193810" cy="120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ACC14A2-D8B1-4213-9BB0-51D269F2FE0F}"/>
              </a:ext>
            </a:extLst>
          </p:cNvPr>
          <p:cNvSpPr txBox="1"/>
          <p:nvPr/>
        </p:nvSpPr>
        <p:spPr>
          <a:xfrm>
            <a:off x="1193810" y="313998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6154"/>
          <p:cNvSpPr txBox="1"/>
          <p:nvPr/>
        </p:nvSpPr>
        <p:spPr>
          <a:xfrm>
            <a:off x="1864659" y="1908538"/>
            <a:ext cx="70040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84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5" name="Straight Connector 14"/>
          <p:cNvSpPr/>
          <p:nvPr/>
        </p:nvSpPr>
        <p:spPr>
          <a:xfrm>
            <a:off x="2667000" y="2060315"/>
            <a:ext cx="635" cy="133858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" name="Text Box 6157"/>
          <p:cNvSpPr txBox="1"/>
          <p:nvPr/>
        </p:nvSpPr>
        <p:spPr>
          <a:xfrm>
            <a:off x="2667000" y="1924226"/>
            <a:ext cx="6096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3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" name="Text Box 6158"/>
          <p:cNvSpPr txBox="1"/>
          <p:nvPr/>
        </p:nvSpPr>
        <p:spPr>
          <a:xfrm>
            <a:off x="2119490" y="2971136"/>
            <a:ext cx="39687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en-US" altLang="zh-CN" sz="32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18" name="Text Box 6160"/>
          <p:cNvSpPr txBox="1"/>
          <p:nvPr/>
        </p:nvSpPr>
        <p:spPr>
          <a:xfrm>
            <a:off x="1857150" y="2929940"/>
            <a:ext cx="6648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      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Text Box 6161"/>
          <p:cNvSpPr txBox="1"/>
          <p:nvPr/>
        </p:nvSpPr>
        <p:spPr>
          <a:xfrm>
            <a:off x="2093259" y="3986047"/>
            <a:ext cx="4953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20" name="Text Box 6165"/>
          <p:cNvSpPr txBox="1"/>
          <p:nvPr/>
        </p:nvSpPr>
        <p:spPr>
          <a:xfrm>
            <a:off x="2635922" y="2382895"/>
            <a:ext cx="8128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1" name="Text Box 6"/>
          <p:cNvSpPr txBox="1"/>
          <p:nvPr/>
        </p:nvSpPr>
        <p:spPr>
          <a:xfrm>
            <a:off x="1864659" y="2419239"/>
            <a:ext cx="4572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6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2" name="Straight Connector 21"/>
          <p:cNvSpPr/>
          <p:nvPr/>
        </p:nvSpPr>
        <p:spPr>
          <a:xfrm flipV="1">
            <a:off x="1879152" y="3007073"/>
            <a:ext cx="554971" cy="1721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" name="Straight Connector 22"/>
          <p:cNvSpPr/>
          <p:nvPr/>
        </p:nvSpPr>
        <p:spPr>
          <a:xfrm flipV="1">
            <a:off x="1905290" y="4048418"/>
            <a:ext cx="533941" cy="47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" name="Straight Connector 23"/>
          <p:cNvSpPr/>
          <p:nvPr/>
        </p:nvSpPr>
        <p:spPr>
          <a:xfrm>
            <a:off x="2667000" y="2469758"/>
            <a:ext cx="533400" cy="4202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Text Box 6165"/>
          <p:cNvSpPr txBox="1"/>
          <p:nvPr/>
        </p:nvSpPr>
        <p:spPr>
          <a:xfrm>
            <a:off x="2854615" y="2382895"/>
            <a:ext cx="8128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8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5" name="Text Box 6154"/>
          <p:cNvSpPr txBox="1"/>
          <p:nvPr/>
        </p:nvSpPr>
        <p:spPr>
          <a:xfrm>
            <a:off x="5674659" y="1851212"/>
            <a:ext cx="70040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65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6" name="Straight Connector 45"/>
          <p:cNvSpPr/>
          <p:nvPr/>
        </p:nvSpPr>
        <p:spPr>
          <a:xfrm>
            <a:off x="6477000" y="2002989"/>
            <a:ext cx="635" cy="133858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Text Box 6157"/>
          <p:cNvSpPr txBox="1"/>
          <p:nvPr/>
        </p:nvSpPr>
        <p:spPr>
          <a:xfrm>
            <a:off x="6477000" y="1866900"/>
            <a:ext cx="609600" cy="646331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8" name="Text Box 6158"/>
          <p:cNvSpPr txBox="1"/>
          <p:nvPr/>
        </p:nvSpPr>
        <p:spPr>
          <a:xfrm>
            <a:off x="5927677" y="2899384"/>
            <a:ext cx="39687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5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9" name="Text Box 6160"/>
          <p:cNvSpPr txBox="1"/>
          <p:nvPr/>
        </p:nvSpPr>
        <p:spPr>
          <a:xfrm>
            <a:off x="5653760" y="2890932"/>
            <a:ext cx="66484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0    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0" name="Text Box 6161"/>
          <p:cNvSpPr txBox="1"/>
          <p:nvPr/>
        </p:nvSpPr>
        <p:spPr>
          <a:xfrm>
            <a:off x="5940379" y="3927477"/>
            <a:ext cx="410135" cy="58045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2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1" name="Text Box 6165"/>
          <p:cNvSpPr txBox="1"/>
          <p:nvPr/>
        </p:nvSpPr>
        <p:spPr>
          <a:xfrm>
            <a:off x="6459071" y="2295804"/>
            <a:ext cx="8128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2" name="Text Box 6"/>
          <p:cNvSpPr txBox="1"/>
          <p:nvPr/>
        </p:nvSpPr>
        <p:spPr>
          <a:xfrm>
            <a:off x="5664752" y="2349699"/>
            <a:ext cx="4572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3" name="Straight Connector 52"/>
          <p:cNvSpPr/>
          <p:nvPr/>
        </p:nvSpPr>
        <p:spPr>
          <a:xfrm>
            <a:off x="5689152" y="2966964"/>
            <a:ext cx="509482" cy="4171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4" name="Straight Connector 53"/>
          <p:cNvSpPr/>
          <p:nvPr/>
        </p:nvSpPr>
        <p:spPr>
          <a:xfrm flipV="1">
            <a:off x="5841123" y="3986047"/>
            <a:ext cx="533941" cy="47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Straight Connector 54"/>
          <p:cNvSpPr/>
          <p:nvPr/>
        </p:nvSpPr>
        <p:spPr>
          <a:xfrm>
            <a:off x="6477000" y="2412432"/>
            <a:ext cx="533400" cy="4202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Text Box 6165"/>
          <p:cNvSpPr txBox="1"/>
          <p:nvPr/>
        </p:nvSpPr>
        <p:spPr>
          <a:xfrm>
            <a:off x="6680200" y="2306806"/>
            <a:ext cx="8128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7" name="Google Shape;93;p17">
            <a:extLst>
              <a:ext uri="{FF2B5EF4-FFF2-40B4-BE49-F238E27FC236}">
                <a16:creationId xmlns="" xmlns:a16="http://schemas.microsoft.com/office/drawing/2014/main" id="{172A7B7B-9C65-4787-8430-5AA3679DFF86}"/>
              </a:ext>
            </a:extLst>
          </p:cNvPr>
          <p:cNvSpPr txBox="1">
            <a:spLocks/>
          </p:cNvSpPr>
          <p:nvPr/>
        </p:nvSpPr>
        <p:spPr>
          <a:xfrm>
            <a:off x="261608" y="4702704"/>
            <a:ext cx="4005591" cy="58701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2189571" y="2086738"/>
            <a:ext cx="25290" cy="10200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6154"/>
          <p:cNvSpPr txBox="1"/>
          <p:nvPr/>
        </p:nvSpPr>
        <p:spPr>
          <a:xfrm>
            <a:off x="1857150" y="3434150"/>
            <a:ext cx="70040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5986183" y="1996253"/>
            <a:ext cx="25290" cy="10200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157"/>
          <p:cNvSpPr txBox="1"/>
          <p:nvPr/>
        </p:nvSpPr>
        <p:spPr>
          <a:xfrm>
            <a:off x="5908470" y="3404996"/>
            <a:ext cx="609600" cy="646331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94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0" grpId="0"/>
      <p:bldP spid="21" grpId="0"/>
      <p:bldP spid="25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6" grpId="0"/>
      <p:bldP spid="57" grpId="0" animBg="1"/>
      <p:bldP spid="34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6153"/>
          <p:cNvSpPr txBox="1"/>
          <p:nvPr/>
        </p:nvSpPr>
        <p:spPr>
          <a:xfrm>
            <a:off x="1548130" y="263684"/>
            <a:ext cx="3709670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4000" b="1" u="sng" dirty="0" err="1">
                <a:solidFill>
                  <a:srgbClr val="A50021"/>
                </a:solidFill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altLang="zh-CN" sz="4000" b="1" u="sng" dirty="0">
                <a:solidFill>
                  <a:srgbClr val="A50021"/>
                </a:solidFill>
                <a:latin typeface="Times New Roman" panose="02020603050405020304" charset="0"/>
                <a:cs typeface="Times New Roman" panose="02020603050405020304" charset="0"/>
              </a:rPr>
              <a:t> 1</a:t>
            </a:r>
            <a:r>
              <a:rPr lang="en-US" altLang="zh-CN" sz="4000" b="1" dirty="0">
                <a:solidFill>
                  <a:srgbClr val="A50021"/>
                </a:solidFill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zh-CN" sz="4000" b="1" dirty="0" smtClean="0">
                <a:solidFill>
                  <a:srgbClr val="A50021"/>
                </a:solidFill>
                <a:latin typeface="Times New Roman" panose="02020603050405020304" charset="0"/>
                <a:cs typeface="Times New Roman" panose="02020603050405020304" charset="0"/>
              </a:rPr>
              <a:t>a) </a:t>
            </a:r>
            <a:r>
              <a:rPr lang="en-US" altLang="zh-CN" sz="4000" b="1" dirty="0" err="1" smtClean="0">
                <a:solidFill>
                  <a:srgbClr val="A50021"/>
                </a:solidFill>
                <a:latin typeface="Times New Roman" panose="02020603050405020304" charset="0"/>
                <a:cs typeface="Times New Roman" panose="02020603050405020304" charset="0"/>
              </a:rPr>
              <a:t>Tính</a:t>
            </a:r>
            <a:r>
              <a:rPr lang="en-US" altLang="zh-CN" sz="4000" b="1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40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55" name="Text Box 6154"/>
          <p:cNvSpPr txBox="1"/>
          <p:nvPr/>
        </p:nvSpPr>
        <p:spPr>
          <a:xfrm>
            <a:off x="173990" y="1223010"/>
            <a:ext cx="70040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57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56" name="Straight Connector 6155"/>
          <p:cNvSpPr/>
          <p:nvPr/>
        </p:nvSpPr>
        <p:spPr>
          <a:xfrm>
            <a:off x="838200" y="1347470"/>
            <a:ext cx="635" cy="133858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57" name="Straight Connector 6156"/>
          <p:cNvSpPr/>
          <p:nvPr/>
        </p:nvSpPr>
        <p:spPr>
          <a:xfrm>
            <a:off x="838200" y="1828800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58" name="Text Box 6157"/>
          <p:cNvSpPr txBox="1"/>
          <p:nvPr/>
        </p:nvSpPr>
        <p:spPr>
          <a:xfrm>
            <a:off x="874395" y="1200785"/>
            <a:ext cx="609600" cy="646331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59" name="Text Box 6158"/>
          <p:cNvSpPr txBox="1"/>
          <p:nvPr/>
        </p:nvSpPr>
        <p:spPr>
          <a:xfrm>
            <a:off x="174625" y="1828800"/>
            <a:ext cx="396875" cy="113877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60" name="Straight Connector 6159"/>
          <p:cNvSpPr/>
          <p:nvPr/>
        </p:nvSpPr>
        <p:spPr>
          <a:xfrm>
            <a:off x="219075" y="2462213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61" name="Text Box 6160"/>
          <p:cNvSpPr txBox="1"/>
          <p:nvPr/>
        </p:nvSpPr>
        <p:spPr>
          <a:xfrm>
            <a:off x="173355" y="2430145"/>
            <a:ext cx="6648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27      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62" name="Text Box 6161"/>
          <p:cNvSpPr txBox="1"/>
          <p:nvPr/>
        </p:nvSpPr>
        <p:spPr>
          <a:xfrm>
            <a:off x="402590" y="3488819"/>
            <a:ext cx="4953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6164" name="Straight Connector 6163"/>
          <p:cNvSpPr/>
          <p:nvPr/>
        </p:nvSpPr>
        <p:spPr>
          <a:xfrm>
            <a:off x="418783" y="3509963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66" name="Text Box 6165"/>
          <p:cNvSpPr txBox="1"/>
          <p:nvPr/>
        </p:nvSpPr>
        <p:spPr>
          <a:xfrm>
            <a:off x="800100" y="1769745"/>
            <a:ext cx="8128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67" name="Text Box 6166"/>
          <p:cNvSpPr txBox="1"/>
          <p:nvPr/>
        </p:nvSpPr>
        <p:spPr>
          <a:xfrm>
            <a:off x="2132965" y="1347470"/>
            <a:ext cx="73914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84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68" name="Straight Connector 6167"/>
          <p:cNvSpPr/>
          <p:nvPr/>
        </p:nvSpPr>
        <p:spPr>
          <a:xfrm flipH="1">
            <a:off x="2810510" y="1348105"/>
            <a:ext cx="4445" cy="133731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69" name="Straight Connector 6168"/>
          <p:cNvSpPr/>
          <p:nvPr/>
        </p:nvSpPr>
        <p:spPr>
          <a:xfrm>
            <a:off x="2810510" y="1893253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70" name="Text Box 6169"/>
          <p:cNvSpPr txBox="1"/>
          <p:nvPr/>
        </p:nvSpPr>
        <p:spPr>
          <a:xfrm>
            <a:off x="2814955" y="1347788"/>
            <a:ext cx="6096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71" name="Text Box 6170"/>
          <p:cNvSpPr txBox="1"/>
          <p:nvPr/>
        </p:nvSpPr>
        <p:spPr>
          <a:xfrm>
            <a:off x="2132648" y="1893253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72" name="Straight Connector 6171"/>
          <p:cNvSpPr/>
          <p:nvPr/>
        </p:nvSpPr>
        <p:spPr>
          <a:xfrm>
            <a:off x="2157413" y="2462530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73" name="Text Box 6172"/>
          <p:cNvSpPr txBox="1"/>
          <p:nvPr/>
        </p:nvSpPr>
        <p:spPr>
          <a:xfrm>
            <a:off x="2132330" y="2430145"/>
            <a:ext cx="4826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74" name="Text Box 6173"/>
          <p:cNvSpPr txBox="1"/>
          <p:nvPr/>
        </p:nvSpPr>
        <p:spPr>
          <a:xfrm>
            <a:off x="2355850" y="2430145"/>
            <a:ext cx="45466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75" name="Text Box 6174"/>
          <p:cNvSpPr txBox="1"/>
          <p:nvPr/>
        </p:nvSpPr>
        <p:spPr>
          <a:xfrm>
            <a:off x="2098834" y="2863632"/>
            <a:ext cx="708342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176" name="Straight Connector 6175"/>
          <p:cNvSpPr/>
          <p:nvPr/>
        </p:nvSpPr>
        <p:spPr>
          <a:xfrm flipV="1">
            <a:off x="2157413" y="3528695"/>
            <a:ext cx="611822" cy="788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77" name="Text Box 6176"/>
          <p:cNvSpPr txBox="1"/>
          <p:nvPr/>
        </p:nvSpPr>
        <p:spPr>
          <a:xfrm>
            <a:off x="2383902" y="3450408"/>
            <a:ext cx="4572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0</a:t>
            </a:r>
            <a:r>
              <a:rPr lang="en-US" altLang="zh-CN" sz="32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6178" name="Text Box 6177"/>
          <p:cNvSpPr txBox="1"/>
          <p:nvPr/>
        </p:nvSpPr>
        <p:spPr>
          <a:xfrm>
            <a:off x="2810510" y="1845945"/>
            <a:ext cx="7747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03" name="Text Box 6202"/>
          <p:cNvSpPr txBox="1"/>
          <p:nvPr/>
        </p:nvSpPr>
        <p:spPr>
          <a:xfrm>
            <a:off x="4076065" y="1348105"/>
            <a:ext cx="76263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91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04" name="Straight Connector 6203"/>
          <p:cNvSpPr/>
          <p:nvPr/>
        </p:nvSpPr>
        <p:spPr>
          <a:xfrm>
            <a:off x="4724400" y="1347788"/>
            <a:ext cx="0" cy="1219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05" name="Straight Connector 6204"/>
          <p:cNvSpPr/>
          <p:nvPr/>
        </p:nvSpPr>
        <p:spPr>
          <a:xfrm>
            <a:off x="4724400" y="1893253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06" name="Text Box 6205"/>
          <p:cNvSpPr txBox="1"/>
          <p:nvPr/>
        </p:nvSpPr>
        <p:spPr>
          <a:xfrm>
            <a:off x="4762500" y="1347153"/>
            <a:ext cx="609600" cy="646331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7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07" name="Text Box 6206"/>
          <p:cNvSpPr txBox="1"/>
          <p:nvPr/>
        </p:nvSpPr>
        <p:spPr>
          <a:xfrm>
            <a:off x="4076700" y="1893253"/>
            <a:ext cx="4572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7</a:t>
            </a:r>
          </a:p>
        </p:txBody>
      </p:sp>
      <p:sp>
        <p:nvSpPr>
          <p:cNvPr id="6208" name="Straight Connector 6207"/>
          <p:cNvSpPr/>
          <p:nvPr/>
        </p:nvSpPr>
        <p:spPr>
          <a:xfrm>
            <a:off x="4076065" y="2462530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09" name="Text Box 6208"/>
          <p:cNvSpPr txBox="1"/>
          <p:nvPr/>
        </p:nvSpPr>
        <p:spPr>
          <a:xfrm>
            <a:off x="4076700" y="2473960"/>
            <a:ext cx="38036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10" name="Text Box 6209"/>
          <p:cNvSpPr txBox="1"/>
          <p:nvPr/>
        </p:nvSpPr>
        <p:spPr>
          <a:xfrm>
            <a:off x="4305935" y="2473960"/>
            <a:ext cx="51879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11" name="Text Box 6210"/>
          <p:cNvSpPr txBox="1"/>
          <p:nvPr/>
        </p:nvSpPr>
        <p:spPr>
          <a:xfrm>
            <a:off x="4066699" y="2941320"/>
            <a:ext cx="657701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21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12" name="Straight Connector 6211"/>
          <p:cNvSpPr/>
          <p:nvPr/>
        </p:nvSpPr>
        <p:spPr>
          <a:xfrm>
            <a:off x="4305618" y="3619500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13" name="Text Box 6212"/>
          <p:cNvSpPr txBox="1"/>
          <p:nvPr/>
        </p:nvSpPr>
        <p:spPr>
          <a:xfrm>
            <a:off x="4290695" y="3619500"/>
            <a:ext cx="4572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0 </a:t>
            </a:r>
          </a:p>
        </p:txBody>
      </p:sp>
      <p:sp>
        <p:nvSpPr>
          <p:cNvPr id="6214" name="Text Box 6213"/>
          <p:cNvSpPr txBox="1"/>
          <p:nvPr/>
        </p:nvSpPr>
        <p:spPr>
          <a:xfrm>
            <a:off x="4671695" y="1831340"/>
            <a:ext cx="80962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13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15" name="Text Box 6214"/>
          <p:cNvSpPr txBox="1"/>
          <p:nvPr/>
        </p:nvSpPr>
        <p:spPr>
          <a:xfrm>
            <a:off x="6453505" y="1348105"/>
            <a:ext cx="80962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86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16" name="Straight Connector 6215"/>
          <p:cNvSpPr/>
          <p:nvPr/>
        </p:nvSpPr>
        <p:spPr>
          <a:xfrm>
            <a:off x="7263130" y="1347470"/>
            <a:ext cx="0" cy="1219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17" name="Straight Connector 6216"/>
          <p:cNvSpPr/>
          <p:nvPr/>
        </p:nvSpPr>
        <p:spPr>
          <a:xfrm>
            <a:off x="7277100" y="1893570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19" name="Text Box 6218"/>
          <p:cNvSpPr txBox="1"/>
          <p:nvPr/>
        </p:nvSpPr>
        <p:spPr>
          <a:xfrm>
            <a:off x="6453505" y="1845628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20" name="Straight Connector 6219"/>
          <p:cNvSpPr/>
          <p:nvPr/>
        </p:nvSpPr>
        <p:spPr>
          <a:xfrm>
            <a:off x="6453505" y="2491105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21" name="Text Box 6220"/>
          <p:cNvSpPr txBox="1"/>
          <p:nvPr/>
        </p:nvSpPr>
        <p:spPr>
          <a:xfrm>
            <a:off x="6453505" y="2462530"/>
            <a:ext cx="4572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22" name="Text Box 6221"/>
          <p:cNvSpPr txBox="1"/>
          <p:nvPr/>
        </p:nvSpPr>
        <p:spPr>
          <a:xfrm>
            <a:off x="6442711" y="2980859"/>
            <a:ext cx="712787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23" name="Text Box 6222"/>
          <p:cNvSpPr txBox="1"/>
          <p:nvPr/>
        </p:nvSpPr>
        <p:spPr>
          <a:xfrm>
            <a:off x="6688455" y="2473960"/>
            <a:ext cx="39878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224" name="Straight Connector 6223"/>
          <p:cNvSpPr/>
          <p:nvPr/>
        </p:nvSpPr>
        <p:spPr>
          <a:xfrm>
            <a:off x="6629083" y="3619500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" name="Text Box 6"/>
          <p:cNvSpPr txBox="1"/>
          <p:nvPr/>
        </p:nvSpPr>
        <p:spPr>
          <a:xfrm>
            <a:off x="135255" y="2891416"/>
            <a:ext cx="702945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27 </a:t>
            </a:r>
            <a:endParaRPr lang="en-US" altLang="zh-CN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Straight Connector 3"/>
          <p:cNvSpPr/>
          <p:nvPr/>
        </p:nvSpPr>
        <p:spPr>
          <a:xfrm>
            <a:off x="7277100" y="1892935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Text Box 4"/>
          <p:cNvSpPr txBox="1"/>
          <p:nvPr/>
        </p:nvSpPr>
        <p:spPr>
          <a:xfrm>
            <a:off x="7263130" y="1347470"/>
            <a:ext cx="609600" cy="646331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Straight Connector 5"/>
          <p:cNvSpPr/>
          <p:nvPr/>
        </p:nvSpPr>
        <p:spPr>
          <a:xfrm>
            <a:off x="7263130" y="1894205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" name="Straight Connector 7"/>
          <p:cNvSpPr/>
          <p:nvPr/>
        </p:nvSpPr>
        <p:spPr>
          <a:xfrm>
            <a:off x="6439535" y="2491740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" name="Text Box 9"/>
          <p:cNvSpPr txBox="1"/>
          <p:nvPr/>
        </p:nvSpPr>
        <p:spPr>
          <a:xfrm>
            <a:off x="7548823" y="3119120"/>
            <a:ext cx="398145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7293610" y="2685415"/>
            <a:ext cx="39878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Straight Connector 11"/>
          <p:cNvSpPr/>
          <p:nvPr/>
        </p:nvSpPr>
        <p:spPr>
          <a:xfrm>
            <a:off x="6615113" y="3620135"/>
            <a:ext cx="381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" name="Text Box 12"/>
          <p:cNvSpPr txBox="1"/>
          <p:nvPr/>
        </p:nvSpPr>
        <p:spPr>
          <a:xfrm>
            <a:off x="6688455" y="3663610"/>
            <a:ext cx="42799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2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7277100" y="1892935"/>
            <a:ext cx="79756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dirty="0" smtClean="0">
                <a:latin typeface="Times New Roman" panose="02020603050405020304" charset="0"/>
                <a:cs typeface="Times New Roman" panose="02020603050405020304" charset="0"/>
              </a:rPr>
              <a:t>14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5" name="Straight Connector 14"/>
          <p:cNvSpPr/>
          <p:nvPr/>
        </p:nvSpPr>
        <p:spPr>
          <a:xfrm>
            <a:off x="7263130" y="1894205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59" name="Picture 1">
            <a:extLst>
              <a:ext uri="{FF2B5EF4-FFF2-40B4-BE49-F238E27FC236}">
                <a16:creationId xmlns="" xmlns:a16="http://schemas.microsoft.com/office/drawing/2014/main" id="{F91E2D59-DE4C-4EB0-88C2-5EC22FE17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898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  <p:bldP spid="6155" grpId="0"/>
      <p:bldP spid="6158" grpId="0"/>
      <p:bldP spid="6159" grpId="0"/>
      <p:bldP spid="6161" grpId="0"/>
      <p:bldP spid="6162" grpId="0"/>
      <p:bldP spid="6166" grpId="0"/>
      <p:bldP spid="6167" grpId="0"/>
      <p:bldP spid="6170" grpId="0"/>
      <p:bldP spid="6171" grpId="0"/>
      <p:bldP spid="6173" grpId="0"/>
      <p:bldP spid="6174" grpId="0"/>
      <p:bldP spid="6175" grpId="0"/>
      <p:bldP spid="6177" grpId="0"/>
      <p:bldP spid="6178" grpId="0"/>
      <p:bldP spid="6203" grpId="0"/>
      <p:bldP spid="6206" grpId="0"/>
      <p:bldP spid="6207" grpId="0"/>
      <p:bldP spid="6209" grpId="0"/>
      <p:bldP spid="6210" grpId="0"/>
      <p:bldP spid="6211" grpId="0"/>
      <p:bldP spid="6213" grpId="0"/>
      <p:bldP spid="6214" grpId="0"/>
      <p:bldP spid="6215" grpId="0"/>
      <p:bldP spid="6219" grpId="0"/>
      <p:bldP spid="6221" grpId="0"/>
      <p:bldP spid="6222" grpId="0"/>
      <p:bldP spid="6223" grpId="0"/>
      <p:bldP spid="7" grpId="0"/>
      <p:bldP spid="5" grpId="0"/>
      <p:bldP spid="10" grpId="0"/>
      <p:bldP spid="11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tudent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416" y="3287448"/>
            <a:ext cx="3897313" cy="231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7485724" y="3673078"/>
            <a:ext cx="1344083" cy="180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7" descr="bird3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646" y="3373438"/>
            <a:ext cx="1506803" cy="867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7642941" y="3509335"/>
            <a:ext cx="1344083" cy="180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0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42647">
            <a:off x="6343558" y="3747718"/>
            <a:ext cx="1342760" cy="180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7598072" y="3590023"/>
            <a:ext cx="1344083" cy="180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WordArt 11"/>
          <p:cNvSpPr>
            <a:spLocks noChangeArrowheads="1" noChangeShapeType="1" noTextEdit="1"/>
          </p:cNvSpPr>
          <p:nvPr/>
        </p:nvSpPr>
        <p:spPr bwMode="auto">
          <a:xfrm>
            <a:off x="1333500" y="1206500"/>
            <a:ext cx="6080125" cy="203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 HỌC KẾT THÚC</a:t>
            </a:r>
          </a:p>
          <a:p>
            <a:pPr algn="ctr"/>
            <a:r>
              <a:rPr lang="en-US" sz="3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THẦY CÔ VÀ CÁC EM SỨC KHỎE !</a:t>
            </a:r>
          </a:p>
        </p:txBody>
      </p:sp>
    </p:spTree>
    <p:extLst>
      <p:ext uri="{BB962C8B-B14F-4D97-AF65-F5344CB8AC3E}">
        <p14:creationId xmlns:p14="http://schemas.microsoft.com/office/powerpoint/2010/main" val="3785755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2.22222E-6 C 0.00191 -0.00111 -0.24618 -0.00222 -0.24583 -0.00556 C -0.24548 -0.00889 0.25347 -0.01584 0.25209 -0.01945 C 0.2507 -0.02306 -0.21111 -0.02639 -0.25416 -0.02778 C -0.29722 -0.02917 -0.15173 -0.02861 -0.00625 -0.02778 " pathEditMode="relative" rAng="0" ptsTypes="AAAAA">
                                      <p:cBhvr>
                                        <p:cTn id="13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03" y="-1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405</Words>
  <Application>Microsoft Office PowerPoint</Application>
  <PresentationFormat>On-screen Show (16:10)</PresentationFormat>
  <Paragraphs>129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65</cp:revision>
  <dcterms:created xsi:type="dcterms:W3CDTF">2017-12-31T23:29:00Z</dcterms:created>
  <dcterms:modified xsi:type="dcterms:W3CDTF">2023-12-03T13:54:38Z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1033-10.2.0.7456</vt:lpwstr>
  </property>
</Properties>
</file>