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66" r:id="rId3"/>
    <p:sldId id="257" r:id="rId4"/>
    <p:sldId id="267" r:id="rId5"/>
    <p:sldId id="268" r:id="rId6"/>
    <p:sldId id="269" r:id="rId7"/>
    <p:sldId id="270" r:id="rId8"/>
    <p:sldId id="271" r:id="rId9"/>
    <p:sldId id="272" r:id="rId10"/>
    <p:sldId id="274" r:id="rId11"/>
    <p:sldId id="276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ễn Thị Hồng Loan" userId="6fe7ea7a89bfc888" providerId="LiveId" clId="{CB111F11-8E3C-4086-B89F-1D1130339193}"/>
    <pc:docChg chg="custSel addSld modSld">
      <pc:chgData name="Nguyễn Thị Hồng Loan" userId="6fe7ea7a89bfc888" providerId="LiveId" clId="{CB111F11-8E3C-4086-B89F-1D1130339193}" dt="2023-12-14T09:23:25.409" v="249" actId="115"/>
      <pc:docMkLst>
        <pc:docMk/>
      </pc:docMkLst>
      <pc:sldChg chg="addSp modSp mod modAnim">
        <pc:chgData name="Nguyễn Thị Hồng Loan" userId="6fe7ea7a89bfc888" providerId="LiveId" clId="{CB111F11-8E3C-4086-B89F-1D1130339193}" dt="2023-12-14T09:23:25.409" v="249" actId="115"/>
        <pc:sldMkLst>
          <pc:docMk/>
          <pc:sldMk cId="3887802998" sldId="257"/>
        </pc:sldMkLst>
        <pc:spChg chg="add mod">
          <ac:chgData name="Nguyễn Thị Hồng Loan" userId="6fe7ea7a89bfc888" providerId="LiveId" clId="{CB111F11-8E3C-4086-B89F-1D1130339193}" dt="2023-12-14T09:19:52.799" v="41" actId="20577"/>
          <ac:spMkLst>
            <pc:docMk/>
            <pc:sldMk cId="3887802998" sldId="257"/>
            <ac:spMk id="4" creationId="{0CB937B4-DB4D-1CA0-6D2C-AE06585AB441}"/>
          </ac:spMkLst>
        </pc:spChg>
        <pc:spChg chg="add mod">
          <ac:chgData name="Nguyễn Thị Hồng Loan" userId="6fe7ea7a89bfc888" providerId="LiveId" clId="{CB111F11-8E3C-4086-B89F-1D1130339193}" dt="2023-12-14T09:23:25.409" v="249" actId="115"/>
          <ac:spMkLst>
            <pc:docMk/>
            <pc:sldMk cId="3887802998" sldId="257"/>
            <ac:spMk id="5" creationId="{B50DA2B1-DC2C-51D6-527B-F20436318B16}"/>
          </ac:spMkLst>
        </pc:spChg>
        <pc:spChg chg="add mod">
          <ac:chgData name="Nguyễn Thị Hồng Loan" userId="6fe7ea7a89bfc888" providerId="LiveId" clId="{CB111F11-8E3C-4086-B89F-1D1130339193}" dt="2023-12-14T09:23:07.335" v="248" actId="20577"/>
          <ac:spMkLst>
            <pc:docMk/>
            <pc:sldMk cId="3887802998" sldId="257"/>
            <ac:spMk id="6" creationId="{96DDB7D4-BFDA-9310-E3BE-4A0D819E499E}"/>
          </ac:spMkLst>
        </pc:spChg>
      </pc:sldChg>
      <pc:sldChg chg="modSp">
        <pc:chgData name="Nguyễn Thị Hồng Loan" userId="6fe7ea7a89bfc888" providerId="LiveId" clId="{CB111F11-8E3C-4086-B89F-1D1130339193}" dt="2023-12-14T09:18:12.504" v="11" actId="14100"/>
        <pc:sldMkLst>
          <pc:docMk/>
          <pc:sldMk cId="1476222550" sldId="266"/>
        </pc:sldMkLst>
        <pc:picChg chg="mod">
          <ac:chgData name="Nguyễn Thị Hồng Loan" userId="6fe7ea7a89bfc888" providerId="LiveId" clId="{CB111F11-8E3C-4086-B89F-1D1130339193}" dt="2023-12-14T09:18:12.504" v="11" actId="14100"/>
          <ac:picMkLst>
            <pc:docMk/>
            <pc:sldMk cId="1476222550" sldId="266"/>
            <ac:picMk id="3" creationId="{00000000-0000-0000-0000-000000000000}"/>
          </ac:picMkLst>
        </pc:picChg>
      </pc:sldChg>
      <pc:sldChg chg="delSp modSp new mod">
        <pc:chgData name="Nguyễn Thị Hồng Loan" userId="6fe7ea7a89bfc888" providerId="LiveId" clId="{CB111F11-8E3C-4086-B89F-1D1130339193}" dt="2023-12-14T09:18:26.322" v="15" actId="478"/>
        <pc:sldMkLst>
          <pc:docMk/>
          <pc:sldMk cId="3041480459" sldId="267"/>
        </pc:sldMkLst>
        <pc:spChg chg="del">
          <ac:chgData name="Nguyễn Thị Hồng Loan" userId="6fe7ea7a89bfc888" providerId="LiveId" clId="{CB111F11-8E3C-4086-B89F-1D1130339193}" dt="2023-12-14T09:18:24.638" v="13" actId="478"/>
          <ac:spMkLst>
            <pc:docMk/>
            <pc:sldMk cId="3041480459" sldId="267"/>
            <ac:spMk id="2" creationId="{1CB1342E-8048-F36A-80E7-3EDD1550717F}"/>
          </ac:spMkLst>
        </pc:spChg>
        <pc:spChg chg="del mod">
          <ac:chgData name="Nguyễn Thị Hồng Loan" userId="6fe7ea7a89bfc888" providerId="LiveId" clId="{CB111F11-8E3C-4086-B89F-1D1130339193}" dt="2023-12-14T09:18:26.322" v="15" actId="478"/>
          <ac:spMkLst>
            <pc:docMk/>
            <pc:sldMk cId="3041480459" sldId="267"/>
            <ac:spMk id="3" creationId="{6E5909AC-FCAA-5120-3120-C5B147C451C4}"/>
          </ac:spMkLst>
        </pc:spChg>
      </pc:sldChg>
      <pc:sldChg chg="delSp new mod">
        <pc:chgData name="Nguyễn Thị Hồng Loan" userId="6fe7ea7a89bfc888" providerId="LiveId" clId="{CB111F11-8E3C-4086-B89F-1D1130339193}" dt="2023-12-14T09:18:32.127" v="18" actId="478"/>
        <pc:sldMkLst>
          <pc:docMk/>
          <pc:sldMk cId="3651410077" sldId="268"/>
        </pc:sldMkLst>
        <pc:spChg chg="del">
          <ac:chgData name="Nguyễn Thị Hồng Loan" userId="6fe7ea7a89bfc888" providerId="LiveId" clId="{CB111F11-8E3C-4086-B89F-1D1130339193}" dt="2023-12-14T09:18:32.127" v="18" actId="478"/>
          <ac:spMkLst>
            <pc:docMk/>
            <pc:sldMk cId="3651410077" sldId="268"/>
            <ac:spMk id="2" creationId="{B9F54FFB-BF20-E9D0-08E0-7D4CE36B110B}"/>
          </ac:spMkLst>
        </pc:spChg>
        <pc:spChg chg="del">
          <ac:chgData name="Nguyễn Thị Hồng Loan" userId="6fe7ea7a89bfc888" providerId="LiveId" clId="{CB111F11-8E3C-4086-B89F-1D1130339193}" dt="2023-12-14T09:18:31.011" v="17" actId="478"/>
          <ac:spMkLst>
            <pc:docMk/>
            <pc:sldMk cId="3651410077" sldId="268"/>
            <ac:spMk id="3" creationId="{715C83E4-0C0D-7333-4D69-8F45B5E8B3F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3ACC8-703E-455B-9C3A-177D397A7751}" type="datetimeFigureOut">
              <a:rPr lang="en-SG" smtClean="0"/>
              <a:t>14/12/2023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63EEB-7C79-4477-BA7E-92A4051940C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81032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B097B1-4A96-48CB-BE44-30F6CBD62C46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092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A70FC-169E-4716-DAB6-C6FEA43CE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5117C-8B63-B491-1F8D-8B6D3440FD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67DD9-E5C1-79CF-FB56-128398A2F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3636-513D-4277-926A-D7A1DCFEBA61}" type="datetimeFigureOut">
              <a:rPr lang="en-SG" smtClean="0"/>
              <a:t>14/12/2023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1BEA6-71EC-E8F5-21EB-E563CA542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A88E4-A266-C417-8488-680FA8E9B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E623-7665-44CB-9A40-813A50B82D3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3693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91839-A3A4-7FB0-5266-C6A04D571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DE57FE-BF9C-DA36-D072-EB01CCB70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90452-FFEC-AF57-BE22-3587AFAE1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3636-513D-4277-926A-D7A1DCFEBA61}" type="datetimeFigureOut">
              <a:rPr lang="en-SG" smtClean="0"/>
              <a:t>14/12/2023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5B670-86BC-19A3-2888-B3168BEDF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A4D97-1BA7-BCBE-F5C8-F318F8FE8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E623-7665-44CB-9A40-813A50B82D3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80881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8F2CFE-81B6-3C3D-F908-768CF3604C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DF1FBD-72D2-8A92-9D08-69D13C787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0576A-1BC4-0D31-F63C-1C5E45D4F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3636-513D-4277-926A-D7A1DCFEBA61}" type="datetimeFigureOut">
              <a:rPr lang="en-SG" smtClean="0"/>
              <a:t>14/12/2023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41F3B-5A81-2380-2762-1B3C00F90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B1123-98B4-90B1-502B-453423ED0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E623-7665-44CB-9A40-813A50B82D3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0544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1D25-939D-47B4-8041-743D60A901B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AF9B-A5A9-4DE3-A8D3-F244A2F67D6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Kha\Documents\Hình nen Powerpoint dep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661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1D25-939D-47B4-8041-743D60A901B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AF9B-A5A9-4DE3-A8D3-F244A2F67D6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68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1D25-939D-47B4-8041-743D60A901B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AF9B-A5A9-4DE3-A8D3-F244A2F67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75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1D25-939D-47B4-8041-743D60A901B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AF9B-A5A9-4DE3-A8D3-F244A2F67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2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1D25-939D-47B4-8041-743D60A901B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AF9B-A5A9-4DE3-A8D3-F244A2F67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7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1D25-939D-47B4-8041-743D60A901B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AF9B-A5A9-4DE3-A8D3-F244A2F67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3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1D25-939D-47B4-8041-743D60A901B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AF9B-A5A9-4DE3-A8D3-F244A2F67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5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1D25-939D-47B4-8041-743D60A901B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AF9B-A5A9-4DE3-A8D3-F244A2F67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2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A4FD4-9008-9784-5989-B48020EBA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62734-2F13-203E-8D24-480414A15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D8728-1E46-E562-6C65-E5E5212AC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3636-513D-4277-926A-D7A1DCFEBA61}" type="datetimeFigureOut">
              <a:rPr lang="en-SG" smtClean="0"/>
              <a:t>14/12/2023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0A445-02C6-AF50-4A86-E5E72C964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81823-060C-4DDC-A373-90ADC209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E623-7665-44CB-9A40-813A50B82D3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677949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1D25-939D-47B4-8041-743D60A901B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AF9B-A5A9-4DE3-A8D3-F244A2F67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5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1D25-939D-47B4-8041-743D60A901B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AF9B-A5A9-4DE3-A8D3-F244A2F67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9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1D25-939D-47B4-8041-743D60A901B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AF9B-A5A9-4DE3-A8D3-F244A2F67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7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54A48-D9C6-F427-E603-4C822C9A9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699D57-C466-AC99-3EB2-4D7381A8E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6A165-0F64-6190-ABB6-135FF4F63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3636-513D-4277-926A-D7A1DCFEBA61}" type="datetimeFigureOut">
              <a:rPr lang="en-SG" smtClean="0"/>
              <a:t>14/12/2023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652AC-E773-8E3C-78F3-7224F08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78497-BA72-25BE-0655-2762FC89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E623-7665-44CB-9A40-813A50B82D3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8891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83468-D9C6-2219-9B61-7705F0BC7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051DB-3712-8497-0425-81DCF71FC2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7377D7-A3A2-23F1-CA36-5CF8CFD0F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B5D8A-9F53-4F7D-8567-F4A3B9FA9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3636-513D-4277-926A-D7A1DCFEBA61}" type="datetimeFigureOut">
              <a:rPr lang="en-SG" smtClean="0"/>
              <a:t>14/12/2023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DCA227-C09E-11BD-B4EE-907F604F8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17409-A50C-528C-D255-E8DBE4E65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E623-7665-44CB-9A40-813A50B82D3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0161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5CD7F-59E5-8A5C-C20D-0D885C1EF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533AD-2900-AFD7-5C00-CF8065749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F89348-37F0-A004-454B-7ECB79E10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9BC829-865A-0554-B467-17197A411F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DC1FA6-AAA7-B5C5-4A02-39C69B85AD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6411A1-565C-A5CF-76BC-17115FD94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3636-513D-4277-926A-D7A1DCFEBA61}" type="datetimeFigureOut">
              <a:rPr lang="en-SG" smtClean="0"/>
              <a:t>14/12/2023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1014E6-942D-844B-0CD1-705202BE9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68F496-ADBB-B3CB-163A-27084143E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E623-7665-44CB-9A40-813A50B82D3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83240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E888-7FBA-A54A-CEE9-B4A5B0250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F5C57C-8FCF-FC45-D9C5-A9F7A4CA2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3636-513D-4277-926A-D7A1DCFEBA61}" type="datetimeFigureOut">
              <a:rPr lang="en-SG" smtClean="0"/>
              <a:t>14/12/2023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BFF17A-D7F1-4F68-C851-0B8B16803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FFC16-B0A8-F999-95EF-2B26AE52F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E623-7665-44CB-9A40-813A50B82D3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30552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9E7CF1-04A4-F56D-6D00-9625008F5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3636-513D-4277-926A-D7A1DCFEBA61}" type="datetimeFigureOut">
              <a:rPr lang="en-SG" smtClean="0"/>
              <a:t>14/12/2023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9C2372-963D-0C6A-E996-0C138520F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9C39F-6B38-989D-E350-B7BC90C05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E623-7665-44CB-9A40-813A50B82D3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97433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2C4B6-DA24-5395-6110-0FD4DB90B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7B8D8-A19E-5968-7470-41DE74BDF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543F6F-B2A2-57FC-ECC3-36E7AFAA4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96553-01E7-579B-2F49-5B6D31619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3636-513D-4277-926A-D7A1DCFEBA61}" type="datetimeFigureOut">
              <a:rPr lang="en-SG" smtClean="0"/>
              <a:t>14/12/2023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F968F8-237A-5095-083D-3998CF048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172EE-DA18-CEA8-6A97-3A381A46C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E623-7665-44CB-9A40-813A50B82D3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35222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B2546-881B-040D-14E0-9E61C2595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736708-E71D-6A18-5387-B95695A2D7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0658C7-E375-52D6-3ACF-26DF3640F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96EF06-0E5E-C382-1288-0E3C18993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3636-513D-4277-926A-D7A1DCFEBA61}" type="datetimeFigureOut">
              <a:rPr lang="en-SG" smtClean="0"/>
              <a:t>14/12/2023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528D57-C305-C3BB-F13A-E959BFD49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3D8C0-578B-96C4-1715-75EC53754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E623-7665-44CB-9A40-813A50B82D3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29953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9C7CD7-C13C-A17D-9C8C-187F84347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080F7-EE28-A596-AF94-0ACD19F46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81B10-5C08-5229-2C52-917E44AADB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63636-513D-4277-926A-D7A1DCFEBA61}" type="datetimeFigureOut">
              <a:rPr lang="en-SG" smtClean="0"/>
              <a:t>14/12/2023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2F756-BEBB-8568-94A6-5D69D15D37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E2F72-03F2-5211-6212-5ABA56051F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5E623-7665-44CB-9A40-813A50B82D3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6509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51D25-939D-47B4-8041-743D60A901B8}" type="datetimeFigureOut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12/14/2023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6AF9B-A5A9-4DE3-A8D3-F244A2F67D6A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80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zV025-16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0400" y="-84221"/>
            <a:ext cx="13512800" cy="6998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WordArt 30"/>
          <p:cNvSpPr>
            <a:spLocks noChangeArrowheads="1" noChangeShapeType="1" noTextEdit="1"/>
          </p:cNvSpPr>
          <p:nvPr/>
        </p:nvSpPr>
        <p:spPr bwMode="auto">
          <a:xfrm>
            <a:off x="3397032" y="1728831"/>
            <a:ext cx="4680032" cy="785832"/>
          </a:xfrm>
          <a:prstGeom prst="rect">
            <a:avLst/>
          </a:prstGeom>
        </p:spPr>
        <p:txBody>
          <a:bodyPr wrap="none" numCol="1" fromWordArt="1">
            <a:prstTxWarp prst="textInflate">
              <a:avLst>
                <a:gd name="adj" fmla="val 13634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108851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7619" b="1" i="1" u="none" strike="noStrike" kern="10" cap="none" spc="0" normalizeH="0" baseline="0" noProof="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Môn: </a:t>
            </a:r>
            <a:r>
              <a:rPr kumimoji="0" lang="en-SG" sz="7619" b="1" i="1" u="none" strike="noStrike" kern="10" cap="none" spc="0" normalizeH="0" baseline="0" noProof="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Toán</a:t>
            </a:r>
            <a:r>
              <a:rPr kumimoji="0" lang="en-SG" sz="7619" b="1" i="1" u="none" strike="noStrike" kern="10" cap="none" spc="0" normalizeH="0" baseline="0" noProof="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- </a:t>
            </a:r>
            <a:r>
              <a:rPr kumimoji="0" lang="en-SG" sz="7619" b="1" i="1" u="none" strike="noStrike" kern="10" cap="none" spc="0" normalizeH="0" baseline="0" noProof="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Lớp</a:t>
            </a:r>
            <a:r>
              <a:rPr kumimoji="0" lang="en-SG" sz="7619" b="1" i="1" u="none" strike="noStrike" kern="10" cap="none" spc="0" normalizeH="0" baseline="0" noProof="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5</a:t>
            </a:r>
          </a:p>
        </p:txBody>
      </p:sp>
      <p:sp>
        <p:nvSpPr>
          <p:cNvPr id="5" name="WordArt 32"/>
          <p:cNvSpPr>
            <a:spLocks noChangeArrowheads="1" noChangeShapeType="1" noTextEdit="1"/>
          </p:cNvSpPr>
          <p:nvPr/>
        </p:nvSpPr>
        <p:spPr bwMode="auto">
          <a:xfrm>
            <a:off x="2895821" y="3124221"/>
            <a:ext cx="5638411" cy="1066726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108851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619" b="1" i="0" u="none" strike="noStrike" kern="10" cap="none" spc="0" normalizeH="0" baseline="0" noProof="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Bài</a:t>
            </a:r>
            <a:r>
              <a:rPr kumimoji="0" lang="en-US" sz="7619" b="1" i="0" u="none" strike="noStrike" kern="10" cap="none" spc="0" normalizeH="0" baseline="0" noProof="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lang="en-US" sz="7619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49</a:t>
            </a:r>
            <a:r>
              <a:rPr kumimoji="0" lang="en-US" sz="7619" b="1" i="0" u="none" strike="noStrike" kern="10" cap="none" spc="0" normalizeH="0" baseline="0" noProof="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: </a:t>
            </a:r>
            <a:r>
              <a:rPr kumimoji="0" lang="en-US" sz="7619" b="1" i="0" u="none" strike="noStrike" kern="10" cap="none" spc="0" normalizeH="0" baseline="0" noProof="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Giải</a:t>
            </a:r>
            <a:r>
              <a:rPr kumimoji="0" lang="en-US" sz="7619" b="1" i="0" u="none" strike="noStrike" kern="10" cap="none" spc="0" normalizeH="0" baseline="0" noProof="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en-US" sz="7619" b="1" i="0" u="none" strike="noStrike" kern="10" cap="none" spc="0" normalizeH="0" baseline="0" noProof="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toán</a:t>
            </a:r>
            <a:r>
              <a:rPr kumimoji="0" lang="en-US" sz="7619" b="1" i="0" u="none" strike="noStrike" kern="10" cap="none" spc="0" normalizeH="0" baseline="0" noProof="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en-US" sz="7619" b="1" i="0" u="none" strike="noStrike" kern="10" cap="none" spc="0" normalizeH="0" baseline="0" noProof="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về</a:t>
            </a:r>
            <a:r>
              <a:rPr kumimoji="0" lang="en-US" sz="7619" b="1" i="0" u="none" strike="noStrike" kern="10" cap="none" spc="0" normalizeH="0" baseline="0" noProof="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en-US" sz="7619" b="1" i="0" u="none" strike="noStrike" kern="10" cap="none" spc="0" normalizeH="0" baseline="0" noProof="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tỉ</a:t>
            </a:r>
            <a:r>
              <a:rPr kumimoji="0" lang="en-US" sz="7619" b="1" i="0" u="none" strike="noStrike" kern="10" cap="none" spc="0" normalizeH="0" baseline="0" noProof="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en-US" sz="7619" b="1" i="0" u="none" strike="noStrike" kern="10" cap="none" spc="0" normalizeH="0" baseline="0" noProof="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số</a:t>
            </a:r>
            <a:r>
              <a:rPr kumimoji="0" lang="en-US" sz="7619" b="1" i="0" u="none" strike="noStrike" kern="10" cap="none" spc="0" normalizeH="0" baseline="0" noProof="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en-US" sz="7619" b="1" i="0" u="none" strike="noStrike" kern="10" cap="none" spc="0" normalizeH="0" baseline="0" noProof="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phần</a:t>
            </a:r>
            <a:r>
              <a:rPr kumimoji="0" lang="en-US" sz="7619" b="1" i="0" u="none" strike="noStrike" kern="10" cap="none" spc="0" normalizeH="0" baseline="0" noProof="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en-US" sz="7619" b="1" i="0" u="none" strike="noStrike" kern="10" cap="none" spc="0" normalizeH="0" baseline="0" noProof="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trăm</a:t>
            </a:r>
            <a:r>
              <a:rPr kumimoji="0" lang="en-US" sz="7619" b="1" i="0" u="none" strike="noStrike" kern="10" cap="none" spc="0" normalizeH="0" baseline="0" noProof="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(</a:t>
            </a:r>
            <a:r>
              <a:rPr kumimoji="0" lang="en-US" sz="7619" b="1" i="0" u="none" strike="noStrike" kern="10" cap="none" spc="0" normalizeH="0" baseline="0" noProof="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tiết</a:t>
            </a:r>
            <a:r>
              <a:rPr kumimoji="0" lang="en-US" sz="7619" b="1" i="0" u="none" strike="noStrike" kern="10" cap="none" spc="0" normalizeH="0" baseline="0" noProof="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2)</a:t>
            </a:r>
            <a:endParaRPr kumimoji="0" lang="en-SG" sz="7619" b="1" i="0" u="none" strike="noStrike" kern="10" cap="none" spc="0" normalizeH="0" baseline="0" noProof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1981484" y="5804563"/>
            <a:ext cx="9803794" cy="977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93503" tIns="96752" rIns="193503" bIns="96752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1088519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79" b="1" i="0" u="none" strike="noStrike" kern="120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GV: </a:t>
            </a:r>
            <a:r>
              <a:rPr kumimoji="0" lang="en-US" sz="5079" b="1" i="0" u="none" strike="noStrike" kern="1200" cap="none" spc="0" normalizeH="0" baseline="0" noProof="0" dirty="0" err="1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Nguyễn</a:t>
            </a:r>
            <a:r>
              <a:rPr kumimoji="0" lang="en-US" sz="5079" b="1" i="0" u="none" strike="noStrike" kern="120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079" b="1" i="0" u="none" strike="noStrike" kern="1200" cap="none" spc="0" normalizeH="0" baseline="0" noProof="0" dirty="0" err="1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Thị</a:t>
            </a:r>
            <a:r>
              <a:rPr kumimoji="0" lang="en-US" sz="5079" b="1" i="0" u="none" strike="noStrike" kern="120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079" b="1" i="0" u="none" strike="noStrike" kern="1200" cap="none" spc="0" normalizeH="0" baseline="0" noProof="0" dirty="0" err="1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Hồng</a:t>
            </a:r>
            <a:r>
              <a:rPr kumimoji="0" lang="en-US" sz="5079" b="1" i="0" u="none" strike="noStrike" kern="120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Loan</a:t>
            </a:r>
          </a:p>
        </p:txBody>
      </p:sp>
    </p:spTree>
    <p:extLst>
      <p:ext uri="{BB962C8B-B14F-4D97-AF65-F5344CB8AC3E}">
        <p14:creationId xmlns:p14="http://schemas.microsoft.com/office/powerpoint/2010/main" val="147622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9DE8B5-6F2B-5E80-E463-CE8E1E719D62}"/>
              </a:ext>
            </a:extLst>
          </p:cNvPr>
          <p:cNvSpPr/>
          <p:nvPr/>
        </p:nvSpPr>
        <p:spPr>
          <a:xfrm>
            <a:off x="1685271" y="0"/>
            <a:ext cx="79339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Trò</a:t>
            </a:r>
            <a:r>
              <a:rPr kumimoji="0" lang="en-US" sz="5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5400" b="0" i="0" u="none" strike="noStrike" kern="1200" cap="none" spc="0" normalizeH="0" baseline="0" noProof="0" dirty="0" err="1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chơi</a:t>
            </a:r>
            <a:r>
              <a:rPr kumimoji="0" lang="en-US" sz="5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5400" b="0" i="0" u="none" strike="noStrike" kern="1200" cap="none" spc="0" normalizeH="0" baseline="0" noProof="0" dirty="0" err="1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Chọn</a:t>
            </a:r>
            <a:r>
              <a:rPr kumimoji="0" lang="en-US" sz="5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5400" b="0" i="0" u="none" strike="noStrike" kern="1200" cap="none" spc="0" normalizeH="0" baseline="0" noProof="0" dirty="0" err="1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đáp</a:t>
            </a:r>
            <a:r>
              <a:rPr kumimoji="0" lang="en-US" sz="5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5400" b="0" i="0" u="none" strike="noStrike" kern="1200" cap="none" spc="0" normalizeH="0" baseline="0" noProof="0" dirty="0" err="1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án</a:t>
            </a:r>
            <a:r>
              <a:rPr kumimoji="0" lang="en-US" sz="5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5400" b="0" i="0" u="none" strike="noStrike" kern="1200" cap="none" spc="0" normalizeH="0" baseline="0" noProof="0" dirty="0" err="1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đúng</a:t>
            </a:r>
            <a:endParaRPr kumimoji="0" lang="en-US" sz="5400" b="0" i="0" u="none" strike="noStrike" kern="1200" cap="none" spc="0" normalizeH="0" baseline="0" noProof="0" dirty="0">
              <a:ln w="0"/>
              <a:gradFill>
                <a:gsLst>
                  <a:gs pos="0">
                    <a:srgbClr val="5B9BD5">
                      <a:lumMod val="50000"/>
                    </a:srgbClr>
                  </a:gs>
                  <a:gs pos="50000">
                    <a:srgbClr val="5B9BD5"/>
                  </a:gs>
                  <a:gs pos="100000">
                    <a:srgbClr val="5B9BD5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9FB1E5-65DF-D99A-DB4D-06B6AFC70E40}"/>
              </a:ext>
            </a:extLst>
          </p:cNvPr>
          <p:cNvSpPr/>
          <p:nvPr/>
        </p:nvSpPr>
        <p:spPr>
          <a:xfrm>
            <a:off x="1120850" y="912768"/>
            <a:ext cx="6093335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Tỉ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phần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trăm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: 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9CB048-2019-0C47-DC05-0FA85EE2E79F}"/>
              </a:ext>
            </a:extLst>
          </p:cNvPr>
          <p:cNvSpPr/>
          <p:nvPr/>
        </p:nvSpPr>
        <p:spPr>
          <a:xfrm>
            <a:off x="1152226" y="1876475"/>
            <a:ext cx="1888659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A. 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% 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CDD428-517E-23BA-D664-DC514CF0D090}"/>
              </a:ext>
            </a:extLst>
          </p:cNvPr>
          <p:cNvSpPr/>
          <p:nvPr/>
        </p:nvSpPr>
        <p:spPr>
          <a:xfrm>
            <a:off x="1183603" y="2783544"/>
            <a:ext cx="2071401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B. 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% 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2A887B-A272-8B2E-5539-25CE4FBE35FB}"/>
              </a:ext>
            </a:extLst>
          </p:cNvPr>
          <p:cNvSpPr/>
          <p:nvPr/>
        </p:nvSpPr>
        <p:spPr>
          <a:xfrm>
            <a:off x="1309109" y="3836895"/>
            <a:ext cx="19175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C. 400% 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44E4FE0-F3B0-214D-6F17-6579EC4284A9}"/>
              </a:ext>
            </a:extLst>
          </p:cNvPr>
          <p:cNvSpPr/>
          <p:nvPr/>
        </p:nvSpPr>
        <p:spPr>
          <a:xfrm>
            <a:off x="865356" y="3674680"/>
            <a:ext cx="968188" cy="74699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SG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32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zV025-1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26"/>
            <a:ext cx="12192001" cy="7055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812800" y="305278"/>
            <a:ext cx="11379201" cy="609507"/>
          </a:xfrm>
          <a:prstGeom prst="rect">
            <a:avLst/>
          </a:prstGeom>
        </p:spPr>
        <p:txBody>
          <a:bodyPr wrap="none" lIns="108851" tIns="54427" rIns="108851" bIns="5442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10885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233" b="1" i="0" u="none" strike="noStrike" kern="10" cap="none" spc="0" normalizeH="0" baseline="0" noProof="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Chân thành cảm ơn quý thầy, cô cùng các em</a:t>
            </a:r>
            <a:endParaRPr kumimoji="0" lang="en-SG" sz="4233" b="1" i="0" u="none" strike="noStrike" kern="10" cap="none" spc="0" normalizeH="0" baseline="0" noProof="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0000FF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3962400" y="3429000"/>
            <a:ext cx="4470401" cy="1219014"/>
          </a:xfrm>
          <a:prstGeom prst="rect">
            <a:avLst/>
          </a:prstGeom>
        </p:spPr>
        <p:txBody>
          <a:bodyPr wrap="none" lIns="108851" tIns="54427" rIns="108851" bIns="5442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10885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3809" b="1" i="1" u="none" strike="noStrike" kern="10" cap="none" spc="0" normalizeH="0" baseline="0" noProof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Chào tạm biệt!</a:t>
            </a:r>
          </a:p>
        </p:txBody>
      </p:sp>
    </p:spTree>
    <p:extLst>
      <p:ext uri="{BB962C8B-B14F-4D97-AF65-F5344CB8AC3E}">
        <p14:creationId xmlns:p14="http://schemas.microsoft.com/office/powerpoint/2010/main" val="116662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CB937B4-DB4D-1CA0-6D2C-AE06585AB441}"/>
              </a:ext>
            </a:extLst>
          </p:cNvPr>
          <p:cNvSpPr/>
          <p:nvPr/>
        </p:nvSpPr>
        <p:spPr>
          <a:xfrm>
            <a:off x="1207479" y="-228600"/>
            <a:ext cx="688682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2023 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0DA2B1-DC2C-51D6-527B-F20436318B16}"/>
              </a:ext>
            </a:extLst>
          </p:cNvPr>
          <p:cNvSpPr/>
          <p:nvPr/>
        </p:nvSpPr>
        <p:spPr>
          <a:xfrm>
            <a:off x="1207479" y="304800"/>
            <a:ext cx="1819729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sng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" name="Thought Bubble: Cloud 1">
            <a:extLst>
              <a:ext uri="{FF2B5EF4-FFF2-40B4-BE49-F238E27FC236}">
                <a16:creationId xmlns:a16="http://schemas.microsoft.com/office/drawing/2014/main" id="{CBE02218-F4E4-8452-60A1-CD88E12B2644}"/>
              </a:ext>
            </a:extLst>
          </p:cNvPr>
          <p:cNvSpPr/>
          <p:nvPr/>
        </p:nvSpPr>
        <p:spPr>
          <a:xfrm>
            <a:off x="1266092" y="1828800"/>
            <a:ext cx="6635262" cy="3141785"/>
          </a:xfrm>
          <a:prstGeom prst="cloudCallou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SG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802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38C67A-5453-7869-04EE-7B2926544418}"/>
              </a:ext>
            </a:extLst>
          </p:cNvPr>
          <p:cNvSpPr/>
          <p:nvPr/>
        </p:nvSpPr>
        <p:spPr>
          <a:xfrm>
            <a:off x="1207479" y="-228600"/>
            <a:ext cx="688682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2023 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8567D8-C07F-BC29-EFB9-EDCEA4963540}"/>
              </a:ext>
            </a:extLst>
          </p:cNvPr>
          <p:cNvSpPr/>
          <p:nvPr/>
        </p:nvSpPr>
        <p:spPr>
          <a:xfrm>
            <a:off x="1207479" y="304800"/>
            <a:ext cx="1819729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sng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CB5C07-A67D-7A40-4EA7-03DA75D6FFE0}"/>
              </a:ext>
            </a:extLst>
          </p:cNvPr>
          <p:cNvSpPr/>
          <p:nvPr/>
        </p:nvSpPr>
        <p:spPr>
          <a:xfrm>
            <a:off x="2391007" y="307253"/>
            <a:ext cx="7959230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D9E325-7B31-25E9-C0DD-48BE45705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736" y="1706141"/>
            <a:ext cx="1110047" cy="103075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A3E9A71-AFFA-394A-CF21-DDB678642C48}"/>
              </a:ext>
            </a:extLst>
          </p:cNvPr>
          <p:cNvSpPr/>
          <p:nvPr/>
        </p:nvSpPr>
        <p:spPr>
          <a:xfrm>
            <a:off x="1435302" y="1026206"/>
            <a:ext cx="5107488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ABF5C2-0F49-C55C-548D-9C8C2D04A48E}"/>
              </a:ext>
            </a:extLst>
          </p:cNvPr>
          <p:cNvSpPr/>
          <p:nvPr/>
        </p:nvSpPr>
        <p:spPr>
          <a:xfrm>
            <a:off x="1470472" y="1706141"/>
            <a:ext cx="9825126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sng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sng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521FC8-4257-AE0E-497F-479C8464AA9E}"/>
              </a:ext>
            </a:extLst>
          </p:cNvPr>
          <p:cNvSpPr/>
          <p:nvPr/>
        </p:nvSpPr>
        <p:spPr>
          <a:xfrm>
            <a:off x="1634594" y="2674169"/>
            <a:ext cx="3736920" cy="938719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normalizeH="0" baseline="0" noProof="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sz="3200" b="1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sz="32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0,56 = 56%</a:t>
            </a:r>
            <a:r>
              <a:rPr kumimoji="0" lang="en-US" sz="3200" i="0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i="0" strike="noStrike" kern="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E06144-731F-883D-C87D-EF35C8A2EED9}"/>
              </a:ext>
            </a:extLst>
          </p:cNvPr>
          <p:cNvSpPr/>
          <p:nvPr/>
        </p:nvSpPr>
        <p:spPr>
          <a:xfrm>
            <a:off x="839147" y="4114474"/>
            <a:ext cx="1933543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 0,68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B4B051-0269-11D3-8CC8-01ADBF978EE7}"/>
              </a:ext>
            </a:extLst>
          </p:cNvPr>
          <p:cNvSpPr/>
          <p:nvPr/>
        </p:nvSpPr>
        <p:spPr>
          <a:xfrm>
            <a:off x="9296404" y="4117090"/>
            <a:ext cx="1955985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d) 1,49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FC6D6F-E6EE-E7FB-FD68-B780F209FE2E}"/>
              </a:ext>
            </a:extLst>
          </p:cNvPr>
          <p:cNvSpPr/>
          <p:nvPr/>
        </p:nvSpPr>
        <p:spPr>
          <a:xfrm>
            <a:off x="6254800" y="4114475"/>
            <a:ext cx="2116285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0,173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66CDC3-97B9-BAFD-6C00-8CABF8CE06AB}"/>
              </a:ext>
            </a:extLst>
          </p:cNvPr>
          <p:cNvSpPr/>
          <p:nvPr/>
        </p:nvSpPr>
        <p:spPr>
          <a:xfrm>
            <a:off x="3620714" y="4128380"/>
            <a:ext cx="1750800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0,4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5DAF22-4B0B-C911-CB5D-44DD860CC7BF}"/>
              </a:ext>
            </a:extLst>
          </p:cNvPr>
          <p:cNvSpPr/>
          <p:nvPr/>
        </p:nvSpPr>
        <p:spPr>
          <a:xfrm>
            <a:off x="773729" y="5099207"/>
            <a:ext cx="25731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0,68 = 68%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167DDC6-9FE5-9771-8031-87207B680BFA}"/>
              </a:ext>
            </a:extLst>
          </p:cNvPr>
          <p:cNvSpPr/>
          <p:nvPr/>
        </p:nvSpPr>
        <p:spPr>
          <a:xfrm>
            <a:off x="9308128" y="5101823"/>
            <a:ext cx="27783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1,49 = 149%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775BC92-1CAE-0F74-A099-5B3C25D92085}"/>
              </a:ext>
            </a:extLst>
          </p:cNvPr>
          <p:cNvSpPr/>
          <p:nvPr/>
        </p:nvSpPr>
        <p:spPr>
          <a:xfrm>
            <a:off x="6032064" y="5099208"/>
            <a:ext cx="30861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0,173 = 17,3%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4287C92-BC26-9911-5979-3DECEA1F8F1B}"/>
              </a:ext>
            </a:extLst>
          </p:cNvPr>
          <p:cNvSpPr/>
          <p:nvPr/>
        </p:nvSpPr>
        <p:spPr>
          <a:xfrm>
            <a:off x="3543573" y="5113113"/>
            <a:ext cx="23679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0,4 = 40%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4148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 animBg="1"/>
      <p:bldP spid="10" grpId="0"/>
      <p:bldP spid="11" grpId="0"/>
      <p:bldP spid="12" grpId="0"/>
      <p:bldP spid="13" grpId="0"/>
      <p:bldP spid="16" grpId="0"/>
      <p:bldP spid="17" grpId="0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DB6F651-A462-1AE8-4666-3BBA8EA0714B}"/>
              </a:ext>
            </a:extLst>
          </p:cNvPr>
          <p:cNvSpPr/>
          <p:nvPr/>
        </p:nvSpPr>
        <p:spPr>
          <a:xfrm>
            <a:off x="1207479" y="-228600"/>
            <a:ext cx="688682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2023 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5ECEF5-E8CF-E3CA-00FC-726576A500A6}"/>
              </a:ext>
            </a:extLst>
          </p:cNvPr>
          <p:cNvSpPr/>
          <p:nvPr/>
        </p:nvSpPr>
        <p:spPr>
          <a:xfrm>
            <a:off x="1207479" y="304800"/>
            <a:ext cx="1819729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sng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7DF6C6-1331-DA80-2F3B-19D5EC78EA9B}"/>
              </a:ext>
            </a:extLst>
          </p:cNvPr>
          <p:cNvSpPr/>
          <p:nvPr/>
        </p:nvSpPr>
        <p:spPr>
          <a:xfrm>
            <a:off x="2391007" y="307253"/>
            <a:ext cx="7959230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73091E-3197-AB43-853E-1D930036A55E}"/>
              </a:ext>
            </a:extLst>
          </p:cNvPr>
          <p:cNvSpPr/>
          <p:nvPr/>
        </p:nvSpPr>
        <p:spPr>
          <a:xfrm>
            <a:off x="1120850" y="858980"/>
            <a:ext cx="10647467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sng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sng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F196CF-CFDC-52C6-175C-1F4FDB9FD8AE}"/>
              </a:ext>
            </a:extLst>
          </p:cNvPr>
          <p:cNvSpPr/>
          <p:nvPr/>
        </p:nvSpPr>
        <p:spPr>
          <a:xfrm>
            <a:off x="848634" y="4020345"/>
            <a:ext cx="2651688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3E3EC0-2057-664B-4696-F2A1A21896F7}"/>
              </a:ext>
            </a:extLst>
          </p:cNvPr>
          <p:cNvSpPr/>
          <p:nvPr/>
        </p:nvSpPr>
        <p:spPr>
          <a:xfrm>
            <a:off x="1766306" y="1776919"/>
            <a:ext cx="6236003" cy="938719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normalizeH="0" baseline="0" noProof="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sz="3200" b="1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sz="32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19 : 30 = 0,6333</a:t>
            </a:r>
            <a:r>
              <a:rPr kumimoji="0" lang="en-US" sz="32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3200" kern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63,33</a:t>
            </a:r>
            <a:r>
              <a:rPr kumimoji="0" lang="en-US" sz="32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kumimoji="0" lang="en-US" sz="3200" i="0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i="0" strike="noStrike" kern="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A17E5C-EB12-1FB6-B7A1-DCAD3CCE6CCC}"/>
              </a:ext>
            </a:extLst>
          </p:cNvPr>
          <p:cNvSpPr/>
          <p:nvPr/>
        </p:nvSpPr>
        <p:spPr>
          <a:xfrm>
            <a:off x="1207479" y="4959064"/>
            <a:ext cx="50978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: 30 = 0,5333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= 53,33%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278AF5-080D-A07E-01CD-047D2899AB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91" y="1277919"/>
            <a:ext cx="1109568" cy="103031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2ED2A72-63B8-EAC3-4786-97822D5792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3626" y="2570196"/>
            <a:ext cx="6718374" cy="160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41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E3961D-79BC-033B-1EBB-4F208CD7E06B}"/>
              </a:ext>
            </a:extLst>
          </p:cNvPr>
          <p:cNvSpPr/>
          <p:nvPr/>
        </p:nvSpPr>
        <p:spPr>
          <a:xfrm>
            <a:off x="1120850" y="294206"/>
            <a:ext cx="6135013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sng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sng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14B3C8-7E1A-69BA-202C-17FA81C083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91" y="713145"/>
            <a:ext cx="1109568" cy="103031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4A1F96C-3DE7-584D-320E-8652A80A64D1}"/>
              </a:ext>
            </a:extLst>
          </p:cNvPr>
          <p:cNvSpPr/>
          <p:nvPr/>
        </p:nvSpPr>
        <p:spPr>
          <a:xfrm>
            <a:off x="1766306" y="1091122"/>
            <a:ext cx="9052478" cy="1431161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normalizeH="0" baseline="0" noProof="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sz="3200" b="1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sz="32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47% + 3,5% = 50,5%      ;      25% X 2 = 50 %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strike="noStrike" kern="0" normalizeH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28,5% - 18% = 10,5%</a:t>
            </a:r>
            <a:r>
              <a:rPr kumimoji="0" lang="en-US" sz="3200" i="0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;      30%</a:t>
            </a:r>
            <a:r>
              <a:rPr kumimoji="0" lang="en-US" sz="3200" i="0" strike="noStrike" kern="0" normalizeH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: 6 = 5%</a:t>
            </a:r>
            <a:endParaRPr kumimoji="0" lang="en-US" sz="3200" i="0" strike="noStrike" kern="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EDA8A5-E60A-F884-3930-3099A0176A23}"/>
              </a:ext>
            </a:extLst>
          </p:cNvPr>
          <p:cNvSpPr/>
          <p:nvPr/>
        </p:nvSpPr>
        <p:spPr>
          <a:xfrm>
            <a:off x="1227098" y="2689086"/>
            <a:ext cx="3501280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 + 2,4%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1BE127-36D7-C233-353A-AB0E252DABC9}"/>
              </a:ext>
            </a:extLst>
          </p:cNvPr>
          <p:cNvSpPr/>
          <p:nvPr/>
        </p:nvSpPr>
        <p:spPr>
          <a:xfrm>
            <a:off x="478549" y="3392813"/>
            <a:ext cx="4966424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 + 2,4% = 17,4%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5B19F6-C17D-4FF4-E478-2824889131FA}"/>
              </a:ext>
            </a:extLst>
          </p:cNvPr>
          <p:cNvSpPr/>
          <p:nvPr/>
        </p:nvSpPr>
        <p:spPr>
          <a:xfrm>
            <a:off x="7255863" y="2689086"/>
            <a:ext cx="3528530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45,6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- 15%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99BBC8-981B-985A-B91E-2E283F057D9B}"/>
              </a:ext>
            </a:extLst>
          </p:cNvPr>
          <p:cNvSpPr/>
          <p:nvPr/>
        </p:nvSpPr>
        <p:spPr>
          <a:xfrm>
            <a:off x="6441407" y="3392813"/>
            <a:ext cx="5198859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45,6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- 15% = 30,6%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C69C07-25DF-7AB6-BE48-774C8493CF8D}"/>
              </a:ext>
            </a:extLst>
          </p:cNvPr>
          <p:cNvSpPr/>
          <p:nvPr/>
        </p:nvSpPr>
        <p:spPr>
          <a:xfrm>
            <a:off x="1231581" y="4118958"/>
            <a:ext cx="3028393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12,3% X 2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A2D49A-324E-B65B-E64B-4EDCFC2721F6}"/>
              </a:ext>
            </a:extLst>
          </p:cNvPr>
          <p:cNvSpPr/>
          <p:nvPr/>
        </p:nvSpPr>
        <p:spPr>
          <a:xfrm>
            <a:off x="483032" y="4822685"/>
            <a:ext cx="5211683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12,3% X  2% =  24,6%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84F402-C6D9-FCED-B74C-F245EC95F23D}"/>
              </a:ext>
            </a:extLst>
          </p:cNvPr>
          <p:cNvSpPr/>
          <p:nvPr/>
        </p:nvSpPr>
        <p:spPr>
          <a:xfrm>
            <a:off x="7260346" y="4118958"/>
            <a:ext cx="2810385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60% : 20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7ED05D-D049-96A0-C6CB-BF0D55EEE632}"/>
              </a:ext>
            </a:extLst>
          </p:cNvPr>
          <p:cNvSpPr/>
          <p:nvPr/>
        </p:nvSpPr>
        <p:spPr>
          <a:xfrm>
            <a:off x="6445890" y="4822685"/>
            <a:ext cx="4070345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60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: 20 = 30%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4660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971AC12-02F9-D062-FCCA-F5AEBA04CE1C}"/>
              </a:ext>
            </a:extLst>
          </p:cNvPr>
          <p:cNvSpPr/>
          <p:nvPr/>
        </p:nvSpPr>
        <p:spPr>
          <a:xfrm>
            <a:off x="1120850" y="294206"/>
            <a:ext cx="6159058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sng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sng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200" b="1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910C55-BBD4-B734-D5E1-369A4ABC9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91" y="713145"/>
            <a:ext cx="1109568" cy="103031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82891FB-8642-6CAF-0392-7FC4D116D9A3}"/>
              </a:ext>
            </a:extLst>
          </p:cNvPr>
          <p:cNvSpPr/>
          <p:nvPr/>
        </p:nvSpPr>
        <p:spPr>
          <a:xfrm>
            <a:off x="1125333" y="1118956"/>
            <a:ext cx="10775314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Thành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2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kumimoji="0" lang="en-US" sz="3200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kumimoji="0" lang="en-US" sz="320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53744D-2F01-686E-4587-83C10ADDB7C4}"/>
              </a:ext>
            </a:extLst>
          </p:cNvPr>
          <p:cNvSpPr/>
          <p:nvPr/>
        </p:nvSpPr>
        <p:spPr>
          <a:xfrm>
            <a:off x="291353" y="3042560"/>
            <a:ext cx="11609294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32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sz="3200" i="0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17 : 50 X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= 34%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0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32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34%</a:t>
            </a:r>
            <a:endParaRPr kumimoji="0" lang="en-US" sz="3200" i="0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3533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D8ED4C-FD89-D263-9CFA-610091B30F80}"/>
              </a:ext>
            </a:extLst>
          </p:cNvPr>
          <p:cNvSpPr/>
          <p:nvPr/>
        </p:nvSpPr>
        <p:spPr>
          <a:xfrm>
            <a:off x="1120850" y="-203333"/>
            <a:ext cx="6159058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sng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sng" strike="noStrike" kern="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sz="3200" b="1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noProof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31248B-9547-E57C-4CCB-26A251D35D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91" y="215606"/>
            <a:ext cx="1109568" cy="103031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197B36F-4537-34D9-01D0-4489709867A4}"/>
              </a:ext>
            </a:extLst>
          </p:cNvPr>
          <p:cNvSpPr/>
          <p:nvPr/>
        </p:nvSpPr>
        <p:spPr>
          <a:xfrm>
            <a:off x="1125333" y="688652"/>
            <a:ext cx="107753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3000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3510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i="0" strike="noStrike" kern="0" cap="none" spc="0" normalizeH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kumimoji="0" lang="en-US" sz="2800" i="0" strike="noStrike" kern="0" cap="none" spc="0" normalizeH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kumimoji="0" lang="en-US" sz="2800" i="0" strike="noStrike" kern="0" cap="none" spc="0" normalizeH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i="0" strike="noStrike" kern="0" cap="none" spc="0" normalizeH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kumimoji="0" lang="en-US" sz="2800" i="0" strike="noStrike" kern="0" cap="none" spc="0" normalizeH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i="0" strike="noStrike" kern="0" cap="none" spc="0" normalizeH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tram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kumimoji="0" lang="en-US" sz="2800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sz="280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ED0EA5-D5B2-390E-B6D9-6E9AE019B935}"/>
              </a:ext>
            </a:extLst>
          </p:cNvPr>
          <p:cNvSpPr/>
          <p:nvPr/>
        </p:nvSpPr>
        <p:spPr>
          <a:xfrm>
            <a:off x="0" y="3296491"/>
            <a:ext cx="1240673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r>
              <a:rPr lang="en-US" sz="28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tram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3510 : 3000 X 100 = 117%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kern="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strike="noStrike" kern="0" cap="none" spc="0" normalizeH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117- 100 = 17%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en-US" sz="28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a) 117%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b)   17%</a:t>
            </a:r>
          </a:p>
        </p:txBody>
      </p:sp>
    </p:spTree>
    <p:extLst>
      <p:ext uri="{BB962C8B-B14F-4D97-AF65-F5344CB8AC3E}">
        <p14:creationId xmlns:p14="http://schemas.microsoft.com/office/powerpoint/2010/main" val="113689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9DE8B5-6F2B-5E80-E463-CE8E1E719D62}"/>
              </a:ext>
            </a:extLst>
          </p:cNvPr>
          <p:cNvSpPr/>
          <p:nvPr/>
        </p:nvSpPr>
        <p:spPr>
          <a:xfrm>
            <a:off x="1685271" y="0"/>
            <a:ext cx="79339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Trò</a:t>
            </a:r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chơi</a:t>
            </a:r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: </a:t>
            </a:r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Chọn</a:t>
            </a:r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đáp</a:t>
            </a:r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án</a:t>
            </a:r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đúng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9FB1E5-65DF-D99A-DB4D-06B6AFC70E40}"/>
              </a:ext>
            </a:extLst>
          </p:cNvPr>
          <p:cNvSpPr/>
          <p:nvPr/>
        </p:nvSpPr>
        <p:spPr>
          <a:xfrm>
            <a:off x="1120850" y="912768"/>
            <a:ext cx="6093335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9CB048-2019-0C47-DC05-0FA85EE2E79F}"/>
              </a:ext>
            </a:extLst>
          </p:cNvPr>
          <p:cNvSpPr/>
          <p:nvPr/>
        </p:nvSpPr>
        <p:spPr>
          <a:xfrm>
            <a:off x="1152226" y="1876475"/>
            <a:ext cx="2093843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500%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CDD428-517E-23BA-D664-DC514CF0D090}"/>
              </a:ext>
            </a:extLst>
          </p:cNvPr>
          <p:cNvSpPr/>
          <p:nvPr/>
        </p:nvSpPr>
        <p:spPr>
          <a:xfrm>
            <a:off x="1183603" y="2783544"/>
            <a:ext cx="2071401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400%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2A887B-A272-8B2E-5539-25CE4FBE35FB}"/>
              </a:ext>
            </a:extLst>
          </p:cNvPr>
          <p:cNvSpPr/>
          <p:nvPr/>
        </p:nvSpPr>
        <p:spPr>
          <a:xfrm>
            <a:off x="1309109" y="3836895"/>
            <a:ext cx="19175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300%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44E4FE0-F3B0-214D-6F17-6579EC4284A9}"/>
              </a:ext>
            </a:extLst>
          </p:cNvPr>
          <p:cNvSpPr/>
          <p:nvPr/>
        </p:nvSpPr>
        <p:spPr>
          <a:xfrm>
            <a:off x="905445" y="2003438"/>
            <a:ext cx="968188" cy="74699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endParaRPr lang="en-SG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15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9DE8B5-6F2B-5E80-E463-CE8E1E719D62}"/>
              </a:ext>
            </a:extLst>
          </p:cNvPr>
          <p:cNvSpPr/>
          <p:nvPr/>
        </p:nvSpPr>
        <p:spPr>
          <a:xfrm>
            <a:off x="1685271" y="0"/>
            <a:ext cx="79339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Trò</a:t>
            </a:r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chơi</a:t>
            </a:r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: </a:t>
            </a:r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Chọn</a:t>
            </a:r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đáp</a:t>
            </a:r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án</a:t>
            </a:r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đúng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9FB1E5-65DF-D99A-DB4D-06B6AFC70E40}"/>
              </a:ext>
            </a:extLst>
          </p:cNvPr>
          <p:cNvSpPr/>
          <p:nvPr/>
        </p:nvSpPr>
        <p:spPr>
          <a:xfrm>
            <a:off x="1120850" y="912768"/>
            <a:ext cx="6093335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b="1" kern="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9CB048-2019-0C47-DC05-0FA85EE2E79F}"/>
              </a:ext>
            </a:extLst>
          </p:cNvPr>
          <p:cNvSpPr/>
          <p:nvPr/>
        </p:nvSpPr>
        <p:spPr>
          <a:xfrm>
            <a:off x="1152226" y="1876475"/>
            <a:ext cx="2093843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300%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CDD428-517E-23BA-D664-DC514CF0D090}"/>
              </a:ext>
            </a:extLst>
          </p:cNvPr>
          <p:cNvSpPr/>
          <p:nvPr/>
        </p:nvSpPr>
        <p:spPr>
          <a:xfrm>
            <a:off x="1183603" y="2783544"/>
            <a:ext cx="2071401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200%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2A887B-A272-8B2E-5539-25CE4FBE35FB}"/>
              </a:ext>
            </a:extLst>
          </p:cNvPr>
          <p:cNvSpPr/>
          <p:nvPr/>
        </p:nvSpPr>
        <p:spPr>
          <a:xfrm>
            <a:off x="1309109" y="3836895"/>
            <a:ext cx="19175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kern="0" noProof="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100%</a:t>
            </a:r>
            <a:r>
              <a:rPr kumimoji="0" lang="en-US" sz="3200" b="1" i="0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44E4FE0-F3B0-214D-6F17-6579EC4284A9}"/>
              </a:ext>
            </a:extLst>
          </p:cNvPr>
          <p:cNvSpPr/>
          <p:nvPr/>
        </p:nvSpPr>
        <p:spPr>
          <a:xfrm>
            <a:off x="918890" y="2943273"/>
            <a:ext cx="968188" cy="74699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endParaRPr lang="en-SG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72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679</Words>
  <Application>Microsoft Office PowerPoint</Application>
  <PresentationFormat>Widescreen</PresentationFormat>
  <Paragraphs>76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Thị Hồng Loan</dc:creator>
  <cp:lastModifiedBy>Nguyễn Thị Hồng Loan</cp:lastModifiedBy>
  <cp:revision>14</cp:revision>
  <dcterms:created xsi:type="dcterms:W3CDTF">2023-12-14T09:16:31Z</dcterms:created>
  <dcterms:modified xsi:type="dcterms:W3CDTF">2023-12-14T14:55:20Z</dcterms:modified>
</cp:coreProperties>
</file>