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87984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2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2362201" y="1944711"/>
            <a:ext cx="7325838" cy="2318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ghiệm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874" y="336033"/>
            <a:ext cx="7184076" cy="1814522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4175116"/>
            <a:ext cx="524236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1B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Mỹ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03031"/>
            <a:ext cx="8383744" cy="647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6565" y="953040"/>
            <a:ext cx="500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thiện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bè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7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23135" y="2405577"/>
            <a:ext cx="8172450" cy="186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</a:rPr>
              <a:t>Thư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</a:rPr>
              <a:t>Giãn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8" y="-25960"/>
            <a:ext cx="661115" cy="72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369" y="128588"/>
            <a:ext cx="556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Sắm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279"/>
            <a:ext cx="8075054" cy="5930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5059" y="1983348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25059" y="3052294"/>
            <a:ext cx="239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8" y="-25960"/>
            <a:ext cx="661115" cy="72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369" y="128588"/>
            <a:ext cx="556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Sắm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25059" y="1983348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25059" y="3052294"/>
            <a:ext cx="239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036"/>
            <a:ext cx="7997780" cy="58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0" y="252312"/>
            <a:ext cx="776087" cy="745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147" y="425023"/>
            <a:ext cx="678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3: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hằng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1971" y="1815920"/>
            <a:ext cx="11668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</a:rPr>
              <a:t>Để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thân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thiện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em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cần</a:t>
            </a:r>
            <a:r>
              <a:rPr lang="en-US" sz="5400" dirty="0" smtClean="0">
                <a:solidFill>
                  <a:srgbClr val="FF0000"/>
                </a:solidFill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</a:rPr>
              <a:t>vui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giúp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đỡ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rủ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cùng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quan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tâm</a:t>
            </a:r>
            <a:r>
              <a:rPr lang="en-US" sz="5400" dirty="0" smtClean="0">
                <a:solidFill>
                  <a:srgbClr val="FF0000"/>
                </a:solidFill>
              </a:rPr>
              <a:t>, chia </a:t>
            </a:r>
            <a:r>
              <a:rPr lang="en-US" sz="5400" dirty="0" err="1" smtClean="0">
                <a:solidFill>
                  <a:srgbClr val="FF0000"/>
                </a:solidFill>
              </a:rPr>
              <a:t>sẻ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không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đánh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9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857500" y="1918954"/>
            <a:ext cx="5829300" cy="221268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5932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451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870076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6589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926" y="5375701"/>
            <a:ext cx="89108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Chúc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Cô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Sức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Khỏe</a:t>
            </a:r>
            <a:endParaRPr lang="en-US" sz="4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0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619500" y="349371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3657600" y="6324600"/>
            <a:ext cx="4953000" cy="533400"/>
            <a:chOff x="1056" y="2208"/>
            <a:chExt cx="3648" cy="1014"/>
          </a:xfrm>
        </p:grpSpPr>
        <p:pic>
          <p:nvPicPr>
            <p:cNvPr id="4104" name="Picture 24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6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7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78988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2324024" y="1792357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Nghe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“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Múa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vui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916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158517" y="1197734"/>
            <a:ext cx="4203711" cy="14219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3" y="3158879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5: Thân thiện với bạn bè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37169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51516"/>
            <a:ext cx="867200" cy="71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8755" y="149789"/>
            <a:ext cx="652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1: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12192000" cy="59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8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4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1565" y="1210614"/>
            <a:ext cx="195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01564" y="2150772"/>
            <a:ext cx="3721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Hai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01563" y="3090930"/>
            <a:ext cx="340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ở </a:t>
            </a:r>
            <a:r>
              <a:rPr lang="en-US" sz="2000" dirty="0" err="1" smtClean="0"/>
              <a:t>đâu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2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90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734" y="1339403"/>
            <a:ext cx="319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055734" y="2665927"/>
            <a:ext cx="336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Hai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vui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94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33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3234" y="1416676"/>
            <a:ext cx="297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43234" y="2498502"/>
            <a:ext cx="381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trêu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43233" y="4275786"/>
            <a:ext cx="405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hành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nên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7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6569" y="1584101"/>
            <a:ext cx="305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26568" y="2721114"/>
            <a:ext cx="305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ốm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59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0"/>
            <a:ext cx="867200" cy="71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8755" y="149789"/>
            <a:ext cx="652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1: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12192000" cy="5917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3" y="2827606"/>
            <a:ext cx="761984" cy="76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8" y="2827606"/>
            <a:ext cx="761984" cy="76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17" y="5964702"/>
            <a:ext cx="761984" cy="761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3" y="5899045"/>
            <a:ext cx="893298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272</Words>
  <Application>Microsoft Office PowerPoint</Application>
  <PresentationFormat>Widescreen</PresentationFormat>
  <Paragraphs>33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10</cp:revision>
  <dcterms:created xsi:type="dcterms:W3CDTF">2023-10-23T04:46:02Z</dcterms:created>
  <dcterms:modified xsi:type="dcterms:W3CDTF">2023-10-25T01:37:44Z</dcterms:modified>
</cp:coreProperties>
</file>