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2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417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4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3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2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2806-EA30-492B-B341-17B1585FDBC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BA90FE3-033F-4A26-BD92-863B394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9D1C4-E119-4FFE-AE4B-9C7FB45B3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3" y="-358959"/>
            <a:ext cx="1076778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B77B4-15EB-4E50-A4AA-216DA5DF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27" y="3911391"/>
            <a:ext cx="3743847" cy="3210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F8A215-BD7E-418F-9A29-AE13576BC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551">
            <a:off x="7714675" y="550466"/>
            <a:ext cx="4450466" cy="22191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411E4A-6A04-43A6-97CF-4C0FD4D02B35}"/>
              </a:ext>
            </a:extLst>
          </p:cNvPr>
          <p:cNvSpPr/>
          <p:nvPr/>
        </p:nvSpPr>
        <p:spPr>
          <a:xfrm>
            <a:off x="2604988" y="1880407"/>
            <a:ext cx="65334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CHIA SẺ QUY TRÌNH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HỌC CÁC TIẾT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ÔN TIẾNG VIỆT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BỘ KẾT NỐI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84D537-ADFB-4FFC-9EFC-E3A71097D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51" y="3510280"/>
            <a:ext cx="2264576" cy="38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F7DC-E07B-4CE5-857F-EFF513D1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A92F8-71E4-40AF-B935-CC0B3ACB3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3" y="-7025"/>
            <a:ext cx="9144000" cy="687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90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EE12-E0C9-47E7-892A-AD50616E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EC191-70AD-435C-BAE1-5A58EFA8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3603"/>
            <a:ext cx="8596667" cy="663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90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3C30-95D6-4A13-A256-C6FA9A69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7F2C1-082D-4C07-85D4-9698554C0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1" y="0"/>
            <a:ext cx="9025313" cy="6782852"/>
          </a:xfrm>
        </p:spPr>
      </p:pic>
    </p:spTree>
    <p:extLst>
      <p:ext uri="{BB962C8B-B14F-4D97-AF65-F5344CB8AC3E}">
        <p14:creationId xmlns:p14="http://schemas.microsoft.com/office/powerpoint/2010/main" val="239450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5838-3CE8-4DEA-8FE7-6E9A1AE5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DD369-D82E-4DCA-82EA-1575907C2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3" y="0"/>
            <a:ext cx="10072718" cy="6604027"/>
          </a:xfrm>
        </p:spPr>
      </p:pic>
    </p:spTree>
    <p:extLst>
      <p:ext uri="{BB962C8B-B14F-4D97-AF65-F5344CB8AC3E}">
        <p14:creationId xmlns:p14="http://schemas.microsoft.com/office/powerpoint/2010/main" val="400923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3FA2-0412-40CD-A3CE-AB16C98C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7F24B-F0E2-4E80-B7EB-9A21A4BE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-164157"/>
            <a:ext cx="8599893" cy="7022157"/>
          </a:xfrm>
        </p:spPr>
      </p:pic>
    </p:spTree>
    <p:extLst>
      <p:ext uri="{BB962C8B-B14F-4D97-AF65-F5344CB8AC3E}">
        <p14:creationId xmlns:p14="http://schemas.microsoft.com/office/powerpoint/2010/main" val="2891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6CA2-0A40-4C0B-A690-E7EAC352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7CA70-A49B-463B-9D34-D629E9C16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8" y="-94415"/>
            <a:ext cx="9639976" cy="6952415"/>
          </a:xfrm>
        </p:spPr>
      </p:pic>
    </p:spTree>
    <p:extLst>
      <p:ext uri="{BB962C8B-B14F-4D97-AF65-F5344CB8AC3E}">
        <p14:creationId xmlns:p14="http://schemas.microsoft.com/office/powerpoint/2010/main" val="311103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236A-CFF7-4DE2-AD74-EFFF75E8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F11912-4304-47F4-96FE-321F3EF0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3" y="-10319"/>
            <a:ext cx="9410662" cy="6880278"/>
          </a:xfrm>
        </p:spPr>
      </p:pic>
    </p:spTree>
    <p:extLst>
      <p:ext uri="{BB962C8B-B14F-4D97-AF65-F5344CB8AC3E}">
        <p14:creationId xmlns:p14="http://schemas.microsoft.com/office/powerpoint/2010/main" val="186523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6249-83AA-4BF1-BFFD-0BC8D656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94A161-2B4E-4B6C-9D4D-4F217FD9E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9" y="-67770"/>
            <a:ext cx="9711325" cy="6993539"/>
          </a:xfrm>
        </p:spPr>
      </p:pic>
    </p:spTree>
    <p:extLst>
      <p:ext uri="{BB962C8B-B14F-4D97-AF65-F5344CB8AC3E}">
        <p14:creationId xmlns:p14="http://schemas.microsoft.com/office/powerpoint/2010/main" val="303019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5541-0254-4730-8853-7D295AA2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FE98DB-0EAD-499E-8635-1233917A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7" y="-248444"/>
            <a:ext cx="8918945" cy="7106444"/>
          </a:xfrm>
        </p:spPr>
      </p:pic>
    </p:spTree>
    <p:extLst>
      <p:ext uri="{BB962C8B-B14F-4D97-AF65-F5344CB8AC3E}">
        <p14:creationId xmlns:p14="http://schemas.microsoft.com/office/powerpoint/2010/main" val="164969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BCA2-B26B-4670-8D2B-03DBA5FB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87A09F-F1AC-4053-AF8B-2B8F3A8D3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" y="0"/>
            <a:ext cx="9840292" cy="6845805"/>
          </a:xfrm>
        </p:spPr>
      </p:pic>
    </p:spTree>
    <p:extLst>
      <p:ext uri="{BB962C8B-B14F-4D97-AF65-F5344CB8AC3E}">
        <p14:creationId xmlns:p14="http://schemas.microsoft.com/office/powerpoint/2010/main" val="323066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C8E55-0FDC-431A-989F-15402055E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1416" r="1772" b="4007"/>
          <a:stretch/>
        </p:blipFill>
        <p:spPr>
          <a:xfrm>
            <a:off x="845388" y="439947"/>
            <a:ext cx="8203721" cy="618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20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9E75-B217-457E-9B46-0717F15A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55FE1-47FD-4354-AB59-7FDCFEF83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" y="417376"/>
            <a:ext cx="10242294" cy="6023247"/>
          </a:xfrm>
        </p:spPr>
      </p:pic>
    </p:spTree>
    <p:extLst>
      <p:ext uri="{BB962C8B-B14F-4D97-AF65-F5344CB8AC3E}">
        <p14:creationId xmlns:p14="http://schemas.microsoft.com/office/powerpoint/2010/main" val="242523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BB90-DF96-4144-B155-62814241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5BE5F-46E1-44C2-9887-23BB59124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7" y="-10319"/>
            <a:ext cx="10295094" cy="6901211"/>
          </a:xfrm>
        </p:spPr>
      </p:pic>
    </p:spTree>
    <p:extLst>
      <p:ext uri="{BB962C8B-B14F-4D97-AF65-F5344CB8AC3E}">
        <p14:creationId xmlns:p14="http://schemas.microsoft.com/office/powerpoint/2010/main" val="3393277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5C7F-6555-47B6-A0FD-BB1CB858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2BAE5-594F-49B9-85DA-32D4DE38B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" y="0"/>
            <a:ext cx="9671902" cy="6946919"/>
          </a:xfrm>
        </p:spPr>
      </p:pic>
    </p:spTree>
    <p:extLst>
      <p:ext uri="{BB962C8B-B14F-4D97-AF65-F5344CB8AC3E}">
        <p14:creationId xmlns:p14="http://schemas.microsoft.com/office/powerpoint/2010/main" val="83079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870-D8C9-40F1-9FB6-BD0397B9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00DD7D-C779-417E-9710-428FA37DC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1" y="-10319"/>
            <a:ext cx="9778603" cy="6870469"/>
          </a:xfrm>
        </p:spPr>
      </p:pic>
    </p:spTree>
    <p:extLst>
      <p:ext uri="{BB962C8B-B14F-4D97-AF65-F5344CB8AC3E}">
        <p14:creationId xmlns:p14="http://schemas.microsoft.com/office/powerpoint/2010/main" val="240688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E678-94AB-4ED4-BC15-29D9C0A5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A49B4-7FBB-4E29-85A3-CD3A5B634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1" y="-65084"/>
            <a:ext cx="9147676" cy="6988168"/>
          </a:xfrm>
        </p:spPr>
      </p:pic>
    </p:spTree>
    <p:extLst>
      <p:ext uri="{BB962C8B-B14F-4D97-AF65-F5344CB8AC3E}">
        <p14:creationId xmlns:p14="http://schemas.microsoft.com/office/powerpoint/2010/main" val="91231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E79D-0942-4D99-9777-BEAEFC6E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AC519-7714-4E08-9BC2-52AEF5157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1" y="-93693"/>
            <a:ext cx="9048624" cy="6951693"/>
          </a:xfrm>
        </p:spPr>
      </p:pic>
    </p:spTree>
    <p:extLst>
      <p:ext uri="{BB962C8B-B14F-4D97-AF65-F5344CB8AC3E}">
        <p14:creationId xmlns:p14="http://schemas.microsoft.com/office/powerpoint/2010/main" val="151336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3632-88F9-4209-B670-6159F375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9651CD-4CF3-4384-8C4F-E4681C34A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3" y="0"/>
            <a:ext cx="9751863" cy="6803025"/>
          </a:xfrm>
        </p:spPr>
      </p:pic>
    </p:spTree>
    <p:extLst>
      <p:ext uri="{BB962C8B-B14F-4D97-AF65-F5344CB8AC3E}">
        <p14:creationId xmlns:p14="http://schemas.microsoft.com/office/powerpoint/2010/main" val="37511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94E6-1C5C-4CE1-A2A2-AB7EF567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CA65B-382F-4641-9DD0-E730FEF50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2" y="0"/>
            <a:ext cx="9175524" cy="6867217"/>
          </a:xfrm>
        </p:spPr>
      </p:pic>
    </p:spTree>
    <p:extLst>
      <p:ext uri="{BB962C8B-B14F-4D97-AF65-F5344CB8AC3E}">
        <p14:creationId xmlns:p14="http://schemas.microsoft.com/office/powerpoint/2010/main" val="3744734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4EFBA-B356-4E41-91E3-5EF19011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E865C-E641-46C5-8CFB-99883AFC8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2" y="0"/>
            <a:ext cx="9298296" cy="6929625"/>
          </a:xfrm>
        </p:spPr>
      </p:pic>
    </p:spTree>
    <p:extLst>
      <p:ext uri="{BB962C8B-B14F-4D97-AF65-F5344CB8AC3E}">
        <p14:creationId xmlns:p14="http://schemas.microsoft.com/office/powerpoint/2010/main" val="2010523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7D26-6B1A-465D-BBE6-8D9412E7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E8AA5-5EEF-44AB-8CE8-FEFA92C8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3" y="-16277"/>
            <a:ext cx="9051010" cy="6890553"/>
          </a:xfrm>
        </p:spPr>
      </p:pic>
    </p:spTree>
    <p:extLst>
      <p:ext uri="{BB962C8B-B14F-4D97-AF65-F5344CB8AC3E}">
        <p14:creationId xmlns:p14="http://schemas.microsoft.com/office/powerpoint/2010/main" val="263937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2B4F-0475-4685-AC12-CB2BB9EB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2BB30-997B-48AF-B98B-A21F84FE9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/>
          <a:stretch/>
        </p:blipFill>
        <p:spPr>
          <a:xfrm>
            <a:off x="409915" y="138023"/>
            <a:ext cx="8975624" cy="636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71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DAE4-85C5-4C3D-BECD-8AC912C4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98BE7-0209-4239-9458-6AA76445E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9" y="0"/>
            <a:ext cx="9150991" cy="6840387"/>
          </a:xfrm>
        </p:spPr>
      </p:pic>
    </p:spTree>
    <p:extLst>
      <p:ext uri="{BB962C8B-B14F-4D97-AF65-F5344CB8AC3E}">
        <p14:creationId xmlns:p14="http://schemas.microsoft.com/office/powerpoint/2010/main" val="87243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6A9B-2862-4C0D-B123-2F5E63E2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95845-631C-4F2C-8DE2-A18CE4C3F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5" y="0"/>
            <a:ext cx="9607654" cy="6828137"/>
          </a:xfrm>
        </p:spPr>
      </p:pic>
    </p:spTree>
    <p:extLst>
      <p:ext uri="{BB962C8B-B14F-4D97-AF65-F5344CB8AC3E}">
        <p14:creationId xmlns:p14="http://schemas.microsoft.com/office/powerpoint/2010/main" val="792434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6D93-652F-4EC1-BF0B-7D9F4AA3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39" y="184946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THANKS FOR WAIT…</a:t>
            </a:r>
          </a:p>
        </p:txBody>
      </p:sp>
    </p:spTree>
    <p:extLst>
      <p:ext uri="{BB962C8B-B14F-4D97-AF65-F5344CB8AC3E}">
        <p14:creationId xmlns:p14="http://schemas.microsoft.com/office/powerpoint/2010/main" val="362668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BAF9-4F7A-4A33-B1A4-AA6F994D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F9C21-81B6-4833-AE6C-78B78854D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4368"/>
            <a:ext cx="8722429" cy="654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28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C683-A3C1-4F17-8D5C-3C8ABF68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ED5CA8-A7B7-4D85-9F6B-4C11A53B9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0" y="0"/>
            <a:ext cx="9371630" cy="669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38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779B-7BD9-492F-9DD9-228B1FD7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8F914-2651-4B50-8EBF-5F5FFC5FE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2" y="0"/>
            <a:ext cx="10287173" cy="655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1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531D-A1B4-4975-BB3A-3FCB90F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4731493-CB64-426E-9AE4-9345693AA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" y="67999"/>
            <a:ext cx="9813446" cy="672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549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2E55-B6BE-4A46-B487-7899DA8A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D6C1B-B356-4953-9DA4-6CE9F596F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4" y="0"/>
            <a:ext cx="9253622" cy="655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50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D657-8DB7-4438-9718-7B8615C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0E1A6-BEDC-401F-B78E-692FB6116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6" y="111322"/>
            <a:ext cx="9750787" cy="663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3002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19</Words>
  <Application>Microsoft Office PowerPoint</Application>
  <PresentationFormat>Widescreen</PresentationFormat>
  <Paragraphs>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WAIT…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2021-08-15T10:17:34Z</dcterms:created>
  <dcterms:modified xsi:type="dcterms:W3CDTF">2021-08-15T15:23:18Z</dcterms:modified>
</cp:coreProperties>
</file>