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1" r:id="rId3"/>
    <p:sldId id="289" r:id="rId4"/>
    <p:sldId id="284" r:id="rId5"/>
    <p:sldId id="285" r:id="rId6"/>
    <p:sldId id="286" r:id="rId7"/>
    <p:sldId id="290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9"/>
            <p14:sldId id="284"/>
          </p14:sldIdLst>
        </p14:section>
        <p14:section name="Tiết 2" id="{9F60823D-ED45-406B-A127-289E07A3A261}">
          <p14:sldIdLst>
            <p14:sldId id="285"/>
            <p14:sldId id="286"/>
            <p14:sldId id="290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90" d="100"/>
          <a:sy n="90" d="100"/>
        </p:scale>
        <p:origin x="-582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21/12/2023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461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71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7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83205" y="706932"/>
            <a:ext cx="7043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16: </a:t>
            </a:r>
          </a:p>
          <a:p>
            <a:pPr algn="ctr"/>
            <a:r>
              <a:rPr lang="en-US" altLang="zh-CN" sz="28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</a:p>
        </p:txBody>
      </p:sp>
      <p:sp>
        <p:nvSpPr>
          <p:cNvPr id="3" name="tenGV">
            <a:extLst>
              <a:ext uri="{FF2B5EF4-FFF2-40B4-BE49-F238E27FC236}">
                <a16:creationId xmlns=""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245207" y="3156068"/>
            <a:ext cx="357020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2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Anh</a:t>
            </a:r>
            <a:endParaRPr lang="zh-CN" altLang="zh-CN" sz="1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nGV">
            <a:extLst>
              <a:ext uri="{FF2B5EF4-FFF2-40B4-BE49-F238E27FC236}">
                <a16:creationId xmlns=""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1254684" y="604019"/>
            <a:ext cx="190308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MÔN TOÁN</a:t>
            </a:r>
            <a:endParaRPr lang="zh-CN" altLang="zh-CN" sz="1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64CFD4A-D1FB-4209-B671-1076E8769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CC54ED-6702-4493-8A3C-E0F1D2478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74" y="1270450"/>
            <a:ext cx="6781126" cy="38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64CFD4A-D1FB-4209-B671-1076E8769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9868" y="65964"/>
            <a:ext cx="3022600" cy="131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CC54ED-6702-4493-8A3C-E0F1D2478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19" y="723918"/>
            <a:ext cx="5211271" cy="4075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33942F-6792-46F3-8A00-2B303F3F4DB4}"/>
              </a:ext>
            </a:extLst>
          </p:cNvPr>
          <p:cNvSpPr/>
          <p:nvPr/>
        </p:nvSpPr>
        <p:spPr>
          <a:xfrm>
            <a:off x="-638557" y="1511693"/>
            <a:ext cx="5421663" cy="138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A, C, 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9F254B-6D10-4AF7-AFFD-22D8D4AB8929}"/>
              </a:ext>
            </a:extLst>
          </p:cNvPr>
          <p:cNvSpPr/>
          <p:nvPr/>
        </p:nvSpPr>
        <p:spPr>
          <a:xfrm>
            <a:off x="-849663" y="2463612"/>
            <a:ext cx="5421663" cy="138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B, G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7D3688-8873-4932-B8F9-AEFCCD302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0" y="1"/>
            <a:ext cx="7897906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086ACC-DB03-4C8C-B46D-B7F943E70C1A}"/>
              </a:ext>
            </a:extLst>
          </p:cNvPr>
          <p:cNvSpPr/>
          <p:nvPr/>
        </p:nvSpPr>
        <p:spPr>
          <a:xfrm>
            <a:off x="6983506" y="2047315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9AA400-6C81-43FF-98DA-5438C9F74C05}"/>
              </a:ext>
            </a:extLst>
          </p:cNvPr>
          <p:cNvSpPr/>
          <p:nvPr/>
        </p:nvSpPr>
        <p:spPr>
          <a:xfrm>
            <a:off x="7023848" y="2638424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6FB8B6-C358-48B4-8878-0AD4113D6317}"/>
              </a:ext>
            </a:extLst>
          </p:cNvPr>
          <p:cNvSpPr/>
          <p:nvPr/>
        </p:nvSpPr>
        <p:spPr>
          <a:xfrm>
            <a:off x="7077633" y="3296770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xmlns="" id="{389D5227-A858-4755-99BD-053F0B1C40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00853" y="0"/>
            <a:ext cx="3022600" cy="7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899" y="27377"/>
            <a:ext cx="2364442" cy="98563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E5E4AEE-856F-42A9-A9D6-922AC646CDD4}"/>
              </a:ext>
            </a:extLst>
          </p:cNvPr>
          <p:cNvSpPr txBox="1"/>
          <p:nvPr/>
        </p:nvSpPr>
        <p:spPr>
          <a:xfrm>
            <a:off x="3788359" y="4606660"/>
            <a:ext cx="29210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871680-541C-45F9-BC61-8E94555E0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16" y="896470"/>
            <a:ext cx="6237995" cy="38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271182" y="0"/>
            <a:ext cx="3022600" cy="686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584487-A289-40BD-991B-8DA08701B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886"/>
            <a:ext cx="5351929" cy="4361420"/>
          </a:xfrm>
          <a:prstGeom prst="rect">
            <a:avLst/>
          </a:prstGeom>
        </p:spPr>
      </p:pic>
      <p:pic>
        <p:nvPicPr>
          <p:cNvPr id="8" name="Hình ảnh 3">
            <a:extLst>
              <a:ext uri="{FF2B5EF4-FFF2-40B4-BE49-F238E27FC236}">
                <a16:creationId xmlns:a16="http://schemas.microsoft.com/office/drawing/2014/main" xmlns="" id="{85727D35-1EFE-4361-B6EA-B131CBD2E6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3" t="9574" r="9925" b="76747"/>
          <a:stretch/>
        </p:blipFill>
        <p:spPr>
          <a:xfrm>
            <a:off x="6347011" y="1679761"/>
            <a:ext cx="2886636" cy="255158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EF89C57A-AACE-47F9-AF9D-4354F1DCE2CA}"/>
              </a:ext>
            </a:extLst>
          </p:cNvPr>
          <p:cNvSpPr/>
          <p:nvPr/>
        </p:nvSpPr>
        <p:spPr>
          <a:xfrm>
            <a:off x="5522259" y="3173506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6" descr="C:\Users\Administrator\Desktop\hinh-nen-powerpoint-2016-dep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569" y="0"/>
            <a:ext cx="9144000" cy="5143500"/>
          </a:xfrm>
          <a:noFill/>
        </p:spPr>
      </p:pic>
      <p:sp>
        <p:nvSpPr>
          <p:cNvPr id="29700" name="WordArt 3"/>
          <p:cNvSpPr>
            <a:spLocks noChangeArrowheads="1" noChangeShapeType="1" noTextEdit="1"/>
          </p:cNvSpPr>
          <p:nvPr/>
        </p:nvSpPr>
        <p:spPr bwMode="auto">
          <a:xfrm>
            <a:off x="286258" y="2030306"/>
            <a:ext cx="8628986" cy="150094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27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QUÝ </a:t>
            </a:r>
            <a:r>
              <a:rPr lang="en-US" sz="27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THẦY CÔ GIÁO MẠNH KHOẺ</a:t>
            </a:r>
          </a:p>
          <a:p>
            <a:pPr algn="ctr"/>
            <a:r>
              <a:rPr lang="en-US" sz="27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EM </a:t>
            </a:r>
            <a:r>
              <a:rPr lang="en-US" sz="27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CHĂM NGOAN, HỌC TỐT </a:t>
            </a:r>
            <a:r>
              <a:rPr lang="en-US" sz="27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80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68</Words>
  <Application>Microsoft Office PowerPoint</Application>
  <PresentationFormat>On-screen Show (16:9)</PresentationFormat>
  <Paragraphs>20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ismail - [2010]</cp:lastModifiedBy>
  <cp:revision>31</cp:revision>
  <dcterms:created xsi:type="dcterms:W3CDTF">2017-01-10T13:46:13Z</dcterms:created>
  <dcterms:modified xsi:type="dcterms:W3CDTF">2023-12-21T04:25:24Z</dcterms:modified>
</cp:coreProperties>
</file>