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3"/>
  </p:notesMasterIdLst>
  <p:sldIdLst>
    <p:sldId id="308" r:id="rId2"/>
    <p:sldId id="334" r:id="rId3"/>
    <p:sldId id="282" r:id="rId4"/>
    <p:sldId id="333" r:id="rId5"/>
    <p:sldId id="321" r:id="rId6"/>
    <p:sldId id="304" r:id="rId7"/>
    <p:sldId id="306" r:id="rId8"/>
    <p:sldId id="335" r:id="rId9"/>
    <p:sldId id="305" r:id="rId10"/>
    <p:sldId id="270" r:id="rId11"/>
    <p:sldId id="274" r:id="rId12"/>
    <p:sldId id="322" r:id="rId13"/>
    <p:sldId id="336" r:id="rId14"/>
    <p:sldId id="311" r:id="rId15"/>
    <p:sldId id="313" r:id="rId16"/>
    <p:sldId id="337" r:id="rId17"/>
    <p:sldId id="324" r:id="rId18"/>
    <p:sldId id="338" r:id="rId19"/>
    <p:sldId id="339" r:id="rId20"/>
    <p:sldId id="323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817" autoAdjust="0"/>
  </p:normalViewPr>
  <p:slideViewPr>
    <p:cSldViewPr snapToGrid="0">
      <p:cViewPr varScale="1">
        <p:scale>
          <a:sx n="52" d="100"/>
          <a:sy n="52" d="100"/>
        </p:scale>
        <p:origin x="140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2FB7-800F-4C25-88BA-40C13DB3FF34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3740-991B-4DD0-890C-ADEB6E94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83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769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52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18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3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1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51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86B9A-0E8B-457E-9C51-21A1A15E52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2659-CF2C-F376-8159-D4EF9F44B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41991-0195-A1D4-665B-1EC82674E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11AAC-656D-2859-6CD2-61A7641F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766F-1236-F3E9-5771-3519D7E9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C685-CCAD-012C-D88D-60DAE56D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EE2C-4AD3-1A7D-99F7-9AB517B23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2A2AF-2D2F-D60B-1F47-B80C00BC7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CB4B-B940-A5DF-75AF-471A7CAF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88A7E-93E0-6AFD-5F3B-C7C8F793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828EE-3370-13D5-BE08-77E8A69B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6C40C2-9C14-8F74-9AB4-A0AD7A5F0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15CFC-3EE6-F558-00DF-CEA53BB69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40CE6-2B00-881A-1157-2C491FFC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1C053-8D60-DC87-6193-AD8E7CFC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68FAF-57A3-511F-C6BA-FC7F48BA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6113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89" b="19776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矩形: 圆角 13"/>
          <p:cNvSpPr/>
          <p:nvPr userDrawn="1"/>
        </p:nvSpPr>
        <p:spPr>
          <a:xfrm>
            <a:off x="403646" y="382658"/>
            <a:ext cx="11384707" cy="6119741"/>
          </a:xfrm>
          <a:prstGeom prst="roundRect">
            <a:avLst>
              <a:gd name="adj" fmla="val 5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45853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857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86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066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983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47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2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79AE-460C-24DD-86DF-6EB49142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A08B0-1776-04FF-5FA4-AF171D192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8FE36-E1A0-9C45-73EF-102798B1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5BB68-75F4-FF58-CAC6-D8066BA1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4AC35-91D3-633D-53CC-5D34D534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5541-1342-6C78-4D8C-CC7617B7A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9B8B3-3517-68A9-7639-CBE56148A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B4C7C-97BD-D232-89D6-AE0C513F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0E9DA-7954-4FCE-098B-FD4DCBC7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09D51-3ED8-AEC3-E478-48133A4E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9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F52F-FD24-79D1-53BE-63A5C23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1FEF-AD2D-6AB5-4347-021F7FB02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1B8D1-412D-5562-5F7C-1966F0D5E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9D1F-F43C-94D1-0AC8-3B393266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84A4C-A444-3099-BCAC-22A4531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501EF-D873-647A-C1B8-EE85E11C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553E8-6D23-FF82-2C13-D082EB2C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00208-141D-6A33-58C3-02C40AE37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82AAC-BCDA-8A24-0A06-86A60F57D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173E1-B8D1-67F8-0409-3053DC8E8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470BC-10A4-44CF-B1F2-50E6DCCF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D04CD-5D4E-BA08-183C-F787C0C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8718C-4811-F1CF-7282-256A0767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D845D-8C60-4311-3CA2-87006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53D70-AAA6-AE2E-E33D-4E5F9ABD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078B9-9F81-0994-8D54-3423E59A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6D3F4-8A4D-BB88-938A-2F06C6326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1469-B6E9-A9AD-5550-BEE3FACF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7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74E11-A26B-3DBE-7DB9-E04CF3A1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C3885-7154-5B07-BF56-EE17FB65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71BE-B2E0-2FF7-3344-D802E18E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0BAD3-B24D-31B0-70B5-D5F942E86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CC8E-C265-1D0D-1CFB-4DB7E319A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ACA3-8590-6BDE-E13E-EC01DCC65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7DCDA-F20D-7082-FBCE-A68D279F0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B9941-4049-E1EC-46F3-CDA3781F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89FD0-59E7-23C4-5EA2-F593AF30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A3E5-AFE3-7957-E6DA-7F85D484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3DEC0-C2D9-78F0-34D2-1E0C32BA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0CDDC-B9AD-EE35-F9FB-48E7A7AB4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93360-3B16-0CEB-F099-83E05E94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16DB7-2128-3648-F27C-949CF4CCD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4F7CF-E2A5-127C-7172-F9720DCD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C6C488-1FEC-39A9-E363-E64E911B72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9EB30-B708-84E7-4BB3-74B802AD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09322-6199-4497-DA86-FEF1B0A92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8D186-496F-54D6-ED52-C4557B047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173A-79B8-4942-8A03-B772863D7DBB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74DC-B5F8-2E54-8A8F-9DAEEB75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8631-9F6E-7461-2ACA-B4F30D18F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D7E60-D6BC-4E08-B8AF-AC83D1FCE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7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06" r:id="rId14"/>
    <p:sldLayoutId id="2147483707" r:id="rId15"/>
    <p:sldLayoutId id="2147483708" r:id="rId16"/>
    <p:sldLayoutId id="2147483709" r:id="rId17"/>
    <p:sldLayoutId id="2147483693" r:id="rId18"/>
    <p:sldLayoutId id="214748368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496AFF-E026-4E4E-83D1-37A6ED56BD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308" y="2655881"/>
            <a:ext cx="5998984" cy="160338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888825" y="1483846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Hãy thảo luận và quan sát đồ dùng học tập, lớp học để tìm ra hai đường thẳng song song.</a:t>
            </a:r>
          </a:p>
        </p:txBody>
      </p:sp>
    </p:spTree>
    <p:extLst>
      <p:ext uri="{BB962C8B-B14F-4D97-AF65-F5344CB8AC3E}">
        <p14:creationId xmlns:p14="http://schemas.microsoft.com/office/powerpoint/2010/main" val="3630600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72273" y="271304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77" b="89964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143">
            <a:off x="2369279" y="568203"/>
            <a:ext cx="7349608" cy="60781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441749" y="26644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1797" y="4042788"/>
            <a:ext cx="75161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59" y="1404344"/>
            <a:ext cx="3948199" cy="394819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4497185" y="1887868"/>
            <a:ext cx="2787224" cy="689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43024" y="2173491"/>
            <a:ext cx="2508510" cy="698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14" y="1116705"/>
            <a:ext cx="5962650" cy="4333875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4555375" y="1871242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55375" y="4168326"/>
            <a:ext cx="361603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23855" y="4667089"/>
            <a:ext cx="51871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99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6668F-1677-499A-985A-F712E4F89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4034" y="2517156"/>
            <a:ext cx="6882981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35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a) Cho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ABCD, AB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DC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Hãy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EF6592-5E9F-5EDE-D312-14F9659B466B}"/>
              </a:ext>
            </a:extLst>
          </p:cNvPr>
          <p:cNvSpPr/>
          <p:nvPr/>
        </p:nvSpPr>
        <p:spPr bwMode="auto">
          <a:xfrm>
            <a:off x="3669477" y="2310208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CEF859A-A1BB-676F-9A49-37CC7D672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1807703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03D2C76-CA1D-E225-9264-4D468DE7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180770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E767B717-AB68-527F-3A69-78AC0DCF9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700" y="37755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F245A2DC-E976-4B1C-0CFF-C462CB75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411" y="37755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621AC-AEBF-A49B-D95E-ED00DFF5C2C1}"/>
              </a:ext>
            </a:extLst>
          </p:cNvPr>
          <p:cNvCxnSpPr/>
          <p:nvPr/>
        </p:nvCxnSpPr>
        <p:spPr>
          <a:xfrm flipH="1">
            <a:off x="3653931" y="3862552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224F57-A828-6221-3614-45F06BDC8928}"/>
              </a:ext>
            </a:extLst>
          </p:cNvPr>
          <p:cNvCxnSpPr/>
          <p:nvPr/>
        </p:nvCxnSpPr>
        <p:spPr>
          <a:xfrm flipH="1">
            <a:off x="3660489" y="2305474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5368242-9D00-DFB4-6625-CFBE992C28F0}"/>
              </a:ext>
            </a:extLst>
          </p:cNvPr>
          <p:cNvCxnSpPr>
            <a:cxnSpLocks/>
          </p:cNvCxnSpPr>
          <p:nvPr/>
        </p:nvCxnSpPr>
        <p:spPr>
          <a:xfrm flipV="1">
            <a:off x="3678927" y="2276963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5BDBBA-8092-3331-AC66-A02B3AD500E2}"/>
              </a:ext>
            </a:extLst>
          </p:cNvPr>
          <p:cNvCxnSpPr>
            <a:cxnSpLocks/>
          </p:cNvCxnSpPr>
          <p:nvPr/>
        </p:nvCxnSpPr>
        <p:spPr>
          <a:xfrm flipV="1">
            <a:off x="8044149" y="2280680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ộp Văn bản 3">
            <a:extLst>
              <a:ext uri="{FF2B5EF4-FFF2-40B4-BE49-F238E27FC236}">
                <a16:creationId xmlns:a16="http://schemas.microsoft.com/office/drawing/2014/main" id="{A99633FC-18AE-D20F-9550-B0630F42E266}"/>
              </a:ext>
            </a:extLst>
          </p:cNvPr>
          <p:cNvSpPr txBox="1"/>
          <p:nvPr/>
        </p:nvSpPr>
        <p:spPr>
          <a:xfrm>
            <a:off x="2087515" y="4435947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ABCD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id="{0F80F9DF-609D-F6E5-0B5B-3DD3FF37F54C}"/>
              </a:ext>
            </a:extLst>
          </p:cNvPr>
          <p:cNvSpPr txBox="1"/>
          <p:nvPr/>
        </p:nvSpPr>
        <p:spPr>
          <a:xfrm>
            <a:off x="2190968" y="5660759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925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2" grpId="0" animBg="1"/>
      <p:bldP spid="4" grpId="0"/>
      <p:bldP spid="5" grpId="0"/>
      <p:bldP spid="6" grpId="0"/>
      <p:bldP spid="7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4">
            <a:extLst>
              <a:ext uri="{FF2B5EF4-FFF2-40B4-BE49-F238E27FC236}">
                <a16:creationId xmlns:a16="http://schemas.microsoft.com/office/drawing/2014/main" id="{BF5E4F0F-5C68-4FB8-B618-E92D864B3997}"/>
              </a:ext>
            </a:extLst>
          </p:cNvPr>
          <p:cNvSpPr/>
          <p:nvPr/>
        </p:nvSpPr>
        <p:spPr>
          <a:xfrm>
            <a:off x="1333500" y="609600"/>
            <a:ext cx="10096500" cy="12763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b)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Nêu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cặp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song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nhau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vuông</a:t>
            </a:r>
            <a:r>
              <a:rPr kumimoji="1"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MNPG:</a:t>
            </a:r>
            <a:endParaRPr kumimoji="1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B7446F-EA7C-FFFE-478C-DC33104D657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14557D-25AC-0162-2FA1-FD97749A444B}"/>
              </a:ext>
            </a:extLst>
          </p:cNvPr>
          <p:cNvSpPr/>
          <p:nvPr/>
        </p:nvSpPr>
        <p:spPr bwMode="auto">
          <a:xfrm>
            <a:off x="3831402" y="2586433"/>
            <a:ext cx="4365223" cy="155707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700256-8010-8D9B-0A2E-AD993BDC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8497" y="208392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AFBA-EF12-CDC0-B69E-F2FA9A12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952" y="208392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823DD1-94B2-A4A5-5A75-92CC48E5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25" y="405177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6FE2C-840F-1240-239E-20286DACC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36" y="405177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7CEE09-DF1A-15DB-1DDF-75459B397743}"/>
              </a:ext>
            </a:extLst>
          </p:cNvPr>
          <p:cNvCxnSpPr/>
          <p:nvPr/>
        </p:nvCxnSpPr>
        <p:spPr>
          <a:xfrm flipH="1">
            <a:off x="3815856" y="413877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58A4D2-7734-DA6F-11AD-4C5E1B9571AE}"/>
              </a:ext>
            </a:extLst>
          </p:cNvPr>
          <p:cNvCxnSpPr/>
          <p:nvPr/>
        </p:nvCxnSpPr>
        <p:spPr>
          <a:xfrm flipH="1">
            <a:off x="3822414" y="2581699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00BDB9-6181-D7BB-49D8-E5EDD0A95968}"/>
              </a:ext>
            </a:extLst>
          </p:cNvPr>
          <p:cNvCxnSpPr>
            <a:cxnSpLocks/>
          </p:cNvCxnSpPr>
          <p:nvPr/>
        </p:nvCxnSpPr>
        <p:spPr>
          <a:xfrm flipV="1">
            <a:off x="3840852" y="2553188"/>
            <a:ext cx="0" cy="15855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0428AD-3742-57D2-3692-E75278F8E794}"/>
              </a:ext>
            </a:extLst>
          </p:cNvPr>
          <p:cNvCxnSpPr>
            <a:cxnSpLocks/>
          </p:cNvCxnSpPr>
          <p:nvPr/>
        </p:nvCxnSpPr>
        <p:spPr>
          <a:xfrm flipV="1">
            <a:off x="8206074" y="2556905"/>
            <a:ext cx="0" cy="15818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ộp Văn bản 3">
            <a:extLst>
              <a:ext uri="{FF2B5EF4-FFF2-40B4-BE49-F238E27FC236}">
                <a16:creationId xmlns:a16="http://schemas.microsoft.com/office/drawing/2014/main" id="{0B27F858-F897-18F8-42AA-6FEBE62915A7}"/>
              </a:ext>
            </a:extLst>
          </p:cNvPr>
          <p:cNvSpPr txBox="1"/>
          <p:nvPr/>
        </p:nvSpPr>
        <p:spPr>
          <a:xfrm>
            <a:off x="2297065" y="4502622"/>
            <a:ext cx="8016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MNPQ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id="{F443FD63-7477-6DC7-1091-A4D74C525B34}"/>
              </a:ext>
            </a:extLst>
          </p:cNvPr>
          <p:cNvSpPr txBox="1"/>
          <p:nvPr/>
        </p:nvSpPr>
        <p:spPr>
          <a:xfrm>
            <a:off x="2133818" y="5708384"/>
            <a:ext cx="80169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QP,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MQ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0" i="0" dirty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NP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  <p:bldP spid="9" grpId="0" animBg="1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Trong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tứ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giác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AMND, MBCN, ABCD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đều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là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Hỏi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MN song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song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với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những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1" lang="en-US" altLang="zh-CN" sz="3300" b="1" dirty="0" err="1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nào</a:t>
            </a:r>
            <a:r>
              <a:rPr kumimoji="1" lang="en-US" altLang="zh-CN" sz="33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?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3B4F0-BAFA-8F42-D9CE-FF66C391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5" y="2047393"/>
            <a:ext cx="3805237" cy="173403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0EEC81-3F99-4007-8EB6-4C53F91EC4D2}"/>
              </a:ext>
            </a:extLst>
          </p:cNvPr>
          <p:cNvCxnSpPr>
            <a:cxnSpLocks/>
          </p:cNvCxnSpPr>
          <p:nvPr/>
        </p:nvCxnSpPr>
        <p:spPr>
          <a:xfrm flipV="1">
            <a:off x="9936852" y="2496038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AE4E84-C739-0FFB-6767-A6DED6429356}"/>
              </a:ext>
            </a:extLst>
          </p:cNvPr>
          <p:cNvCxnSpPr>
            <a:cxnSpLocks/>
          </p:cNvCxnSpPr>
          <p:nvPr/>
        </p:nvCxnSpPr>
        <p:spPr>
          <a:xfrm flipV="1">
            <a:off x="8022327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B9ABE8-F4DB-513C-09AB-737E0EABDFE7}"/>
              </a:ext>
            </a:extLst>
          </p:cNvPr>
          <p:cNvCxnSpPr>
            <a:cxnSpLocks/>
          </p:cNvCxnSpPr>
          <p:nvPr/>
        </p:nvCxnSpPr>
        <p:spPr>
          <a:xfrm flipV="1">
            <a:off x="10908402" y="2486513"/>
            <a:ext cx="0" cy="9424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641384A-61CB-0D51-8A8A-2B2EFA6A194F}"/>
              </a:ext>
            </a:extLst>
          </p:cNvPr>
          <p:cNvSpPr txBox="1"/>
          <p:nvPr/>
        </p:nvSpPr>
        <p:spPr>
          <a:xfrm>
            <a:off x="847725" y="2428875"/>
            <a:ext cx="6181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MN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AD, BC.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: 圆角 4">
            <a:extLst>
              <a:ext uri="{FF2B5EF4-FFF2-40B4-BE49-F238E27FC236}">
                <a16:creationId xmlns:a16="http://schemas.microsoft.com/office/drawing/2014/main" id="{FC045091-9871-96C7-AF71-32ADCCF99789}"/>
              </a:ext>
            </a:extLst>
          </p:cNvPr>
          <p:cNvSpPr/>
          <p:nvPr/>
        </p:nvSpPr>
        <p:spPr>
          <a:xfrm>
            <a:off x="1333500" y="371474"/>
            <a:ext cx="10096500" cy="14954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1" lang="vi-VN" altLang="zh-CN" sz="4000" b="1" dirty="0">
                <a:solidFill>
                  <a:srgbClr val="002060"/>
                </a:solidFill>
                <a:latin typeface="Calibri" panose="020F0502020204030204" pitchFamily="34" charset="0"/>
                <a:ea typeface="思源黑体 CN Bold" panose="020B0800000000000000" charset="-122"/>
                <a:cs typeface="Calibri" panose="020F0502020204030204" pitchFamily="34" charset="0"/>
                <a:sym typeface="+mn-lt"/>
              </a:rPr>
              <a:t>Tìm hình ảnh một cặp đường thẳng song song có trong bức tranh.</a:t>
            </a: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思源黑体 CN Bold" panose="020B0800000000000000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20431A-610B-F6ED-3793-3EDFFF8B5040}"/>
              </a:ext>
            </a:extLst>
          </p:cNvPr>
          <p:cNvSpPr/>
          <p:nvPr/>
        </p:nvSpPr>
        <p:spPr>
          <a:xfrm>
            <a:off x="685800" y="657225"/>
            <a:ext cx="619125" cy="571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9635EB-9F8C-2D56-D02C-B4CCED7A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227" y="2105025"/>
            <a:ext cx="5229597" cy="3996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ABCDB17-53DE-70DE-EFF8-E531657BDD9B}"/>
              </a:ext>
            </a:extLst>
          </p:cNvPr>
          <p:cNvCxnSpPr>
            <a:cxnSpLocks/>
          </p:cNvCxnSpPr>
          <p:nvPr/>
        </p:nvCxnSpPr>
        <p:spPr>
          <a:xfrm>
            <a:off x="5841102" y="2924175"/>
            <a:ext cx="978798" cy="333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89F524-FA29-A613-52ED-C6DB4D68DAB6}"/>
              </a:ext>
            </a:extLst>
          </p:cNvPr>
          <p:cNvCxnSpPr>
            <a:cxnSpLocks/>
          </p:cNvCxnSpPr>
          <p:nvPr/>
        </p:nvCxnSpPr>
        <p:spPr>
          <a:xfrm>
            <a:off x="5298177" y="3733800"/>
            <a:ext cx="1445523" cy="4857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7022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A24C8-9B96-5DE7-34D8-CF6C04FB1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1051" y="2411859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1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3" y="2988243"/>
            <a:ext cx="2531165" cy="3657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2471552"/>
            <a:ext cx="3100388" cy="42721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963"/>
            <a:ext cx="12192000" cy="7070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5971606"/>
            <a:ext cx="3181350" cy="6742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570" y="5292251"/>
            <a:ext cx="1455737" cy="12915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207" y="5098246"/>
            <a:ext cx="1711325" cy="15191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64" y="-29463"/>
            <a:ext cx="7650412" cy="4855483"/>
          </a:xfrm>
          <a:prstGeom prst="rect">
            <a:avLst/>
          </a:prstGeom>
        </p:spPr>
      </p:pic>
      <p:sp>
        <p:nvSpPr>
          <p:cNvPr id="14" name="矩形 7">
            <a:extLst>
              <a:ext uri="{FF2B5EF4-FFF2-40B4-BE49-F238E27FC236}">
                <a16:creationId xmlns:a16="http://schemas.microsoft.com/office/drawing/2014/main" id="{6AF603BE-9BD2-4C46-AA11-1A5F9BAE30DD}"/>
              </a:ext>
            </a:extLst>
          </p:cNvPr>
          <p:cNvSpPr/>
          <p:nvPr/>
        </p:nvSpPr>
        <p:spPr>
          <a:xfrm>
            <a:off x="2753968" y="1370755"/>
            <a:ext cx="5547089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vi-VN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hai đường thẳng song song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altLang="zh-CN" sz="4000" b="1" i="0" u="none" strike="noStrike" kern="1200" cap="none" spc="0" normalizeH="0" baseline="0" noProof="0" dirty="0">
                <a:ln w="1587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altLang="zh-CN" sz="4000" b="1" i="0" u="none" strike="noStrike" kern="1200" cap="none" spc="0" normalizeH="0" baseline="0" noProof="0" dirty="0">
              <a:ln w="1587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43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80843" y="923057"/>
            <a:ext cx="11143622" cy="6350559"/>
            <a:chOff x="1936535" y="3935752"/>
            <a:chExt cx="8318930" cy="2056864"/>
          </a:xfrm>
        </p:grpSpPr>
        <p:sp>
          <p:nvSpPr>
            <p:cNvPr id="4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1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346">
            <a:off x="520582" y="5187147"/>
            <a:ext cx="1063853" cy="1355319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0906">
            <a:off x="10666653" y="-4264"/>
            <a:ext cx="1063853" cy="1355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3" y="3625559"/>
            <a:ext cx="4026729" cy="2347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55" y="484722"/>
            <a:ext cx="3302317" cy="247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06347" y="226683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hiệu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59656" y="6050920"/>
            <a:ext cx="209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ray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57236" y="3033169"/>
            <a:ext cx="298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27090" r="2382" b="39259"/>
          <a:stretch/>
        </p:blipFill>
        <p:spPr>
          <a:xfrm>
            <a:off x="1128726" y="642945"/>
            <a:ext cx="4250347" cy="150179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62B28-E6AC-4D8D-A119-34E39671F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5" y="3589187"/>
            <a:ext cx="4167135" cy="25211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689E00-B39F-40F8-B0BE-2ECBBA1D61FF}"/>
              </a:ext>
            </a:extLst>
          </p:cNvPr>
          <p:cNvSpPr txBox="1"/>
          <p:nvPr/>
        </p:nvSpPr>
        <p:spPr>
          <a:xfrm>
            <a:off x="8092388" y="6175900"/>
            <a:ext cx="163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Tủ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kính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098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FC916F2A-0F5B-A440-CE31-0DC61A8A7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24" y="1805697"/>
            <a:ext cx="3294586" cy="50157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61ACDE-E95A-EC60-A9F7-7D03E6EAA9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018" y="3512843"/>
            <a:ext cx="3337035" cy="3291294"/>
          </a:xfrm>
          <a:prstGeom prst="rect">
            <a:avLst/>
          </a:prstGeom>
        </p:spPr>
      </p:pic>
      <p:grpSp>
        <p:nvGrpSpPr>
          <p:cNvPr id="6" name="组合 27">
            <a:extLst>
              <a:ext uri="{FF2B5EF4-FFF2-40B4-BE49-F238E27FC236}">
                <a16:creationId xmlns:a16="http://schemas.microsoft.com/office/drawing/2014/main" id="{18D572DD-A972-EB52-7689-6257C982AB15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  <a:solidFill>
            <a:schemeClr val="accent2"/>
          </a:solidFill>
        </p:grpSpPr>
        <p:sp>
          <p:nvSpPr>
            <p:cNvPr id="7" name="圆角矩形 14">
              <a:extLst>
                <a:ext uri="{FF2B5EF4-FFF2-40B4-BE49-F238E27FC236}">
                  <a16:creationId xmlns:a16="http://schemas.microsoft.com/office/drawing/2014/main" id="{ED09E446-6009-C932-8437-166031009E19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文本框 23">
              <a:extLst>
                <a:ext uri="{FF2B5EF4-FFF2-40B4-BE49-F238E27FC236}">
                  <a16:creationId xmlns:a16="http://schemas.microsoft.com/office/drawing/2014/main" id="{4CFD51EC-88D3-7B80-E622-A1B7F07F8FD9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nêu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tên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từng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cặp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vuông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góc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trong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:</a:t>
              </a:r>
            </a:p>
          </p:txBody>
        </p:sp>
      </p:grpSp>
      <p:pic>
        <p:nvPicPr>
          <p:cNvPr id="9" name="图片 20">
            <a:extLst>
              <a:ext uri="{FF2B5EF4-FFF2-40B4-BE49-F238E27FC236}">
                <a16:creationId xmlns:a16="http://schemas.microsoft.com/office/drawing/2014/main" id="{56A72F67-EEF6-BAD8-3BBC-59DDD6240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" y="51116"/>
            <a:ext cx="1474500" cy="1900252"/>
          </a:xfrm>
          <a:prstGeom prst="rect">
            <a:avLst/>
          </a:prstGeom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id="{ECE1DFBC-A746-6AAD-7D43-A6A736ECD1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6670" y="71212"/>
            <a:ext cx="1474500" cy="19002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68130E-FED0-589A-1BFB-431685AC55C5}"/>
              </a:ext>
            </a:extLst>
          </p:cNvPr>
          <p:cNvSpPr/>
          <p:nvPr/>
        </p:nvSpPr>
        <p:spPr bwMode="auto">
          <a:xfrm>
            <a:off x="3678926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5BA2F538-8C1B-5B2D-454F-BD5E75615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6572" y="2059959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4FDA29A5-27D1-9E25-2792-EAEB69FE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027" y="205996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07081FC-51BC-F37C-15AB-E8CFBAF8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598" y="4888947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CF17B393-51BA-52BB-7E5D-138C77A3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309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082EA1-37B2-6EBF-42C5-37669961207B}"/>
              </a:ext>
            </a:extLst>
          </p:cNvPr>
          <p:cNvCxnSpPr/>
          <p:nvPr/>
        </p:nvCxnSpPr>
        <p:spPr>
          <a:xfrm>
            <a:off x="3680156" y="25275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6D968E-86A0-BB61-D2C8-E3128E961317}"/>
              </a:ext>
            </a:extLst>
          </p:cNvPr>
          <p:cNvCxnSpPr/>
          <p:nvPr/>
        </p:nvCxnSpPr>
        <p:spPr>
          <a:xfrm flipH="1">
            <a:off x="3653931" y="4898847"/>
            <a:ext cx="44152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EE58AC-2ED1-D17A-FC43-3E1A35EE425A}"/>
              </a:ext>
            </a:extLst>
          </p:cNvPr>
          <p:cNvCxnSpPr/>
          <p:nvPr/>
        </p:nvCxnSpPr>
        <p:spPr>
          <a:xfrm flipH="1">
            <a:off x="3660489" y="2557730"/>
            <a:ext cx="4402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910957-BBFB-B483-6577-DCA019542D93}"/>
              </a:ext>
            </a:extLst>
          </p:cNvPr>
          <p:cNvCxnSpPr/>
          <p:nvPr/>
        </p:nvCxnSpPr>
        <p:spPr>
          <a:xfrm>
            <a:off x="8044149" y="2537486"/>
            <a:ext cx="0" cy="2361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17F7BC-2ABB-6FD8-8D96-77D9E85C2559}"/>
              </a:ext>
            </a:extLst>
          </p:cNvPr>
          <p:cNvCxnSpPr/>
          <p:nvPr/>
        </p:nvCxnSpPr>
        <p:spPr>
          <a:xfrm flipH="1">
            <a:off x="3653931" y="2550775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24B212-AD12-A88F-F21F-7427320B3B37}"/>
              </a:ext>
            </a:extLst>
          </p:cNvPr>
          <p:cNvCxnSpPr/>
          <p:nvPr/>
        </p:nvCxnSpPr>
        <p:spPr>
          <a:xfrm flipH="1">
            <a:off x="3653931" y="4898847"/>
            <a:ext cx="442177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39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466408" y="450850"/>
            <a:ext cx="11259185" cy="5956300"/>
          </a:xfrm>
          <a:prstGeom prst="roundRect">
            <a:avLst>
              <a:gd name="adj" fmla="val 5191"/>
            </a:avLst>
          </a:prstGeom>
          <a:noFill/>
          <a:ln w="38100" cmpd="sng">
            <a:solidFill>
              <a:schemeClr val="tx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0BCBFD-BD70-4B74-80C0-E6E13D493B62}"/>
              </a:ext>
            </a:extLst>
          </p:cNvPr>
          <p:cNvSpPr/>
          <p:nvPr/>
        </p:nvSpPr>
        <p:spPr>
          <a:xfrm>
            <a:off x="710437" y="3039624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3585A87-43FF-4082-A81F-43225E69C9AA}"/>
              </a:ext>
            </a:extLst>
          </p:cNvPr>
          <p:cNvSpPr/>
          <p:nvPr/>
        </p:nvSpPr>
        <p:spPr>
          <a:xfrm>
            <a:off x="710437" y="1801373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0BDAC9C-6689-4E67-9132-E57DB28950CD}"/>
              </a:ext>
            </a:extLst>
          </p:cNvPr>
          <p:cNvSpPr/>
          <p:nvPr/>
        </p:nvSpPr>
        <p:spPr>
          <a:xfrm>
            <a:off x="710437" y="5624526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9B6FF2-9955-42BA-B79D-5BCEB7DBFBA2}"/>
              </a:ext>
            </a:extLst>
          </p:cNvPr>
          <p:cNvSpPr/>
          <p:nvPr/>
        </p:nvSpPr>
        <p:spPr>
          <a:xfrm>
            <a:off x="710437" y="4277875"/>
            <a:ext cx="10527405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43E2D60-777B-4B83-A80E-F341017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208482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1FF80BC-5EFD-4B4D-A995-1B0B245A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32918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0B95C2E0-A848-48ED-881A-8B572373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5892753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E113C6-38B0-4741-9AD0-E35CE84B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51" y="454610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CD0275-C055-42CD-9F40-D62D16D28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460" y="210949"/>
            <a:ext cx="6005080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40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D5FB24-A2BD-4ED4-ABEC-E8A4A2980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568" y="529485"/>
            <a:ext cx="6084650" cy="360072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pic>
        <p:nvPicPr>
          <p:cNvPr id="17" name="图片 16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3176905"/>
            <a:ext cx="6092825" cy="3681095"/>
          </a:xfrm>
          <a:prstGeom prst="rect">
            <a:avLst/>
          </a:prstGeom>
        </p:spPr>
      </p:pic>
      <p:pic>
        <p:nvPicPr>
          <p:cNvPr id="8" name="图片 7" descr="E:\PPT\PPT\外\8月15号绿色黑板卡通风课件PPT模板\图片1.png图片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004779" y="2056954"/>
            <a:ext cx="5615948" cy="4821555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2" y="3944099"/>
            <a:ext cx="1450224" cy="8674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21" y="373415"/>
            <a:ext cx="2211528" cy="225834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50" y="726220"/>
            <a:ext cx="1756303" cy="17563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079947-89BE-4366-8173-C57382B22343}"/>
              </a:ext>
            </a:extLst>
          </p:cNvPr>
          <p:cNvSpPr txBox="1"/>
          <p:nvPr/>
        </p:nvSpPr>
        <p:spPr>
          <a:xfrm>
            <a:off x="2246833" y="410237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6284E0B-B6B3-41EB-867A-658ADC0CB13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7324" y="897584"/>
            <a:ext cx="3043353" cy="127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2427-7427-DAE2-5800-93C3A7D252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047" y="1700293"/>
            <a:ext cx="7803556" cy="252396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5F8AD1-66F1-13E7-9175-EAB9D278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348" y="566491"/>
            <a:ext cx="7632854" cy="128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B3-A7A3-5B4E-D3FA-9A175487CD24}"/>
              </a:ext>
            </a:extLst>
          </p:cNvPr>
          <p:cNvSpPr txBox="1"/>
          <p:nvPr/>
        </p:nvSpPr>
        <p:spPr>
          <a:xfrm>
            <a:off x="1476375" y="2038350"/>
            <a:ext cx="9391649" cy="2678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đặc điểm của 2 đường thẳng vuông góc.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Thực hiện được việc vẽ hai đường thẳng vuông góc bằng thước thẳng và ê ke.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1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r="27198"/>
          <a:stretch>
            <a:fillRect/>
          </a:stretch>
        </p:blipFill>
        <p:spPr>
          <a:xfrm>
            <a:off x="5426001" y="-450420"/>
            <a:ext cx="6765999" cy="714642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2024380" y="561340"/>
            <a:ext cx="8147050" cy="5444490"/>
            <a:chOff x="3188" y="884"/>
            <a:chExt cx="12830" cy="8574"/>
          </a:xfrm>
        </p:grpSpPr>
        <p:grpSp>
          <p:nvGrpSpPr>
            <p:cNvPr id="34" name="组合 33"/>
            <p:cNvGrpSpPr/>
            <p:nvPr/>
          </p:nvGrpSpPr>
          <p:grpSpPr>
            <a:xfrm>
              <a:off x="3188" y="1840"/>
              <a:ext cx="12830" cy="7618"/>
              <a:chOff x="3188" y="1840"/>
              <a:chExt cx="12830" cy="7618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188" y="1840"/>
                <a:ext cx="12830" cy="7619"/>
              </a:xfrm>
              <a:prstGeom prst="roundRect">
                <a:avLst>
                  <a:gd name="adj" fmla="val 8505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3414" y="2038"/>
                <a:ext cx="12385" cy="7229"/>
              </a:xfrm>
              <a:prstGeom prst="roundRect">
                <a:avLst>
                  <a:gd name="adj" fmla="val 8505"/>
                </a:avLst>
              </a:prstGeom>
              <a:noFill/>
              <a:ln w="38100" cmpd="sng">
                <a:solidFill>
                  <a:schemeClr val="tx1"/>
                </a:solidFill>
                <a:prstDash val="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658" y="884"/>
              <a:ext cx="9890" cy="2178"/>
              <a:chOff x="5232" y="884"/>
              <a:chExt cx="9890" cy="2178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232" y="884"/>
                <a:ext cx="1583" cy="2179"/>
                <a:chOff x="5232" y="884"/>
                <a:chExt cx="1583" cy="2179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" name="椭圆 2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" name="矩形 5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9386" y="884"/>
                <a:ext cx="1583" cy="2179"/>
                <a:chOff x="5232" y="884"/>
                <a:chExt cx="1583" cy="217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矩形 11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>
                <a:off x="7309" y="884"/>
                <a:ext cx="1583" cy="2179"/>
                <a:chOff x="5232" y="884"/>
                <a:chExt cx="1583" cy="2179"/>
              </a:xfrm>
            </p:grpSpPr>
            <p:sp>
              <p:nvSpPr>
                <p:cNvPr id="14" name="椭圆 13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11463" y="884"/>
                <a:ext cx="1583" cy="2179"/>
                <a:chOff x="5232" y="884"/>
                <a:chExt cx="1583" cy="2179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6" name="椭圆 25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  <p:grpSp>
            <p:nvGrpSpPr>
              <p:cNvPr id="28" name="组合 27"/>
              <p:cNvGrpSpPr/>
              <p:nvPr/>
            </p:nvGrpSpPr>
            <p:grpSpPr>
              <a:xfrm>
                <a:off x="13540" y="884"/>
                <a:ext cx="1583" cy="2179"/>
                <a:chOff x="5232" y="884"/>
                <a:chExt cx="1583" cy="2179"/>
              </a:xfrm>
            </p:grpSpPr>
            <p:sp>
              <p:nvSpPr>
                <p:cNvPr id="29" name="椭圆 28"/>
                <p:cNvSpPr/>
                <p:nvPr/>
              </p:nvSpPr>
              <p:spPr>
                <a:xfrm>
                  <a:off x="5706" y="2684"/>
                  <a:ext cx="203" cy="37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5232" y="884"/>
                  <a:ext cx="1124" cy="2003"/>
                </a:xfrm>
                <a:prstGeom prst="ellipse">
                  <a:avLst/>
                </a:prstGeom>
                <a:noFill/>
                <a:ln w="50800"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5908" y="1891"/>
                  <a:ext cx="907" cy="112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/>
                      <a:ea typeface="等线" panose="02010600030101010101" pitchFamily="2" charset="-122"/>
                      <a:cs typeface="+mn-cs"/>
                    </a:rPr>
                    <a:t>          </a:t>
                  </a:r>
                </a:p>
              </p:txBody>
            </p: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06" y="319002"/>
            <a:ext cx="1756303" cy="1756303"/>
          </a:xfrm>
          <a:prstGeom prst="rect">
            <a:avLst/>
          </a:prstGeom>
        </p:spPr>
      </p:pic>
      <p:pic>
        <p:nvPicPr>
          <p:cNvPr id="36" name="图片 35" descr="E:\PPT\PPT\外\8月15号绿色黑板卡通风课件PPT模板\图层 2.png图层 2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4184015"/>
            <a:ext cx="4425950" cy="267398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0" y="2372475"/>
            <a:ext cx="2211528" cy="2258348"/>
          </a:xfrm>
          <a:prstGeom prst="rect">
            <a:avLst/>
          </a:prstGeom>
        </p:spPr>
      </p:pic>
      <p:pic>
        <p:nvPicPr>
          <p:cNvPr id="39" name="图片 38" descr="E:\PPT\PPT\外\8月15号绿色黑板卡通风课件PPT模板\矢量智能对象.png矢量智能对象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020175" y="3830955"/>
            <a:ext cx="2542540" cy="2637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6FBC41-72F6-4692-8EAB-8BE099C3D2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96" y="2498106"/>
            <a:ext cx="657205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67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80B3BE-E24F-E86A-371F-A3B50165D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2" y="297211"/>
            <a:ext cx="2333403" cy="11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602D98-EB46-1560-116F-1DA90253D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050" y="801964"/>
            <a:ext cx="7315200" cy="4184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62CAC8-D021-5BD7-B578-2A5C90F793FF}"/>
              </a:ext>
            </a:extLst>
          </p:cNvPr>
          <p:cNvSpPr/>
          <p:nvPr/>
        </p:nvSpPr>
        <p:spPr>
          <a:xfrm>
            <a:off x="1143000" y="5238751"/>
            <a:ext cx="10306050" cy="1143000"/>
          </a:xfrm>
          <a:prstGeom prst="roundRect">
            <a:avLst>
              <a:gd name="adj" fmla="val 18998"/>
            </a:avLst>
          </a:prstGeom>
          <a:solidFill>
            <a:srgbClr val="FFFF99"/>
          </a:solidFill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đường thẳng màu đỏ mà Mai nói là hai đường thẳng nào?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755D62A-8F48-0AAD-4626-D8BE31CCB78B}"/>
              </a:ext>
            </a:extLst>
          </p:cNvPr>
          <p:cNvCxnSpPr>
            <a:cxnSpLocks/>
          </p:cNvCxnSpPr>
          <p:nvPr/>
        </p:nvCxnSpPr>
        <p:spPr>
          <a:xfrm flipH="1">
            <a:off x="5391150" y="2914650"/>
            <a:ext cx="2143125" cy="1409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03DD3-B29A-F917-A37F-6696A03040CF}"/>
              </a:ext>
            </a:extLst>
          </p:cNvPr>
          <p:cNvCxnSpPr>
            <a:cxnSpLocks/>
          </p:cNvCxnSpPr>
          <p:nvPr/>
        </p:nvCxnSpPr>
        <p:spPr>
          <a:xfrm flipH="1">
            <a:off x="5934075" y="3114675"/>
            <a:ext cx="1895475" cy="1276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291B65E3-B687-CB8A-2AB9-12E6FD25CDC0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709486C8-BF35-6274-3E7E-75F9D6E1C98C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641AB784-05A0-45F1-3E08-4A81DFCA38DE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DC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 ta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CED3D5F-1135-7501-1766-269C970CAAC1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D5EB2FD3-9D8E-452C-4152-1CB7B3E76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3" y="198103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7CA72DD3-55E1-E5E7-2A28-690CF7EA5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954" y="199736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78302A7-68E1-EAEE-068E-DB07ABBC9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956" y="486835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A9C43675-9F06-F795-DFD0-F97A5A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024" y="488894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488725-89A9-FF1C-4567-C95910516CE9}"/>
              </a:ext>
            </a:extLst>
          </p:cNvPr>
          <p:cNvCxnSpPr/>
          <p:nvPr/>
        </p:nvCxnSpPr>
        <p:spPr>
          <a:xfrm flipH="1">
            <a:off x="1074408" y="2557730"/>
            <a:ext cx="2698303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DA94E8-82D0-840E-CAE1-5E6F03767CCF}"/>
              </a:ext>
            </a:extLst>
          </p:cNvPr>
          <p:cNvCxnSpPr/>
          <p:nvPr/>
        </p:nvCxnSpPr>
        <p:spPr>
          <a:xfrm flipH="1">
            <a:off x="8127301" y="2560284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8DCEB16-A7C6-B77F-0545-F648CF77C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9388" y="852041"/>
            <a:ext cx="1697610" cy="16976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C78594-A59E-A3B6-37B4-D0B55CACE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05" y="859593"/>
            <a:ext cx="1697610" cy="169761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00B500-2326-A81A-D08E-396485AE78FF}"/>
              </a:ext>
            </a:extLst>
          </p:cNvPr>
          <p:cNvCxnSpPr/>
          <p:nvPr/>
        </p:nvCxnSpPr>
        <p:spPr>
          <a:xfrm flipH="1">
            <a:off x="8102296" y="4892618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4183A8-3F01-798D-3C88-626AB81114C0}"/>
              </a:ext>
            </a:extLst>
          </p:cNvPr>
          <p:cNvCxnSpPr/>
          <p:nvPr/>
        </p:nvCxnSpPr>
        <p:spPr>
          <a:xfrm flipH="1">
            <a:off x="576839" y="4891249"/>
            <a:ext cx="3205097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E512B85-E2E7-8ECD-F94D-2A47EC1655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5400000">
            <a:off x="1810677" y="2255026"/>
            <a:ext cx="2334379" cy="22348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F075A9C-F83E-4C28-D1D1-1C9E150595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>
            <a:off x="7776049" y="2249556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21888 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25938 -4.0740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F062353E-4F79-A3D1-45B4-CCA4CCF2ACAD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7CBCE0B-E013-CC7B-983B-74D5851D94B5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DB2DE502-AE58-2D25-A1C3-39E3EEB79DAA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bao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giờ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cắt</a:t>
              </a:r>
              <a:r>
                <a:rPr lang="en-US" altLang="zh-CN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endParaRPr lang="en-US" altLang="zh-C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inpin heiti" panose="00000500000000000000" pitchFamily="2" charset="-122"/>
                <a:cs typeface="Arial" panose="020B0604020202020204" pitchFamily="34" charset="0"/>
                <a:sym typeface="inpin heiti" panose="00000500000000000000" pitchFamily="2" charset="-122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DB037E-D14E-40A3-FEA8-9EF9F5CC55C8}"/>
              </a:ext>
            </a:extLst>
          </p:cNvPr>
          <p:cNvCxnSpPr/>
          <p:nvPr/>
        </p:nvCxnSpPr>
        <p:spPr>
          <a:xfrm>
            <a:off x="321547" y="2893926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DBE999-4A42-B4C3-3433-28A8DC520EE5}"/>
              </a:ext>
            </a:extLst>
          </p:cNvPr>
          <p:cNvCxnSpPr/>
          <p:nvPr/>
        </p:nvCxnSpPr>
        <p:spPr>
          <a:xfrm>
            <a:off x="321547" y="4372708"/>
            <a:ext cx="1141492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9">
            <a:extLst>
              <a:ext uri="{FF2B5EF4-FFF2-40B4-BE49-F238E27FC236}">
                <a16:creationId xmlns:a16="http://schemas.microsoft.com/office/drawing/2014/main" id="{A74274D0-FF10-BB3C-58A9-19BEF90AA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07" y="2321170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696FC73-B745-1B0F-B7CB-E9864F4A0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149" y="2309151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C039833-5972-EC5B-7E73-2692D2B0B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766" y="4399805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CF7FF39-1018-DCE8-8F30-EC26EF046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908" y="4387786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346610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>
            <a:extLst>
              <a:ext uri="{FF2B5EF4-FFF2-40B4-BE49-F238E27FC236}">
                <a16:creationId xmlns:a16="http://schemas.microsoft.com/office/drawing/2014/main" id="{E1A000A3-AB3D-FB0D-7073-642FAA3600A7}"/>
              </a:ext>
            </a:extLst>
          </p:cNvPr>
          <p:cNvGrpSpPr/>
          <p:nvPr/>
        </p:nvGrpSpPr>
        <p:grpSpPr>
          <a:xfrm>
            <a:off x="773723" y="190737"/>
            <a:ext cx="10580914" cy="1437096"/>
            <a:chOff x="2752641" y="3846647"/>
            <a:chExt cx="10005372" cy="1437096"/>
          </a:xfrm>
        </p:grpSpPr>
        <p:sp>
          <p:nvSpPr>
            <p:cNvPr id="3" name="圆角矩形 14">
              <a:extLst>
                <a:ext uri="{FF2B5EF4-FFF2-40B4-BE49-F238E27FC236}">
                  <a16:creationId xmlns:a16="http://schemas.microsoft.com/office/drawing/2014/main" id="{987236B4-27F8-61D3-F06F-40BDD88BF6AB}"/>
                </a:ext>
              </a:extLst>
            </p:cNvPr>
            <p:cNvSpPr/>
            <p:nvPr/>
          </p:nvSpPr>
          <p:spPr>
            <a:xfrm>
              <a:off x="2752641" y="3846647"/>
              <a:ext cx="10005372" cy="1437096"/>
            </a:xfrm>
            <a:prstGeom prst="roundRect">
              <a:avLst>
                <a:gd name="adj" fmla="val 50000"/>
              </a:avLst>
            </a:prstGeom>
            <a:solidFill>
              <a:srgbClr val="95DAC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" name="文本框 23">
              <a:extLst>
                <a:ext uri="{FF2B5EF4-FFF2-40B4-BE49-F238E27FC236}">
                  <a16:creationId xmlns:a16="http://schemas.microsoft.com/office/drawing/2014/main" id="{77F4175E-A3ED-37D4-E9E0-811236084765}"/>
                </a:ext>
              </a:extLst>
            </p:cNvPr>
            <p:cNvSpPr txBox="1"/>
            <p:nvPr/>
          </p:nvSpPr>
          <p:spPr>
            <a:xfrm>
              <a:off x="3466859" y="4024511"/>
              <a:ext cx="86094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Hãy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kéo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dài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cạnh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đối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diện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còn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lại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hình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chữ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nhật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ABCD.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D256986-11D0-97CE-F521-140DCA08E603}"/>
              </a:ext>
            </a:extLst>
          </p:cNvPr>
          <p:cNvSpPr/>
          <p:nvPr/>
        </p:nvSpPr>
        <p:spPr bwMode="auto">
          <a:xfrm>
            <a:off x="3772710" y="2557730"/>
            <a:ext cx="4365223" cy="23350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46C82B51-2AA8-DB54-B0B2-DB3543A64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959" y="1995058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D9E6440-4EC2-3313-5ACE-9C49CFE3A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01" y="207482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3500844-2CFF-9BBA-94CF-7A242165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002" y="4788842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9DCF7EB6-26B0-3A65-D8A9-F3E88D00F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690" y="4868354"/>
            <a:ext cx="431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CBAD9-04AA-0578-7239-0BE8D69F9EA3}"/>
              </a:ext>
            </a:extLst>
          </p:cNvPr>
          <p:cNvCxnSpPr/>
          <p:nvPr/>
        </p:nvCxnSpPr>
        <p:spPr>
          <a:xfrm flipH="1" flipV="1">
            <a:off x="3772709" y="1804946"/>
            <a:ext cx="3" cy="75278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2A9DDE-4E39-5217-9DF8-F3E5CAE56CD2}"/>
              </a:ext>
            </a:extLst>
          </p:cNvPr>
          <p:cNvCxnSpPr/>
          <p:nvPr/>
        </p:nvCxnSpPr>
        <p:spPr>
          <a:xfrm>
            <a:off x="8137827" y="1789495"/>
            <a:ext cx="1" cy="7707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C46BD-898A-FE84-4BEA-FFB9FE2D2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0929" y="3223288"/>
            <a:ext cx="1697610" cy="16976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9F4F70-5E61-912C-81E6-1FEF3DEEE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53" y="3206077"/>
            <a:ext cx="1697610" cy="169761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98BB09-EE31-6421-E9A0-6B77ECAA8744}"/>
              </a:ext>
            </a:extLst>
          </p:cNvPr>
          <p:cNvCxnSpPr/>
          <p:nvPr/>
        </p:nvCxnSpPr>
        <p:spPr>
          <a:xfrm flipH="1" flipV="1">
            <a:off x="8140224" y="4888946"/>
            <a:ext cx="10632" cy="173449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B7E3C8A-CBEE-94CB-925B-5EDBDCE58E62}"/>
              </a:ext>
            </a:extLst>
          </p:cNvPr>
          <p:cNvCxnSpPr/>
          <p:nvPr/>
        </p:nvCxnSpPr>
        <p:spPr>
          <a:xfrm>
            <a:off x="3771335" y="4891249"/>
            <a:ext cx="2494" cy="164679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7">
            <a:extLst>
              <a:ext uri="{FF2B5EF4-FFF2-40B4-BE49-F238E27FC236}">
                <a16:creationId xmlns:a16="http://schemas.microsoft.com/office/drawing/2014/main" id="{1C83A8CB-7B0E-0312-484E-53AC443012D0}"/>
              </a:ext>
            </a:extLst>
          </p:cNvPr>
          <p:cNvGrpSpPr/>
          <p:nvPr/>
        </p:nvGrpSpPr>
        <p:grpSpPr>
          <a:xfrm>
            <a:off x="753006" y="281743"/>
            <a:ext cx="10580914" cy="1281864"/>
            <a:chOff x="2587501" y="9192941"/>
            <a:chExt cx="10005372" cy="1080646"/>
          </a:xfrm>
        </p:grpSpPr>
        <p:sp>
          <p:nvSpPr>
            <p:cNvPr id="23" name="圆角矩形 14">
              <a:extLst>
                <a:ext uri="{FF2B5EF4-FFF2-40B4-BE49-F238E27FC236}">
                  <a16:creationId xmlns:a16="http://schemas.microsoft.com/office/drawing/2014/main" id="{B6005235-D13B-F865-6A40-2D3BA79FDF59}"/>
                </a:ext>
              </a:extLst>
            </p:cNvPr>
            <p:cNvSpPr/>
            <p:nvPr/>
          </p:nvSpPr>
          <p:spPr>
            <a:xfrm>
              <a:off x="2587501" y="9192941"/>
              <a:ext cx="10005372" cy="1053752"/>
            </a:xfrm>
            <a:prstGeom prst="roundRect">
              <a:avLst>
                <a:gd name="adj" fmla="val 50000"/>
              </a:avLst>
            </a:prstGeom>
            <a:solidFill>
              <a:srgbClr val="6F69A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27BDB0C-CA91-F2D5-B435-58117A8EC383}"/>
                </a:ext>
              </a:extLst>
            </p:cNvPr>
            <p:cNvSpPr txBox="1"/>
            <p:nvPr/>
          </p:nvSpPr>
          <p:spPr>
            <a:xfrm>
              <a:off x="3357744" y="9261677"/>
              <a:ext cx="8609412" cy="1011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AD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CB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hai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đường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thẳng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song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song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với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nhau</a:t>
              </a:r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inpin heiti" panose="00000500000000000000" pitchFamily="2" charset="-122"/>
                  <a:cs typeface="Arial" panose="020B0604020202020204" pitchFamily="34" charset="0"/>
                  <a:sym typeface="inpin heiti" panose="00000500000000000000" pitchFamily="2" charset="-122"/>
                </a:rPr>
                <a:t>. 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5ED8DE2-5FC2-8997-47A1-A3160F9E6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flipH="1">
            <a:off x="6178603" y="4566228"/>
            <a:ext cx="2334379" cy="223484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6543E-8F1D-A8B2-64DF-56D5443D1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89537" l="108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55"/>
          <a:stretch/>
        </p:blipFill>
        <p:spPr>
          <a:xfrm rot="16200000" flipH="1">
            <a:off x="3398983" y="4573977"/>
            <a:ext cx="2334379" cy="223484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1.11022E-16 L -0.00013 0.2442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219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00013 0.2539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268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425</Words>
  <Application>Microsoft Office PowerPoint</Application>
  <PresentationFormat>Widescreen</PresentationFormat>
  <Paragraphs>90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inpin heiti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PC</cp:lastModifiedBy>
  <cp:revision>39</cp:revision>
  <dcterms:created xsi:type="dcterms:W3CDTF">2023-10-05T01:22:19Z</dcterms:created>
  <dcterms:modified xsi:type="dcterms:W3CDTF">2023-12-03T13:16:44Z</dcterms:modified>
  <cp:category>9Slide.vn</cp:category>
</cp:coreProperties>
</file>