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10" r:id="rId5"/>
  </p:sldMasterIdLst>
  <p:notesMasterIdLst>
    <p:notesMasterId r:id="rId38"/>
  </p:notesMasterIdLst>
  <p:sldIdLst>
    <p:sldId id="308" r:id="rId6"/>
    <p:sldId id="261" r:id="rId7"/>
    <p:sldId id="263" r:id="rId8"/>
    <p:sldId id="264" r:id="rId9"/>
    <p:sldId id="307" r:id="rId10"/>
    <p:sldId id="262" r:id="rId11"/>
    <p:sldId id="288" r:id="rId12"/>
    <p:sldId id="298" r:id="rId13"/>
    <p:sldId id="297" r:id="rId14"/>
    <p:sldId id="309" r:id="rId15"/>
    <p:sldId id="310" r:id="rId16"/>
    <p:sldId id="311" r:id="rId17"/>
    <p:sldId id="312" r:id="rId18"/>
    <p:sldId id="313" r:id="rId19"/>
    <p:sldId id="314" r:id="rId20"/>
    <p:sldId id="315" r:id="rId21"/>
    <p:sldId id="316" r:id="rId22"/>
    <p:sldId id="317" r:id="rId23"/>
    <p:sldId id="318" r:id="rId24"/>
    <p:sldId id="303" r:id="rId25"/>
    <p:sldId id="319" r:id="rId26"/>
    <p:sldId id="321" r:id="rId27"/>
    <p:sldId id="320" r:id="rId28"/>
    <p:sldId id="322" r:id="rId29"/>
    <p:sldId id="323" r:id="rId30"/>
    <p:sldId id="324" r:id="rId31"/>
    <p:sldId id="304" r:id="rId32"/>
    <p:sldId id="306" r:id="rId33"/>
    <p:sldId id="325" r:id="rId34"/>
    <p:sldId id="259" r:id="rId35"/>
    <p:sldId id="270"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44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8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2</a:t>
            </a:fld>
            <a:endParaRPr lang="en-US"/>
          </a:p>
        </p:txBody>
      </p:sp>
    </p:spTree>
    <p:extLst>
      <p:ext uri="{BB962C8B-B14F-4D97-AF65-F5344CB8AC3E}">
        <p14:creationId xmlns:p14="http://schemas.microsoft.com/office/powerpoint/2010/main" val="54833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5</a:t>
            </a:fld>
            <a:endParaRPr lang="en-US"/>
          </a:p>
        </p:txBody>
      </p:sp>
    </p:spTree>
    <p:extLst>
      <p:ext uri="{BB962C8B-B14F-4D97-AF65-F5344CB8AC3E}">
        <p14:creationId xmlns:p14="http://schemas.microsoft.com/office/powerpoint/2010/main" val="244661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11</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58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07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001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43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2855-8D6B-4131-88DA-EB4774F8C0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C6E2E-A12D-41B5-B137-D4E967BFC1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B2203-3014-463F-A859-4AC4311E5789}"/>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5" name="Footer Placeholder 4">
            <a:extLst>
              <a:ext uri="{FF2B5EF4-FFF2-40B4-BE49-F238E27FC236}">
                <a16:creationId xmlns:a16="http://schemas.microsoft.com/office/drawing/2014/main" id="{7286AFD9-6EBC-4868-840A-F8C01DF51F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8CF906-F88B-4001-A9EA-62D529CDDF41}"/>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2736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AB9-DAC5-4856-AA50-50C3F58B7A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46650A-5947-4C16-9D42-155249B5E9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B8B5A-6F14-431B-950A-E5AC992125EC}"/>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5" name="Footer Placeholder 4">
            <a:extLst>
              <a:ext uri="{FF2B5EF4-FFF2-40B4-BE49-F238E27FC236}">
                <a16:creationId xmlns:a16="http://schemas.microsoft.com/office/drawing/2014/main" id="{BBDAE388-5633-4964-A0DD-8ADCCF744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82022-E699-4EFA-ACC0-C9D82CBC54FC}"/>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24089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5C5E-8865-4151-9F22-2D3F77D7D9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6B106-8640-467C-A648-ED63E4E5D9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0C256D-59CA-4ADE-8AE6-E0300154CCA5}"/>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5" name="Footer Placeholder 4">
            <a:extLst>
              <a:ext uri="{FF2B5EF4-FFF2-40B4-BE49-F238E27FC236}">
                <a16:creationId xmlns:a16="http://schemas.microsoft.com/office/drawing/2014/main" id="{D1F4D73A-22E0-41CC-B484-F851B2E4B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7347F8-E8E6-4270-82C8-656287846078}"/>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44284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DCD-2AFE-4D94-ADE8-22D83D8305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2F63A9-1F96-4D60-9552-408FDC00D7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C81DD-61DF-47C8-9181-03144638E89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26F6D-95C5-4384-A0D4-FAC3A88DE3F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6" name="Footer Placeholder 5">
            <a:extLst>
              <a:ext uri="{FF2B5EF4-FFF2-40B4-BE49-F238E27FC236}">
                <a16:creationId xmlns:a16="http://schemas.microsoft.com/office/drawing/2014/main" id="{5DECE428-CD25-4E3A-B7E1-9868F972F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3CB77D-BC97-41BD-B039-78A1770058AB}"/>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41604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335E-C16B-4557-B71D-A790BD80F2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AE1DA1-19CA-4934-B62B-BB6172C66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9C41CE-D83B-46CC-97A3-B55E24F590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756B6-0C99-4191-8B3E-9CCD674DAEA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761A7-0806-48A8-AED2-8A0DD76D52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554CE-0F4E-4D69-A404-067847CEA5C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8" name="Footer Placeholder 7">
            <a:extLst>
              <a:ext uri="{FF2B5EF4-FFF2-40B4-BE49-F238E27FC236}">
                <a16:creationId xmlns:a16="http://schemas.microsoft.com/office/drawing/2014/main" id="{4D7CB44E-F26D-4352-9BEA-FB137E9D8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4F024F5-E322-4CFF-BBB8-5EA48203B6B2}"/>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0161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A3F3-DC28-4EE5-A078-1A5F9E1C69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62020D-B00D-4114-A67B-355BB4996733}"/>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4" name="Footer Placeholder 3">
            <a:extLst>
              <a:ext uri="{FF2B5EF4-FFF2-40B4-BE49-F238E27FC236}">
                <a16:creationId xmlns:a16="http://schemas.microsoft.com/office/drawing/2014/main" id="{01F83E1E-4E8F-44D8-A699-52EA56E65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A53A31-A5CE-4D57-B400-651AA28B5BE5}"/>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75557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206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3150A-BE56-476E-8C9A-700395F858F4}"/>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3" name="Footer Placeholder 2">
            <a:extLst>
              <a:ext uri="{FF2B5EF4-FFF2-40B4-BE49-F238E27FC236}">
                <a16:creationId xmlns:a16="http://schemas.microsoft.com/office/drawing/2014/main" id="{5511A2EB-81CC-4C37-9A05-346383BDA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6BADA5-EF6C-4CE7-A70A-17DB2035B036}"/>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411201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6492-E61C-46BD-A2AC-3B37A3C51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015383-199A-4798-A8A4-AAE9C488F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12118-36BC-4BEE-BE9F-B639779F06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C6AF5-ECD3-4DCB-BDF7-F0689F56F623}"/>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6" name="Footer Placeholder 5">
            <a:extLst>
              <a:ext uri="{FF2B5EF4-FFF2-40B4-BE49-F238E27FC236}">
                <a16:creationId xmlns:a16="http://schemas.microsoft.com/office/drawing/2014/main" id="{EF49F029-1318-4595-AAF2-C1BC3D398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56045B-D879-4879-94BB-36984AACC36E}"/>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6953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E848-878A-4A06-8214-123956E7FF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29C98-130A-49C9-8B38-9B292DC9BED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76BA52-5CAC-4BC0-BACF-125F000C19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E532F-1ECE-4D1B-99D7-925548CFA04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6" name="Footer Placeholder 5">
            <a:extLst>
              <a:ext uri="{FF2B5EF4-FFF2-40B4-BE49-F238E27FC236}">
                <a16:creationId xmlns:a16="http://schemas.microsoft.com/office/drawing/2014/main" id="{44536D53-70E9-4EF1-B7CC-700A7706F8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043E8-929B-4315-A6ED-C82ACC84CC20}"/>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0667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97CE-6738-449C-8B8F-188A04EA8C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45F55-24D3-414D-B80E-85CF853105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A3B0-9D76-4BE4-8C18-00D72A77813B}"/>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5" name="Footer Placeholder 4">
            <a:extLst>
              <a:ext uri="{FF2B5EF4-FFF2-40B4-BE49-F238E27FC236}">
                <a16:creationId xmlns:a16="http://schemas.microsoft.com/office/drawing/2014/main" id="{3E6C3554-8D68-4E42-8E47-8518B1413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606A0-9F60-4BAE-94E7-546A3D3AC25F}"/>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943403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11246-E4C3-4C43-8AD8-225EB367AE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6CA74-CA92-4170-971D-2120BBD99F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2E681-1253-4260-A87D-3A0858E7F4D9}"/>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12/3/2023</a:t>
            </a:fld>
            <a:endParaRPr lang="en-US"/>
          </a:p>
        </p:txBody>
      </p:sp>
      <p:sp>
        <p:nvSpPr>
          <p:cNvPr id="5" name="Footer Placeholder 4">
            <a:extLst>
              <a:ext uri="{FF2B5EF4-FFF2-40B4-BE49-F238E27FC236}">
                <a16:creationId xmlns:a16="http://schemas.microsoft.com/office/drawing/2014/main" id="{CBBE5D37-4731-4DBF-9A8F-57ABD5F41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CB32-673B-42AE-BFE6-46E1B3E68AA9}"/>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2376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513639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29185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91288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24747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134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53352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760155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40212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6759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20621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2023/12/3</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63476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67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439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358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1652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16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14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90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070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2023/12/3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269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3.jpeg"/><Relationship Id="rId2" Type="http://schemas.openxmlformats.org/officeDocument/2006/relationships/slideLayout" Target="../slideLayouts/slideLayout36.xml"/><Relationship Id="rId16" Type="http://schemas.openxmlformats.org/officeDocument/2006/relationships/theme" Target="../theme/theme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A1082E71-978E-02C1-097E-73C0280527F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966715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7992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7474370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emf"/><Relationship Id="rId4" Type="http://schemas.openxmlformats.org/officeDocument/2006/relationships/image" Target="../media/image24.jpg"/><Relationship Id="rId9"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4.jp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24.jp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56.gif"/><Relationship Id="rId11" Type="http://schemas.openxmlformats.org/officeDocument/2006/relationships/image" Target="../media/image60.png"/><Relationship Id="rId5" Type="http://schemas.openxmlformats.org/officeDocument/2006/relationships/image" Target="../media/image55.gif"/><Relationship Id="rId10" Type="http://schemas.openxmlformats.org/officeDocument/2006/relationships/image" Target="../media/image59.png"/><Relationship Id="rId4" Type="http://schemas.openxmlformats.org/officeDocument/2006/relationships/image" Target="../media/image54.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2.png"/><Relationship Id="rId1" Type="http://schemas.openxmlformats.org/officeDocument/2006/relationships/slideLayout" Target="../slideLayouts/slideLayout36.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7.png"/><Relationship Id="rId12"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descr="A frame with animals around it&#10;&#10;Description automatically generated">
            <a:extLst>
              <a:ext uri="{FF2B5EF4-FFF2-40B4-BE49-F238E27FC236}">
                <a16:creationId xmlns:a16="http://schemas.microsoft.com/office/drawing/2014/main" id="{EE288038-A127-1D37-03F7-C3C8E79C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id="{1528FCA4-E018-072C-54BE-A8F61C21FACC}"/>
              </a:ext>
            </a:extLst>
          </p:cNvPr>
          <p:cNvPicPr>
            <a:picLocks noChangeAspect="1"/>
          </p:cNvPicPr>
          <p:nvPr/>
        </p:nvPicPr>
        <p:blipFill>
          <a:blip r:embed="rId5"/>
          <a:stretch>
            <a:fillRect/>
          </a:stretch>
        </p:blipFill>
        <p:spPr>
          <a:xfrm>
            <a:off x="3444579" y="2535529"/>
            <a:ext cx="5590517" cy="2280102"/>
          </a:xfrm>
          <a:prstGeom prst="rect">
            <a:avLst/>
          </a:prstGeom>
        </p:spPr>
      </p:pic>
    </p:spTree>
    <p:extLst>
      <p:ext uri="{BB962C8B-B14F-4D97-AF65-F5344CB8AC3E}">
        <p14:creationId xmlns:p14="http://schemas.microsoft.com/office/powerpoint/2010/main" val="30281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157572" y="575355"/>
            <a:ext cx="7767263" cy="6044053"/>
            <a:chOff x="6881361" y="1450487"/>
            <a:chExt cx="6516336"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881361" y="1450487"/>
              <a:ext cx="6516336" cy="2724998"/>
            </a:xfrm>
            <a:custGeom>
              <a:avLst/>
              <a:gdLst>
                <a:gd name="connsiteX0" fmla="*/ 0 w 6516336"/>
                <a:gd name="connsiteY0" fmla="*/ 454175 h 2724998"/>
                <a:gd name="connsiteX1" fmla="*/ 454175 w 6516336"/>
                <a:gd name="connsiteY1" fmla="*/ 0 h 2724998"/>
                <a:gd name="connsiteX2" fmla="*/ 6062161 w 6516336"/>
                <a:gd name="connsiteY2" fmla="*/ 0 h 2724998"/>
                <a:gd name="connsiteX3" fmla="*/ 6516336 w 6516336"/>
                <a:gd name="connsiteY3" fmla="*/ 454175 h 2724998"/>
                <a:gd name="connsiteX4" fmla="*/ 6516336 w 6516336"/>
                <a:gd name="connsiteY4" fmla="*/ 2270823 h 2724998"/>
                <a:gd name="connsiteX5" fmla="*/ 6062161 w 6516336"/>
                <a:gd name="connsiteY5" fmla="*/ 2724998 h 2724998"/>
                <a:gd name="connsiteX6" fmla="*/ 454175 w 6516336"/>
                <a:gd name="connsiteY6" fmla="*/ 2724998 h 2724998"/>
                <a:gd name="connsiteX7" fmla="*/ 0 w 6516336"/>
                <a:gd name="connsiteY7" fmla="*/ 2270823 h 2724998"/>
                <a:gd name="connsiteX8" fmla="*/ 0 w 6516336"/>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724998" fill="none" extrusionOk="0">
                  <a:moveTo>
                    <a:pt x="0" y="454175"/>
                  </a:moveTo>
                  <a:cubicBezTo>
                    <a:pt x="1822" y="252659"/>
                    <a:pt x="210714" y="12374"/>
                    <a:pt x="454175" y="0"/>
                  </a:cubicBezTo>
                  <a:cubicBezTo>
                    <a:pt x="2266784" y="72427"/>
                    <a:pt x="4291600" y="61419"/>
                    <a:pt x="6062161" y="0"/>
                  </a:cubicBezTo>
                  <a:cubicBezTo>
                    <a:pt x="6311833" y="-7999"/>
                    <a:pt x="6497523" y="197651"/>
                    <a:pt x="6516336" y="454175"/>
                  </a:cubicBezTo>
                  <a:cubicBezTo>
                    <a:pt x="6523551" y="851661"/>
                    <a:pt x="6418632" y="1388606"/>
                    <a:pt x="6516336" y="2270823"/>
                  </a:cubicBezTo>
                  <a:cubicBezTo>
                    <a:pt x="6524827" y="2478562"/>
                    <a:pt x="6299813" y="2710221"/>
                    <a:pt x="6062161" y="2724998"/>
                  </a:cubicBezTo>
                  <a:cubicBezTo>
                    <a:pt x="4316686" y="2754825"/>
                    <a:pt x="2695146" y="2645692"/>
                    <a:pt x="454175" y="2724998"/>
                  </a:cubicBezTo>
                  <a:cubicBezTo>
                    <a:pt x="232384" y="2721715"/>
                    <a:pt x="-25852" y="2526769"/>
                    <a:pt x="0" y="2270823"/>
                  </a:cubicBezTo>
                  <a:cubicBezTo>
                    <a:pt x="112750" y="1842436"/>
                    <a:pt x="-37861" y="860948"/>
                    <a:pt x="0" y="454175"/>
                  </a:cubicBezTo>
                  <a:close/>
                </a:path>
                <a:path w="6516336" h="2724998" stroke="0" extrusionOk="0">
                  <a:moveTo>
                    <a:pt x="0" y="454175"/>
                  </a:moveTo>
                  <a:cubicBezTo>
                    <a:pt x="10819" y="206290"/>
                    <a:pt x="212982" y="20087"/>
                    <a:pt x="454175" y="0"/>
                  </a:cubicBezTo>
                  <a:cubicBezTo>
                    <a:pt x="3098758" y="123000"/>
                    <a:pt x="3865315" y="-96860"/>
                    <a:pt x="6062161" y="0"/>
                  </a:cubicBezTo>
                  <a:cubicBezTo>
                    <a:pt x="6273794" y="-29877"/>
                    <a:pt x="6523267" y="189369"/>
                    <a:pt x="6516336" y="454175"/>
                  </a:cubicBezTo>
                  <a:cubicBezTo>
                    <a:pt x="6671051" y="711186"/>
                    <a:pt x="6530703" y="1737233"/>
                    <a:pt x="6516336" y="2270823"/>
                  </a:cubicBezTo>
                  <a:cubicBezTo>
                    <a:pt x="6501823" y="2526915"/>
                    <a:pt x="6289445" y="2721144"/>
                    <a:pt x="6062161" y="2724998"/>
                  </a:cubicBezTo>
                  <a:cubicBezTo>
                    <a:pt x="5055395" y="2564291"/>
                    <a:pt x="1237511"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Dự</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1,2,3,5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sẽ</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4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sống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phát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triển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khỏe</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mạnh</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9"/>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0"/>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921267"/>
            <a:ext cx="5959010"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551399"/>
            <a:ext cx="5856269"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647701" y="-209550"/>
            <a:ext cx="10706100" cy="7477125"/>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433762" y="11156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ngày</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tháng</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p>
        </p:txBody>
      </p:sp>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057775" y="1656169"/>
            <a:ext cx="2359257" cy="833723"/>
          </a:xfrm>
          <a:prstGeom prst="rect">
            <a:avLst/>
          </a:prstGeom>
        </p:spPr>
      </p:pic>
      <p:pic>
        <p:nvPicPr>
          <p:cNvPr id="15" name="Picture 14">
            <a:extLst>
              <a:ext uri="{FF2B5EF4-FFF2-40B4-BE49-F238E27FC236}">
                <a16:creationId xmlns:a16="http://schemas.microsoft.com/office/drawing/2014/main" id="{26E0BF1A-5109-AD88-E5D7-ACE8D1035FB3}"/>
              </a:ext>
            </a:extLst>
          </p:cNvPr>
          <p:cNvPicPr>
            <a:picLocks noChangeAspect="1"/>
          </p:cNvPicPr>
          <p:nvPr/>
        </p:nvPicPr>
        <p:blipFill>
          <a:blip r:embed="rId6"/>
          <a:stretch>
            <a:fillRect/>
          </a:stretch>
        </p:blipFill>
        <p:spPr>
          <a:xfrm>
            <a:off x="2352358" y="1958176"/>
            <a:ext cx="7315834" cy="3779848"/>
          </a:xfrm>
          <a:prstGeom prst="rect">
            <a:avLst/>
          </a:prstGeom>
        </p:spPr>
      </p:pic>
      <p:pic>
        <p:nvPicPr>
          <p:cNvPr id="17" name="Picture 16">
            <a:extLst>
              <a:ext uri="{FF2B5EF4-FFF2-40B4-BE49-F238E27FC236}">
                <a16:creationId xmlns:a16="http://schemas.microsoft.com/office/drawing/2014/main" id="{BC0F5941-5551-EE1C-99FB-8B17B796BD02}"/>
              </a:ext>
            </a:extLst>
          </p:cNvPr>
          <p:cNvPicPr>
            <a:picLocks noChangeAspect="1"/>
          </p:cNvPicPr>
          <p:nvPr/>
        </p:nvPicPr>
        <p:blipFill>
          <a:blip r:embed="rId7"/>
          <a:stretch>
            <a:fillRect/>
          </a:stretch>
        </p:blipFill>
        <p:spPr>
          <a:xfrm>
            <a:off x="1838626" y="1538815"/>
            <a:ext cx="1847248" cy="101812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4"/>
          <a:stretch>
            <a:fillRect/>
          </a:stretch>
        </p:blipFill>
        <p:spPr>
          <a:xfrm>
            <a:off x="698403" y="1284460"/>
            <a:ext cx="10650211" cy="3040961"/>
          </a:xfrm>
          <a:prstGeom prst="rect">
            <a:avLst/>
          </a:prstGeom>
        </p:spPr>
      </p:pic>
      <p:sp>
        <p:nvSpPr>
          <p:cNvPr id="12" name="文本框 4">
            <a:extLst>
              <a:ext uri="{FF2B5EF4-FFF2-40B4-BE49-F238E27FC236}">
                <a16:creationId xmlns:a16="http://schemas.microsoft.com/office/drawing/2014/main"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id="{13577B28-FBFA-719D-5D5A-74A00E2305F7}"/>
              </a:ext>
            </a:extLst>
          </p:cNvPr>
          <p:cNvSpPr txBox="1"/>
          <p:nvPr/>
        </p:nvSpPr>
        <p:spPr>
          <a:xfrm>
            <a:off x="768314" y="45546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a:t>
            </a:r>
            <a:r>
              <a:rPr lang="en-US" altLang="zh-CN" sz="3600" b="1" dirty="0" err="1">
                <a:solidFill>
                  <a:srgbClr val="C00000"/>
                </a:solidFill>
                <a:latin typeface="Calibri"/>
                <a:ea typeface="微软雅黑" panose="020B0503020204020204" pitchFamily="34" charset="-122"/>
              </a:rPr>
              <a:t>bắp</a:t>
            </a:r>
            <a:r>
              <a:rPr lang="en-US" altLang="zh-CN" sz="3600" b="1" dirty="0">
                <a:solidFill>
                  <a:srgbClr val="C00000"/>
                </a:solidFill>
                <a:latin typeface="Calibri"/>
                <a:ea typeface="微软雅黑" panose="020B0503020204020204" pitchFamily="34" charset="-122"/>
              </a:rPr>
              <a:t> </a:t>
            </a:r>
            <a:r>
              <a:rPr lang="en-US" altLang="zh-CN" sz="3600" b="1" dirty="0" err="1">
                <a:solidFill>
                  <a:srgbClr val="C00000"/>
                </a:solidFill>
                <a:latin typeface="Calibri"/>
                <a:ea typeface="微软雅黑" panose="020B0503020204020204" pitchFamily="34" charset="-122"/>
              </a:rPr>
              <a:t>cải</a:t>
            </a:r>
            <a:r>
              <a:rPr lang="en-US" altLang="zh-CN" sz="3600" b="1" dirty="0">
                <a:solidFill>
                  <a:srgbClr val="C00000"/>
                </a:solidFill>
                <a:latin typeface="Calibri"/>
                <a:ea typeface="微软雅黑" panose="020B0503020204020204" pitchFamily="34" charset="-122"/>
              </a:rPr>
              <a:t> </a:t>
            </a:r>
            <a:r>
              <a:rPr lang="vi-VN" altLang="zh-CN" sz="3600" b="1" dirty="0">
                <a:solidFill>
                  <a:srgbClr val="C00000"/>
                </a:solidFill>
                <a:latin typeface="Calibri"/>
                <a:ea typeface="微软雅黑" panose="020B0503020204020204" pitchFamily="34" charset="-122"/>
              </a:rPr>
              <a:t>có thể sống ở nơi có nhiệt độ </a:t>
            </a:r>
            <a:r>
              <a:rPr lang="en-US" altLang="zh-CN" sz="3600" b="1" dirty="0" err="1">
                <a:solidFill>
                  <a:srgbClr val="C00000"/>
                </a:solidFill>
                <a:latin typeface="Calibri"/>
                <a:ea typeface="微软雅黑" panose="020B0503020204020204" pitchFamily="34" charset="-122"/>
              </a:rPr>
              <a:t>thấp</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id="{0DE7293A-9B12-A9CB-10E7-47D7CA145838}"/>
              </a:ext>
            </a:extLst>
          </p:cNvPr>
          <p:cNvSpPr txBox="1"/>
          <p:nvPr/>
        </p:nvSpPr>
        <p:spPr>
          <a:xfrm>
            <a:off x="749264" y="5573833"/>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a:t>
            </a:r>
            <a:r>
              <a:rPr lang="en-US" altLang="zh-CN" sz="3600" b="1" dirty="0" err="1">
                <a:solidFill>
                  <a:srgbClr val="C00000"/>
                </a:solidFill>
                <a:latin typeface="Calibri"/>
                <a:ea typeface="微软雅黑" panose="020B0503020204020204" pitchFamily="34" charset="-122"/>
              </a:rPr>
              <a:t>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4"/>
          <a:stretch>
            <a:fillRect/>
          </a:stretch>
        </p:blipFill>
        <p:spPr>
          <a:xfrm>
            <a:off x="2255766" y="2239498"/>
            <a:ext cx="7537377"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Picture 3" descr="Calendar&#10;&#10;Description automatically generated">
            <a:extLst>
              <a:ext uri="{FF2B5EF4-FFF2-40B4-BE49-F238E27FC236}">
                <a16:creationId xmlns:a16="http://schemas.microsoft.com/office/drawing/2014/main" id="{341B4CA0-F62D-D922-8545-784678037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4" y="2874570"/>
            <a:ext cx="4266718" cy="4266718"/>
          </a:xfrm>
          <a:prstGeom prst="rect">
            <a:avLst/>
          </a:prstGeom>
        </p:spPr>
      </p:pic>
      <p:pic>
        <p:nvPicPr>
          <p:cNvPr id="6" name="Picture 5">
            <a:extLst>
              <a:ext uri="{FF2B5EF4-FFF2-40B4-BE49-F238E27FC236}">
                <a16:creationId xmlns:a16="http://schemas.microsoft.com/office/drawing/2014/main" id="{E827F2D7-1A0F-E54D-FDE1-8F30C7D6C004}"/>
              </a:ext>
            </a:extLst>
          </p:cNvPr>
          <p:cNvPicPr>
            <a:picLocks noChangeAspect="1"/>
          </p:cNvPicPr>
          <p:nvPr/>
        </p:nvPicPr>
        <p:blipFill>
          <a:blip r:embed="rId5"/>
          <a:stretch>
            <a:fillRect/>
          </a:stretch>
        </p:blipFill>
        <p:spPr>
          <a:xfrm>
            <a:off x="656308" y="2066206"/>
            <a:ext cx="3456732" cy="1664352"/>
          </a:xfrm>
          <a:prstGeom prst="rect">
            <a:avLst/>
          </a:prstGeom>
        </p:spPr>
      </p:pic>
      <p:grpSp>
        <p:nvGrpSpPr>
          <p:cNvPr id="8" name="Group 7">
            <a:extLst>
              <a:ext uri="{FF2B5EF4-FFF2-40B4-BE49-F238E27FC236}">
                <a16:creationId xmlns:a16="http://schemas.microsoft.com/office/drawing/2014/main" id="{131BB4A5-6A5F-ED10-EDB3-3DF1F5D1A183}"/>
              </a:ext>
            </a:extLst>
          </p:cNvPr>
          <p:cNvGrpSpPr/>
          <p:nvPr/>
        </p:nvGrpSpPr>
        <p:grpSpPr>
          <a:xfrm>
            <a:off x="4787757" y="1181528"/>
            <a:ext cx="7191909" cy="1536109"/>
            <a:chOff x="1062408" y="2424695"/>
            <a:chExt cx="10219585" cy="2107144"/>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24695"/>
              <a:ext cx="9476463" cy="2107144"/>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911080C-5E2E-6EF4-7475-F596B6BFE9B6}"/>
              </a:ext>
            </a:extLst>
          </p:cNvPr>
          <p:cNvGrpSpPr/>
          <p:nvPr/>
        </p:nvGrpSpPr>
        <p:grpSpPr>
          <a:xfrm>
            <a:off x="4756935" y="3229725"/>
            <a:ext cx="7191909" cy="1454718"/>
            <a:chOff x="1062408" y="2528340"/>
            <a:chExt cx="10219585" cy="1995496"/>
          </a:xfrm>
        </p:grpSpPr>
        <p:grpSp>
          <p:nvGrpSpPr>
            <p:cNvPr id="17" name="Group 16">
              <a:extLst>
                <a:ext uri="{FF2B5EF4-FFF2-40B4-BE49-F238E27FC236}">
                  <a16:creationId xmlns:a16="http://schemas.microsoft.com/office/drawing/2014/main"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id="{A8AE9708-3CE7-1250-45CD-9AB383B962A5}"/>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2F75B6FC-EE02-A6F3-9135-3CA8F1B85B44}"/>
              </a:ext>
            </a:extLst>
          </p:cNvPr>
          <p:cNvGrpSpPr/>
          <p:nvPr/>
        </p:nvGrpSpPr>
        <p:grpSpPr>
          <a:xfrm>
            <a:off x="4828854" y="5097847"/>
            <a:ext cx="7191909" cy="1446219"/>
            <a:chOff x="1062408" y="2539999"/>
            <a:chExt cx="10219585" cy="1983837"/>
          </a:xfrm>
        </p:grpSpPr>
        <p:grpSp>
          <p:nvGrpSpPr>
            <p:cNvPr id="24" name="Group 23">
              <a:extLst>
                <a:ext uri="{FF2B5EF4-FFF2-40B4-BE49-F238E27FC236}">
                  <a16:creationId xmlns:a16="http://schemas.microsoft.com/office/drawing/2014/main"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0"/>
            <a:ext cx="12413803" cy="7027135"/>
          </a:xfrm>
          <a:prstGeom prst="rect">
            <a:avLst/>
          </a:prstGeom>
        </p:spPr>
      </p:pic>
      <p:pic>
        <p:nvPicPr>
          <p:cNvPr id="5" name="Picture 4">
            <a:extLst>
              <a:ext uri="{FF2B5EF4-FFF2-40B4-BE49-F238E27FC236}">
                <a16:creationId xmlns:a16="http://schemas.microsoft.com/office/drawing/2014/main" id="{7D643680-C4EE-1BF1-28B8-DF11E550F3EB}"/>
              </a:ext>
            </a:extLst>
          </p:cNvPr>
          <p:cNvPicPr>
            <a:picLocks noChangeAspect="1"/>
          </p:cNvPicPr>
          <p:nvPr/>
        </p:nvPicPr>
        <p:blipFill>
          <a:blip r:embed="rId7"/>
          <a:stretch>
            <a:fillRect/>
          </a:stretch>
        </p:blipFill>
        <p:spPr>
          <a:xfrm>
            <a:off x="3761708" y="944394"/>
            <a:ext cx="4791871" cy="2523963"/>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Các nhóm thi nhau đưa ra những ví dụ một số cây sống ở vùng nhiệt độ cao, một số cây sống ở vùng nhiệt độ th</a:t>
            </a:r>
            <a:r>
              <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ấ</a:t>
            </a: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p. </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Mỗi lần đưa ra câu đúng sẽ được nhận 1 ngôi sao dán vào vị trí nhóm. Sau 2 phút, nhóm nào nhiều ngôi sao nhất nhóm đó thắng cuộc.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33374" y="-1657350"/>
            <a:ext cx="11876210" cy="8677275"/>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pic>
        <p:nvPicPr>
          <p:cNvPr id="5" name="Picture 4">
            <a:extLst>
              <a:ext uri="{FF2B5EF4-FFF2-40B4-BE49-F238E27FC236}">
                <a16:creationId xmlns:a16="http://schemas.microsoft.com/office/drawing/2014/main" id="{6198DD94-5459-6F0A-6B04-3DC8F219F748}"/>
              </a:ext>
            </a:extLst>
          </p:cNvPr>
          <p:cNvPicPr>
            <a:picLocks noChangeAspect="1"/>
          </p:cNvPicPr>
          <p:nvPr/>
        </p:nvPicPr>
        <p:blipFill>
          <a:blip r:embed="rId6"/>
          <a:stretch>
            <a:fillRect/>
          </a:stretch>
        </p:blipFill>
        <p:spPr>
          <a:xfrm>
            <a:off x="3127390" y="1445446"/>
            <a:ext cx="5499069" cy="1566808"/>
          </a:xfrm>
          <a:prstGeom prst="rect">
            <a:avLst/>
          </a:prstGeom>
        </p:spPr>
      </p:pic>
      <p:sp>
        <p:nvSpPr>
          <p:cNvPr id="11" name="TextBox 10">
            <a:extLst>
              <a:ext uri="{FF2B5EF4-FFF2-40B4-BE49-F238E27FC236}">
                <a16:creationId xmlns:a16="http://schemas.microsoft.com/office/drawing/2014/main" id="{4205B5CA-5340-647D-CB27-9777D27325E0}"/>
              </a:ext>
            </a:extLst>
          </p:cNvPr>
          <p:cNvSpPr txBox="1"/>
          <p:nvPr/>
        </p:nvSpPr>
        <p:spPr>
          <a:xfrm>
            <a:off x="1362075" y="2752725"/>
            <a:ext cx="8524875" cy="3970318"/>
          </a:xfrm>
          <a:prstGeom prst="rect">
            <a:avLst/>
          </a:prstGeom>
          <a:noFill/>
        </p:spPr>
        <p:txBody>
          <a:bodyPr wrap="square" rtlCol="0">
            <a:spAutoFit/>
          </a:bodyPr>
          <a:lstStyle/>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Nhận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biết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yếu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tố</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triển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thông</a:t>
            </a:r>
            <a:r>
              <a:rPr lang="en-US" sz="2800" dirty="0">
                <a:effectLst/>
                <a:ea typeface="Calibri" panose="020F0502020204030204" pitchFamily="34" charset="0"/>
                <a:cs typeface="Times New Roman" panose="02020603050405020304" pitchFamily="18" charset="0"/>
              </a:rPr>
              <a:t> qua </a:t>
            </a:r>
            <a:r>
              <a:rPr lang="en-US" sz="2800" dirty="0" err="1">
                <a:effectLst/>
                <a:ea typeface="Calibri" panose="020F0502020204030204" pitchFamily="34" charset="0"/>
                <a:cs typeface="Times New Roman" panose="02020603050405020304" pitchFamily="18" charset="0"/>
              </a:rPr>
              <a:t>quan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nghiệm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ảnh</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Trình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bày</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có</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năng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tổng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dinh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dưỡng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từ</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các-bô-níc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Vẽ</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sơ</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đồ</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đơn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giản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về</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đổi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khoáng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với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trường</a:t>
            </a:r>
            <a:r>
              <a:rPr lang="en-US" sz="2800" dirty="0">
                <a:effectLst/>
                <a:ea typeface="Calibri" panose="020F0502020204030204" pitchFamily="34" charset="0"/>
                <a:cs typeface="Times New Roman" panose="02020603050405020304" pitchFamily="18" charset="0"/>
              </a:rPr>
              <a:t>.</a:t>
            </a:r>
          </a:p>
          <a:p>
            <a:pPr marL="514350" indent="-514350">
              <a:buFont typeface="Wingdings" panose="05000000000000000000" pitchFamily="2" charset="2"/>
              <a:buChar char="q"/>
            </a:pPr>
            <a:endParaRPr lang="en-US" sz="2800" dirty="0"/>
          </a:p>
        </p:txBody>
      </p:sp>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4"/>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6890614" y="4230884"/>
            <a:ext cx="2270850" cy="2270850"/>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2p</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7995" y="4658323"/>
            <a:ext cx="1456088" cy="1456088"/>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1"/>
          <a:stretch>
            <a:fillRect/>
          </a:stretch>
        </p:blipFill>
        <p:spPr>
          <a:xfrm rot="19973613">
            <a:off x="605506" y="-491144"/>
            <a:ext cx="4314066" cy="4530911"/>
          </a:xfrm>
          <a:prstGeom prst="rect">
            <a:avLst/>
          </a:prstGeom>
        </p:spPr>
      </p:pic>
    </p:spTree>
    <p:extLst>
      <p:ext uri="{BB962C8B-B14F-4D97-AF65-F5344CB8AC3E}">
        <p14:creationId xmlns:p14="http://schemas.microsoft.com/office/powerpoint/2010/main" val="414620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21" presetClass="exit" presetSubtype="1" fill="hold" nodeType="withEffect">
                                  <p:stCondLst>
                                    <p:cond delay="0"/>
                                  </p:stCondLst>
                                  <p:childTnLst>
                                    <p:animEffect transition="out" filter="wheel(1)">
                                      <p:cBhvr>
                                        <p:cTn id="8" dur="120000"/>
                                        <p:tgtEl>
                                          <p:spTgt spid="31"/>
                                        </p:tgtEl>
                                      </p:cBhvr>
                                    </p:animEffect>
                                    <p:set>
                                      <p:cBhvr>
                                        <p:cTn id="9" dur="1" fill="hold">
                                          <p:stCondLst>
                                            <p:cond delay="119999"/>
                                          </p:stCondLst>
                                        </p:cTn>
                                        <p:tgtEl>
                                          <p:spTgt spid="31"/>
                                        </p:tgtEl>
                                        <p:attrNameLst>
                                          <p:attrName>style.visibility</p:attrName>
                                        </p:attrNameLst>
                                      </p:cBhvr>
                                      <p:to>
                                        <p:strVal val="hidden"/>
                                      </p:to>
                                    </p:set>
                                  </p:childTnLst>
                                </p:cTn>
                              </p:par>
                              <p:par>
                                <p:cTn id="10"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11" dur="78600" fill="hold"/>
                                        <p:tgtEl>
                                          <p:spTgt spid="7"/>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13" dur="92800" fill="hold"/>
                                        <p:tgtEl>
                                          <p:spTgt spid="2054"/>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15" dur="98800" fill="hold"/>
                                        <p:tgtEl>
                                          <p:spTgt spid="2052"/>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17" dur="108600" fill="hold"/>
                                        <p:tgtEl>
                                          <p:spTgt spid="2056"/>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19" dur="120000" fill="hold"/>
                                        <p:tgtEl>
                                          <p:spTgt spid="6"/>
                                        </p:tgtEl>
                                        <p:attrNameLst>
                                          <p:attrName>ppt_x</p:attrName>
                                          <p:attrName>ppt_y</p:attrName>
                                        </p:attrNameLst>
                                      </p:cBhvr>
                                      <p:rCtr x="38906" y="-18426"/>
                                    </p:animMotion>
                                  </p:childTnLst>
                                  <p:subTnLst>
                                    <p:audio>
                                      <p:cMediaNode>
                                        <p:cTn display="0" masterRel="sameClick">
                                          <p:stCondLst>
                                            <p:cond evt="begin" delay="0">
                                              <p:tn val="18"/>
                                            </p:cond>
                                          </p:stCondLst>
                                          <p:endCondLst>
                                            <p:cond evt="onStopAudio" delay="0">
                                              <p:tgtEl>
                                                <p:sldTgt/>
                                              </p:tgtEl>
                                            </p:cond>
                                          </p:endCondLst>
                                        </p:cTn>
                                        <p:tgtEl>
                                          <p:sndTgt r:embed="rId2" name="tiktak.wav"/>
                                        </p:tgtEl>
                                      </p:cMediaNode>
                                    </p:audio>
                                  </p:subTnLst>
                                </p:cTn>
                              </p:par>
                            </p:childTnLst>
                          </p:cTn>
                        </p:par>
                        <p:par>
                          <p:cTn id="20" fill="hold">
                            <p:stCondLst>
                              <p:cond delay="120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dung.wav"/>
                                        </p:tgtEl>
                                      </p:cMediaNode>
                                    </p:audio>
                                  </p:subTnLst>
                                </p:cTn>
                              </p:par>
                              <p:par>
                                <p:cTn id="24" presetID="26" presetClass="emph" presetSubtype="0" fill="hold" nodeType="withEffect">
                                  <p:stCondLst>
                                    <p:cond delay="0"/>
                                  </p:stCondLst>
                                  <p:childTnLst>
                                    <p:animEffect transition="out" filter="fade">
                                      <p:cBhvr>
                                        <p:cTn id="25" dur="500" tmFilter="0, 0; .2, .5; .8, .5; 1, 0"/>
                                        <p:tgtEl>
                                          <p:spTgt spid="39"/>
                                        </p:tgtEl>
                                      </p:cBhvr>
                                    </p:animEffect>
                                    <p:animScale>
                                      <p:cBhvr>
                                        <p:cTn id="26" dur="250" autoRev="1" fill="hold"/>
                                        <p:tgtEl>
                                          <p:spTgt spid="39"/>
                                        </p:tgtEl>
                                      </p:cBhvr>
                                      <p:by x="105000" y="105000"/>
                                    </p:animScale>
                                  </p:childTnLst>
                                </p:cTn>
                              </p:par>
                            </p:childTnLst>
                          </p:cTn>
                        </p:par>
                      </p:childTnLst>
                    </p:cTn>
                  </p:par>
                </p:childTnLst>
              </p:cTn>
              <p:nextCondLst>
                <p:cond evt="onClick" delay="0">
                  <p:tgtEl>
                    <p:spTgt spid="3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lvl="0" algn="ctr">
              <a:defRPr/>
            </a:pPr>
            <a:r>
              <a:rPr lang="en-US" sz="4000" b="1" dirty="0" err="1">
                <a:solidFill>
                  <a:srgbClr val="002060"/>
                </a:solidFill>
                <a:latin typeface="Arial"/>
              </a:rPr>
              <a:t>Các</a:t>
            </a:r>
            <a:r>
              <a:rPr lang="en-US" sz="4000" b="1" dirty="0">
                <a:solidFill>
                  <a:srgbClr val="002060"/>
                </a:solidFill>
                <a:latin typeface="Arial"/>
              </a:rPr>
              <a:t> </a:t>
            </a:r>
            <a:r>
              <a:rPr lang="en-US" sz="4000" b="1" dirty="0" err="1">
                <a:solidFill>
                  <a:srgbClr val="002060"/>
                </a:solidFill>
                <a:latin typeface="Arial"/>
              </a:rPr>
              <a:t>bạn</a:t>
            </a:r>
            <a:r>
              <a:rPr lang="en-US" sz="4000" b="1" dirty="0">
                <a:solidFill>
                  <a:srgbClr val="002060"/>
                </a:solidFill>
                <a:latin typeface="Arial"/>
              </a:rPr>
              <a:t> nhỏ </a:t>
            </a:r>
            <a:r>
              <a:rPr lang="en-US" sz="4000" b="1" dirty="0" err="1">
                <a:solidFill>
                  <a:srgbClr val="002060"/>
                </a:solidFill>
                <a:latin typeface="Arial"/>
              </a:rPr>
              <a:t>trong</a:t>
            </a:r>
            <a:r>
              <a:rPr lang="en-US" sz="4000" b="1" dirty="0">
                <a:solidFill>
                  <a:srgbClr val="002060"/>
                </a:solidFill>
                <a:latin typeface="Arial"/>
              </a:rPr>
              <a:t> </a:t>
            </a:r>
            <a:r>
              <a:rPr lang="en-US" sz="4000" b="1" dirty="0" err="1">
                <a:solidFill>
                  <a:srgbClr val="002060"/>
                </a:solidFill>
                <a:latin typeface="Arial"/>
              </a:rPr>
              <a:t>bài</a:t>
            </a:r>
            <a:r>
              <a:rPr lang="en-US" sz="4000" b="1" dirty="0">
                <a:solidFill>
                  <a:srgbClr val="002060"/>
                </a:solidFill>
                <a:latin typeface="Arial"/>
              </a:rPr>
              <a:t> </a:t>
            </a:r>
            <a:r>
              <a:rPr lang="en-US" sz="4000" b="1" dirty="0" err="1">
                <a:solidFill>
                  <a:srgbClr val="002060"/>
                </a:solidFill>
                <a:latin typeface="Arial"/>
              </a:rPr>
              <a:t>hát</a:t>
            </a:r>
            <a:r>
              <a:rPr lang="en-US" sz="4000" b="1" dirty="0">
                <a:solidFill>
                  <a:srgbClr val="002060"/>
                </a:solidFill>
                <a:latin typeface="Arial"/>
              </a:rPr>
              <a:t> </a:t>
            </a:r>
            <a:r>
              <a:rPr lang="en-US" sz="4000" b="1" dirty="0" err="1">
                <a:solidFill>
                  <a:srgbClr val="002060"/>
                </a:solidFill>
                <a:latin typeface="Arial"/>
              </a:rPr>
              <a:t>yêu</a:t>
            </a:r>
            <a:r>
              <a:rPr lang="en-US" sz="4000" b="1" dirty="0">
                <a:solidFill>
                  <a:srgbClr val="002060"/>
                </a:solidFill>
                <a:latin typeface="Arial"/>
              </a:rPr>
              <a:t> </a:t>
            </a:r>
            <a:r>
              <a:rPr lang="en-US" sz="4000" b="1" dirty="0" err="1">
                <a:solidFill>
                  <a:srgbClr val="002060"/>
                </a:solidFill>
                <a:latin typeface="Arial"/>
              </a:rPr>
              <a:t>thích</a:t>
            </a:r>
            <a:r>
              <a:rPr lang="en-US" sz="4000" b="1" dirty="0">
                <a:solidFill>
                  <a:srgbClr val="002060"/>
                </a:solidFill>
                <a:latin typeface="Arial"/>
              </a:rPr>
              <a:t> </a:t>
            </a:r>
            <a:r>
              <a:rPr lang="en-US" sz="4000" b="1" dirty="0" err="1">
                <a:solidFill>
                  <a:srgbClr val="002060"/>
                </a:solidFill>
                <a:latin typeface="Arial"/>
              </a:rPr>
              <a:t>điều</a:t>
            </a:r>
            <a:r>
              <a:rPr lang="en-US" sz="4000" b="1" dirty="0">
                <a:solidFill>
                  <a:srgbClr val="002060"/>
                </a:solidFill>
                <a:latin typeface="Arial"/>
              </a:rPr>
              <a:t> </a:t>
            </a:r>
            <a:r>
              <a:rPr lang="en-US" sz="4000" b="1" dirty="0" err="1">
                <a:solidFill>
                  <a:srgbClr val="002060"/>
                </a:solidFill>
                <a:latin typeface="Arial"/>
              </a:rPr>
              <a:t>gì</a:t>
            </a:r>
            <a:r>
              <a:rPr lang="en-US" sz="4000" b="1" dirty="0">
                <a:solidFill>
                  <a:srgbClr val="002060"/>
                </a:solidFill>
                <a:latin typeface="Arial"/>
              </a:rPr>
              <a: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lvl="0" algn="ctr">
              <a:defRPr/>
            </a:pPr>
            <a:r>
              <a:rPr lang="vi-VN" sz="3600" b="1" dirty="0">
                <a:solidFill>
                  <a:srgbClr val="002060"/>
                </a:solidFill>
                <a:latin typeface="Arial"/>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4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14:bounceEnd="84000">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14:presetBounceEnd="44000">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44000">
                                          <p:cBhvr additive="base">
                                            <p:cTn id="20"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14:bounceEnd="84000">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noFill/>
              </a:ln>
              <a:solidFill>
                <a:srgbClr val="002060"/>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1039</Words>
  <Application>Microsoft Office PowerPoint</Application>
  <PresentationFormat>Widescreen</PresentationFormat>
  <Paragraphs>86</Paragraphs>
  <Slides>32</Slides>
  <Notes>24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32</vt:i4>
      </vt:variant>
    </vt:vector>
  </HeadingPairs>
  <TitlesOfParts>
    <vt:vector size="47" baseType="lpstr">
      <vt:lpstr>等线</vt:lpstr>
      <vt:lpstr>等线 Light</vt:lpstr>
      <vt:lpstr>微软雅黑</vt:lpstr>
      <vt:lpstr>#9Slide03 Arima Madurai Medium</vt:lpstr>
      <vt:lpstr>Arial</vt:lpstr>
      <vt:lpstr>Calibri</vt:lpstr>
      <vt:lpstr>Calibri Light</vt:lpstr>
      <vt:lpstr>Cambria</vt:lpstr>
      <vt:lpstr>Times New Roman</vt:lpstr>
      <vt:lpstr>Wingdings</vt:lpstr>
      <vt:lpstr>1_Office Theme</vt:lpstr>
      <vt:lpstr>千图网拥有20W+精美PPT模板 更多PPT模板下载至：www.58pic.com/office/ppt​​</vt:lpstr>
      <vt:lpstr>1_千图网拥有20W+精美PPT模板 更多PPT模板下载至：www.58pic.com/office/ppt​​</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40</cp:revision>
  <dcterms:created xsi:type="dcterms:W3CDTF">2023-10-02T01:08:12Z</dcterms:created>
  <dcterms:modified xsi:type="dcterms:W3CDTF">2023-12-03T13:20:13Z</dcterms:modified>
</cp:coreProperties>
</file>