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</p:sldMasterIdLst>
  <p:notesMasterIdLst>
    <p:notesMasterId r:id="rId34"/>
  </p:notesMasterIdLst>
  <p:sldIdLst>
    <p:sldId id="11692" r:id="rId4"/>
    <p:sldId id="302" r:id="rId5"/>
    <p:sldId id="257" r:id="rId6"/>
    <p:sldId id="284" r:id="rId7"/>
    <p:sldId id="286" r:id="rId8"/>
    <p:sldId id="285" r:id="rId9"/>
    <p:sldId id="303" r:id="rId10"/>
    <p:sldId id="260" r:id="rId11"/>
    <p:sldId id="282" r:id="rId12"/>
    <p:sldId id="293" r:id="rId13"/>
    <p:sldId id="258" r:id="rId14"/>
    <p:sldId id="287" r:id="rId15"/>
    <p:sldId id="338" r:id="rId16"/>
    <p:sldId id="288" r:id="rId17"/>
    <p:sldId id="289" r:id="rId18"/>
    <p:sldId id="291" r:id="rId19"/>
    <p:sldId id="295" r:id="rId20"/>
    <p:sldId id="266" r:id="rId21"/>
    <p:sldId id="339" r:id="rId22"/>
    <p:sldId id="298" r:id="rId23"/>
    <p:sldId id="340" r:id="rId24"/>
    <p:sldId id="341" r:id="rId25"/>
    <p:sldId id="299" r:id="rId26"/>
    <p:sldId id="300" r:id="rId27"/>
    <p:sldId id="342" r:id="rId28"/>
    <p:sldId id="283" r:id="rId29"/>
    <p:sldId id="343" r:id="rId30"/>
    <p:sldId id="304" r:id="rId31"/>
    <p:sldId id="292" r:id="rId32"/>
    <p:sldId id="2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6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3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3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6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21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477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74675AE1-CD44-1B1B-6C8C-D929EC7A465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08749D7-2C7B-0FF2-E2B1-37E60D20AB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2023/8/9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259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huongthaoGAD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4" y="101296"/>
            <a:ext cx="11312648" cy="2566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F47FBC-6C6A-4571-99CA-79A4E7CAE81D}"/>
              </a:ext>
            </a:extLst>
          </p:cNvPr>
          <p:cNvSpPr txBox="1">
            <a:spLocks/>
          </p:cNvSpPr>
          <p:nvPr/>
        </p:nvSpPr>
        <p:spPr>
          <a:xfrm>
            <a:off x="1190625" y="2400515"/>
            <a:ext cx="9944100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0972.115.126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51" y="110773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0" cy="1923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18A5BD-4EB2-FC54-3F9C-6CFAF96B2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45" y="3616637"/>
            <a:ext cx="10998137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22520" y="712840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00" y="2397159"/>
            <a:ext cx="676105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1005</Words>
  <Application>Microsoft Office PowerPoint</Application>
  <PresentationFormat>Widescreen</PresentationFormat>
  <Paragraphs>78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2005_iannnnnMTV</vt:lpstr>
      <vt:lpstr>等线</vt:lpstr>
      <vt:lpstr>等线 Light</vt:lpstr>
      <vt:lpstr>iCiel Pony</vt:lpstr>
      <vt:lpstr>Arial</vt:lpstr>
      <vt:lpstr>Calibri</vt:lpstr>
      <vt:lpstr>Calibri Light</vt:lpstr>
      <vt:lpstr>Cambria</vt:lpstr>
      <vt:lpstr>Coiny</vt:lpstr>
      <vt:lpstr>SVN-SAF</vt:lpstr>
      <vt:lpstr>Tahoma</vt:lpstr>
      <vt:lpstr>Times New Roman</vt:lpstr>
      <vt:lpstr>1_Office Theme</vt:lpstr>
      <vt:lpstr>Office 主题​​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46</cp:revision>
  <dcterms:created xsi:type="dcterms:W3CDTF">2023-08-09T12:18:31Z</dcterms:created>
  <dcterms:modified xsi:type="dcterms:W3CDTF">2023-08-09T14:43:11Z</dcterms:modified>
</cp:coreProperties>
</file>