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6" r:id="rId4"/>
    <p:sldMasterId id="2147483738" r:id="rId5"/>
    <p:sldMasterId id="2147483751" r:id="rId6"/>
  </p:sldMasterIdLst>
  <p:notesMasterIdLst>
    <p:notesMasterId r:id="rId25"/>
  </p:notesMasterIdLst>
  <p:sldIdLst>
    <p:sldId id="257" r:id="rId7"/>
    <p:sldId id="326" r:id="rId8"/>
    <p:sldId id="262" r:id="rId9"/>
    <p:sldId id="258" r:id="rId10"/>
    <p:sldId id="259" r:id="rId11"/>
    <p:sldId id="294" r:id="rId12"/>
    <p:sldId id="295" r:id="rId13"/>
    <p:sldId id="305" r:id="rId14"/>
    <p:sldId id="327" r:id="rId15"/>
    <p:sldId id="300" r:id="rId16"/>
    <p:sldId id="312" r:id="rId17"/>
    <p:sldId id="313" r:id="rId18"/>
    <p:sldId id="314" r:id="rId19"/>
    <p:sldId id="712" r:id="rId20"/>
    <p:sldId id="713" r:id="rId21"/>
    <p:sldId id="728" r:id="rId22"/>
    <p:sldId id="715" r:id="rId23"/>
    <p:sldId id="32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70BC"/>
    <a:srgbClr val="EE6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66853-5F4A-4499-995E-4AA9A232BA6C}"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B3FCB-D5AE-4728-B3E1-0AA22524CD32}" type="slidenum">
              <a:rPr lang="en-US" smtClean="0"/>
              <a:t>‹#›</a:t>
            </a:fld>
            <a:endParaRPr lang="en-US"/>
          </a:p>
        </p:txBody>
      </p:sp>
    </p:spTree>
    <p:extLst>
      <p:ext uri="{BB962C8B-B14F-4D97-AF65-F5344CB8AC3E}">
        <p14:creationId xmlns:p14="http://schemas.microsoft.com/office/powerpoint/2010/main" val="3195809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0280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744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629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27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029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F194-DE1F-41A7-ABF8-B79E01FCAC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FDA30C-3B01-4EFE-8593-B83363F34BB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ADC4FC-6119-4874-A809-A06EB5819F6F}"/>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5" name="Footer Placeholder 4">
            <a:extLst>
              <a:ext uri="{FF2B5EF4-FFF2-40B4-BE49-F238E27FC236}">
                <a16:creationId xmlns:a16="http://schemas.microsoft.com/office/drawing/2014/main" id="{8BA2BE1C-CCF5-4C84-A89F-F61762D77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1BB58E-3604-4FA5-A5FA-F36599AC7606}"/>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134507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4999B-B3C7-4E76-BDB6-64BC443618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3C4E4C-372D-4A38-8E13-23ADB1A863D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A00D9C-4B63-4D50-811B-4D61239605C2}"/>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5" name="Footer Placeholder 4">
            <a:extLst>
              <a:ext uri="{FF2B5EF4-FFF2-40B4-BE49-F238E27FC236}">
                <a16:creationId xmlns:a16="http://schemas.microsoft.com/office/drawing/2014/main" id="{DA69A101-DAFA-477B-85E0-E2D2BDB0F5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FB16F-FCD7-4E4A-8121-2F51D52EBD60}"/>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220876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46945B-B3A7-45AB-A2B0-D4E8515E871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4E7278-AD39-4C47-9B49-D71D6101F40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54DC1A-8CD8-49BC-9F72-7160231918BD}"/>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5" name="Footer Placeholder 4">
            <a:extLst>
              <a:ext uri="{FF2B5EF4-FFF2-40B4-BE49-F238E27FC236}">
                <a16:creationId xmlns:a16="http://schemas.microsoft.com/office/drawing/2014/main" id="{F907D7E0-4A2F-4DB9-9AC7-180E917C5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258922-B3E4-4700-AC17-AD95A501A815}"/>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704331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376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294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13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61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901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07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980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649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764B6-A733-4508-8446-A59480F76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AD1098-A298-40D4-B8BB-202ED460FC1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6BF8F-2F5C-42D7-9353-79D6D5D1A086}"/>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5" name="Footer Placeholder 4">
            <a:extLst>
              <a:ext uri="{FF2B5EF4-FFF2-40B4-BE49-F238E27FC236}">
                <a16:creationId xmlns:a16="http://schemas.microsoft.com/office/drawing/2014/main" id="{0FB6E487-EA61-4D76-9E14-641A7DF2D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F5998-529F-4511-84CA-A84FF740E1B2}"/>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2001073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042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726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702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5408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10464801" y="0"/>
            <a:ext cx="1727200" cy="1769288"/>
          </a:xfrm>
          <a:prstGeom prst="rect">
            <a:avLst/>
          </a:prstGeom>
        </p:spPr>
      </p:pic>
    </p:spTree>
    <p:extLst>
      <p:ext uri="{BB962C8B-B14F-4D97-AF65-F5344CB8AC3E}">
        <p14:creationId xmlns:p14="http://schemas.microsoft.com/office/powerpoint/2010/main" val="3307383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9726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814241-98AD-438B-B05C-328ECD8A0870}" type="datetimeFigureOut">
              <a:rPr kumimoji="0" 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8/11/2023</a:t>
            </a:fld>
            <a:endParaRPr kumimoji="0" 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E9786B0-13C4-4A31-AE1E-DF7FFAD47FF2}" type="slidenum">
              <a:rPr kumimoji="0" 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a:t>
            </a:fld>
            <a:endParaRPr kumimoji="0" 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Tree>
    <p:extLst>
      <p:ext uri="{BB962C8B-B14F-4D97-AF65-F5344CB8AC3E}">
        <p14:creationId xmlns:p14="http://schemas.microsoft.com/office/powerpoint/2010/main" val="3072011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6286B2-DCE3-416A-81EB-57F23438D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6055EF-3BCF-461E-A07D-F818C404144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2023/8/11</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3" name="Footer Placeholder 2">
            <a:extLst>
              <a:ext uri="{FF2B5EF4-FFF2-40B4-BE49-F238E27FC236}">
                <a16:creationId xmlns:a16="http://schemas.microsoft.com/office/drawing/2014/main" id="{818FACE8-14CD-4BD9-BC65-210E0A9197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4" name="Slide Number Placeholder 3">
            <a:extLst>
              <a:ext uri="{FF2B5EF4-FFF2-40B4-BE49-F238E27FC236}">
                <a16:creationId xmlns:a16="http://schemas.microsoft.com/office/drawing/2014/main" id="{70A78E53-7DF9-418C-9B46-F485425561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E570C81-8613-4F68-9EF4-80F233784E24}" type="slidenum">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Tree>
    <p:extLst>
      <p:ext uri="{BB962C8B-B14F-4D97-AF65-F5344CB8AC3E}">
        <p14:creationId xmlns:p14="http://schemas.microsoft.com/office/powerpoint/2010/main" val="3883551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466B62-0A66-466A-8351-85E77F145262}"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790558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66B62-0A66-466A-8351-85E77F145262}"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56898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FBA6C-1FE1-47D3-95F1-8693A29DA1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3EE39A-4909-405D-B0D1-E76A4D7938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3A56C7-7921-43CC-84C5-A753C039CEA5}"/>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5" name="Footer Placeholder 4">
            <a:extLst>
              <a:ext uri="{FF2B5EF4-FFF2-40B4-BE49-F238E27FC236}">
                <a16:creationId xmlns:a16="http://schemas.microsoft.com/office/drawing/2014/main" id="{D2000D69-CE44-46BE-B545-8056F0148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D6AB97-FFDE-45B2-ABA1-46F8D3E8EE73}"/>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611361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466B62-0A66-466A-8351-85E77F145262}"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3155266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66B62-0A66-466A-8351-85E77F145262}"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779773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66B62-0A66-466A-8351-85E77F145262}" type="datetimeFigureOut">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255585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66B62-0A66-466A-8351-85E77F145262}" type="datetimeFigureOut">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4166969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66B62-0A66-466A-8351-85E77F145262}" type="datetimeFigureOut">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1248168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466B62-0A66-466A-8351-85E77F145262}"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866344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466B62-0A66-466A-8351-85E77F145262}"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3343004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66B62-0A66-466A-8351-85E77F145262}"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1489703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66B62-0A66-466A-8351-85E77F145262}"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1961742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0" y="779"/>
            <a:ext cx="12192000" cy="6856443"/>
          </a:xfrm>
          <a:prstGeom prst="rect">
            <a:avLst/>
          </a:prstGeom>
        </p:spPr>
      </p:pic>
    </p:spTree>
    <p:extLst>
      <p:ext uri="{BB962C8B-B14F-4D97-AF65-F5344CB8AC3E}">
        <p14:creationId xmlns:p14="http://schemas.microsoft.com/office/powerpoint/2010/main" val="7296660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C18BB-CD50-412C-AB9E-2A5232C507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464E6E1-47DB-48E4-B173-8DA802BA6C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6BE8B1-B67A-4224-B92E-4E334295123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BD4C69-FA82-4E16-BE36-6FEE5F88DB4B}"/>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6" name="Footer Placeholder 5">
            <a:extLst>
              <a:ext uri="{FF2B5EF4-FFF2-40B4-BE49-F238E27FC236}">
                <a16:creationId xmlns:a16="http://schemas.microsoft.com/office/drawing/2014/main" id="{59BEC32D-7DEB-4673-82D8-A16C894784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35BA9A-44A3-4181-A6BA-4FA768DF9120}"/>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350360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984" y="3"/>
            <a:ext cx="12190035" cy="6857999"/>
          </a:xfrm>
          <a:prstGeom prst="rect">
            <a:avLst/>
          </a:prstGeom>
        </p:spPr>
      </p:pic>
      <p:sp>
        <p:nvSpPr>
          <p:cNvPr id="5" name="矩形 4"/>
          <p:cNvSpPr/>
          <p:nvPr userDrawn="1"/>
        </p:nvSpPr>
        <p:spPr bwMode="auto">
          <a:xfrm>
            <a:off x="1059" y="3429000"/>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879" tIns="60939" rIns="121879" bIns="60939" numCol="1" rtlCol="0" anchor="ctr" anchorCtr="0" compatLnSpc="1"/>
          <a:lstStyle/>
          <a:p>
            <a:pPr marL="0" marR="0" indent="0" algn="ctr" defTabSz="1066139"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sp>
        <p:nvSpPr>
          <p:cNvPr id="6" name="矩形 5"/>
          <p:cNvSpPr/>
          <p:nvPr userDrawn="1"/>
        </p:nvSpPr>
        <p:spPr bwMode="auto">
          <a:xfrm>
            <a:off x="983" y="1"/>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879" tIns="60939" rIns="121879" bIns="60939" numCol="1" rtlCol="0" anchor="ctr" anchorCtr="0" compatLnSpc="1"/>
          <a:lstStyle/>
          <a:p>
            <a:pPr marL="0" marR="0" indent="0" algn="ctr" defTabSz="1066139"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sp>
        <p:nvSpPr>
          <p:cNvPr id="7" name="矩形 6"/>
          <p:cNvSpPr/>
          <p:nvPr userDrawn="1"/>
        </p:nvSpPr>
        <p:spPr bwMode="auto">
          <a:xfrm>
            <a:off x="712135" y="991352"/>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879" tIns="60939" rIns="121879" bIns="60939" numCol="1" rtlCol="0" anchor="ctr" anchorCtr="0" compatLnSpc="1"/>
          <a:lstStyle/>
          <a:p>
            <a:pPr marL="0" marR="0" indent="0" algn="ctr" defTabSz="1066139"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648"/>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526" y="0"/>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001"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08" y="1"/>
            <a:ext cx="940541" cy="673971"/>
          </a:xfrm>
          <a:prstGeom prst="rect">
            <a:avLst/>
          </a:prstGeom>
        </p:spPr>
      </p:pic>
    </p:spTree>
    <p:extLst>
      <p:ext uri="{BB962C8B-B14F-4D97-AF65-F5344CB8AC3E}">
        <p14:creationId xmlns:p14="http://schemas.microsoft.com/office/powerpoint/2010/main" val="33403769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496" y="1599709"/>
            <a:ext cx="10973011"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283445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57"/>
            <a:ext cx="10363516" cy="1360596"/>
          </a:xfrm>
          <a:prstGeom prst="rect">
            <a:avLst/>
          </a:prstGeom>
        </p:spPr>
        <p:txBody>
          <a:bodyPr anchor="t"/>
          <a:lstStyle>
            <a:lvl1pPr algn="l">
              <a:defRPr sz="5331" b="1" cap="all"/>
            </a:lvl1pPr>
          </a:lstStyle>
          <a:p>
            <a:r>
              <a:rPr lang="zh-CN" altLang="en-US"/>
              <a:t>单击此处编辑母版标题样式</a:t>
            </a:r>
          </a:p>
        </p:txBody>
      </p:sp>
      <p:sp>
        <p:nvSpPr>
          <p:cNvPr id="3" name="文本占位符 2"/>
          <p:cNvSpPr>
            <a:spLocks noGrp="1"/>
          </p:cNvSpPr>
          <p:nvPr>
            <p:ph type="body" idx="1"/>
          </p:nvPr>
        </p:nvSpPr>
        <p:spPr>
          <a:xfrm>
            <a:off x="962919" y="2907402"/>
            <a:ext cx="10363516" cy="1500255"/>
          </a:xfrm>
          <a:prstGeom prst="rect">
            <a:avLst/>
          </a:prstGeom>
        </p:spPr>
        <p:txBody>
          <a:bodyPr anchor="b"/>
          <a:lstStyle>
            <a:lvl1pPr marL="0" indent="0">
              <a:buNone/>
              <a:defRPr sz="2665"/>
            </a:lvl1pPr>
            <a:lvl2pPr marL="609585" indent="0">
              <a:buNone/>
              <a:defRPr sz="2400"/>
            </a:lvl2pPr>
            <a:lvl3pPr marL="1218535" indent="0">
              <a:buNone/>
              <a:defRPr sz="2135"/>
            </a:lvl3pPr>
            <a:lvl4pPr marL="1828120" indent="0">
              <a:buNone/>
              <a:defRPr sz="1865"/>
            </a:lvl4pPr>
            <a:lvl5pPr marL="2437704" indent="0">
              <a:buNone/>
              <a:defRPr sz="1865"/>
            </a:lvl5pPr>
            <a:lvl6pPr marL="3046654" indent="0">
              <a:buNone/>
              <a:defRPr sz="1865"/>
            </a:lvl6pPr>
            <a:lvl7pPr marL="3656239" indent="0">
              <a:buNone/>
              <a:defRPr sz="1865"/>
            </a:lvl7pPr>
            <a:lvl8pPr marL="4265824" indent="0">
              <a:buNone/>
              <a:defRPr sz="1865"/>
            </a:lvl8pPr>
            <a:lvl9pPr marL="4875409" indent="0">
              <a:buNone/>
              <a:defRPr sz="1865"/>
            </a:lvl9pPr>
          </a:lstStyle>
          <a:p>
            <a:pPr lvl="0"/>
            <a:r>
              <a:rPr lang="zh-CN" altLang="en-US"/>
              <a:t>单击此处编辑母版文本样式</a:t>
            </a:r>
          </a:p>
        </p:txBody>
      </p:sp>
    </p:spTree>
    <p:extLst>
      <p:ext uri="{BB962C8B-B14F-4D97-AF65-F5344CB8AC3E}">
        <p14:creationId xmlns:p14="http://schemas.microsoft.com/office/powerpoint/2010/main" val="17618298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497" y="1599709"/>
            <a:ext cx="5383865" cy="4526153"/>
          </a:xfrm>
          <a:prstGeom prst="rect">
            <a:avLst/>
          </a:prstGeom>
        </p:spPr>
        <p:txBody>
          <a:bodyPr/>
          <a:lstStyle>
            <a:lvl1pPr>
              <a:defRPr sz="3731"/>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526" y="1599709"/>
            <a:ext cx="5385983" cy="4526153"/>
          </a:xfrm>
          <a:prstGeom prst="rect">
            <a:avLst/>
          </a:prstGeom>
        </p:spPr>
        <p:txBody>
          <a:bodyPr/>
          <a:lstStyle>
            <a:lvl1pPr>
              <a:defRPr sz="3731"/>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4402816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494" y="1534113"/>
            <a:ext cx="5385983" cy="641151"/>
          </a:xfrm>
          <a:prstGeom prst="rect">
            <a:avLst/>
          </a:prstGeom>
        </p:spPr>
        <p:txBody>
          <a:bodyPr anchor="b"/>
          <a:lstStyle>
            <a:lvl1pPr marL="0" indent="0">
              <a:buNone/>
              <a:defRPr sz="3200" b="1"/>
            </a:lvl1pPr>
            <a:lvl2pPr marL="609585" indent="0">
              <a:buNone/>
              <a:defRPr sz="2665" b="1"/>
            </a:lvl2pPr>
            <a:lvl3pPr marL="1218535" indent="0">
              <a:buNone/>
              <a:defRPr sz="2400" b="1"/>
            </a:lvl3pPr>
            <a:lvl4pPr marL="1828120" indent="0">
              <a:buNone/>
              <a:defRPr sz="2135" b="1"/>
            </a:lvl4pPr>
            <a:lvl5pPr marL="2437704" indent="0">
              <a:buNone/>
              <a:defRPr sz="2135" b="1"/>
            </a:lvl5pPr>
            <a:lvl6pPr marL="3046654" indent="0">
              <a:buNone/>
              <a:defRPr sz="2135" b="1"/>
            </a:lvl6pPr>
            <a:lvl7pPr marL="3656239" indent="0">
              <a:buNone/>
              <a:defRPr sz="2135" b="1"/>
            </a:lvl7pPr>
            <a:lvl8pPr marL="4265824" indent="0">
              <a:buNone/>
              <a:defRPr sz="2135" b="1"/>
            </a:lvl8pPr>
            <a:lvl9pPr marL="4875409"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494" y="2175265"/>
            <a:ext cx="5385983" cy="3950599"/>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410" y="1534113"/>
            <a:ext cx="5388097" cy="641151"/>
          </a:xfrm>
          <a:prstGeom prst="rect">
            <a:avLst/>
          </a:prstGeom>
        </p:spPr>
        <p:txBody>
          <a:bodyPr anchor="b"/>
          <a:lstStyle>
            <a:lvl1pPr marL="0" indent="0">
              <a:buNone/>
              <a:defRPr sz="3200" b="1"/>
            </a:lvl1pPr>
            <a:lvl2pPr marL="609585" indent="0">
              <a:buNone/>
              <a:defRPr sz="2665" b="1"/>
            </a:lvl2pPr>
            <a:lvl3pPr marL="1218535" indent="0">
              <a:buNone/>
              <a:defRPr sz="2400" b="1"/>
            </a:lvl3pPr>
            <a:lvl4pPr marL="1828120" indent="0">
              <a:buNone/>
              <a:defRPr sz="2135" b="1"/>
            </a:lvl4pPr>
            <a:lvl5pPr marL="2437704" indent="0">
              <a:buNone/>
              <a:defRPr sz="2135" b="1"/>
            </a:lvl5pPr>
            <a:lvl6pPr marL="3046654" indent="0">
              <a:buNone/>
              <a:defRPr sz="2135" b="1"/>
            </a:lvl6pPr>
            <a:lvl7pPr marL="3656239" indent="0">
              <a:buNone/>
              <a:defRPr sz="2135" b="1"/>
            </a:lvl7pPr>
            <a:lvl8pPr marL="4265824" indent="0">
              <a:buNone/>
              <a:defRPr sz="2135" b="1"/>
            </a:lvl8pPr>
            <a:lvl9pPr marL="4875409"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4410" y="2175265"/>
            <a:ext cx="5388097" cy="3950599"/>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368217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77660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4219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2969"/>
            <a:ext cx="4010388" cy="116169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5907" y="272968"/>
            <a:ext cx="6816600" cy="5852893"/>
          </a:xfrm>
          <a:prstGeom prst="rect">
            <a:avLst/>
          </a:prstGeom>
        </p:spPr>
        <p:txBody>
          <a:bodyPr/>
          <a:lstStyle>
            <a:lvl1pPr>
              <a:defRPr sz="4265"/>
            </a:lvl1pPr>
            <a:lvl2pPr>
              <a:defRPr sz="3731"/>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57"/>
            <a:ext cx="4010388" cy="4691203"/>
          </a:xfrm>
          <a:prstGeom prst="rect">
            <a:avLst/>
          </a:prstGeom>
        </p:spPr>
        <p:txBody>
          <a:bodyPr/>
          <a:lstStyle>
            <a:lvl1pPr marL="0" indent="0">
              <a:buNone/>
              <a:defRPr sz="1865"/>
            </a:lvl1pPr>
            <a:lvl2pPr marL="609585" indent="0">
              <a:buNone/>
              <a:defRPr sz="1600"/>
            </a:lvl2pPr>
            <a:lvl3pPr marL="1218535" indent="0">
              <a:buNone/>
              <a:defRPr sz="1335"/>
            </a:lvl3pPr>
            <a:lvl4pPr marL="1828120" indent="0">
              <a:buNone/>
              <a:defRPr sz="1200"/>
            </a:lvl4pPr>
            <a:lvl5pPr marL="2437704" indent="0">
              <a:buNone/>
              <a:defRPr sz="1200"/>
            </a:lvl5pPr>
            <a:lvl6pPr marL="3046654" indent="0">
              <a:buNone/>
              <a:defRPr sz="1200"/>
            </a:lvl6pPr>
            <a:lvl7pPr marL="3656239" indent="0">
              <a:buNone/>
              <a:defRPr sz="1200"/>
            </a:lvl7pPr>
            <a:lvl8pPr marL="4265824" indent="0">
              <a:buNone/>
              <a:defRPr sz="1200"/>
            </a:lvl8pPr>
            <a:lvl9pPr marL="487540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4514857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4" y="4801235"/>
            <a:ext cx="7316045" cy="567092"/>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304" y="613644"/>
            <a:ext cx="7316045" cy="4113531"/>
          </a:xfrm>
          <a:prstGeom prst="rect">
            <a:avLst/>
          </a:prstGeom>
        </p:spPr>
        <p:txBody>
          <a:bodyPr/>
          <a:lstStyle>
            <a:lvl1pPr marL="0" indent="0">
              <a:buNone/>
              <a:defRPr sz="4265"/>
            </a:lvl1pPr>
            <a:lvl2pPr marL="609585" indent="0">
              <a:buNone/>
              <a:defRPr sz="3731"/>
            </a:lvl2pPr>
            <a:lvl3pPr marL="1218535" indent="0">
              <a:buNone/>
              <a:defRPr sz="3200"/>
            </a:lvl3pPr>
            <a:lvl4pPr marL="1828120" indent="0">
              <a:buNone/>
              <a:defRPr sz="2665"/>
            </a:lvl4pPr>
            <a:lvl5pPr marL="2437704" indent="0">
              <a:buNone/>
              <a:defRPr sz="2665"/>
            </a:lvl5pPr>
            <a:lvl6pPr marL="3046654" indent="0">
              <a:buNone/>
              <a:defRPr sz="2665"/>
            </a:lvl6pPr>
            <a:lvl7pPr marL="3656239" indent="0">
              <a:buNone/>
              <a:defRPr sz="2665"/>
            </a:lvl7pPr>
            <a:lvl8pPr marL="4265824" indent="0">
              <a:buNone/>
              <a:defRPr sz="2665"/>
            </a:lvl8pPr>
            <a:lvl9pPr marL="4875409" indent="0">
              <a:buNone/>
              <a:defRPr sz="2665"/>
            </a:lvl9pPr>
          </a:lstStyle>
          <a:p>
            <a:endParaRPr lang="zh-CN" altLang="en-US"/>
          </a:p>
        </p:txBody>
      </p:sp>
      <p:sp>
        <p:nvSpPr>
          <p:cNvPr id="4" name="文本占位符 3"/>
          <p:cNvSpPr>
            <a:spLocks noGrp="1"/>
          </p:cNvSpPr>
          <p:nvPr>
            <p:ph type="body" sz="half" idx="2"/>
          </p:nvPr>
        </p:nvSpPr>
        <p:spPr>
          <a:xfrm>
            <a:off x="2389304" y="5368328"/>
            <a:ext cx="7316045" cy="804085"/>
          </a:xfrm>
          <a:prstGeom prst="rect">
            <a:avLst/>
          </a:prstGeom>
        </p:spPr>
        <p:txBody>
          <a:bodyPr/>
          <a:lstStyle>
            <a:lvl1pPr marL="0" indent="0">
              <a:buNone/>
              <a:defRPr sz="1865"/>
            </a:lvl1pPr>
            <a:lvl2pPr marL="609585" indent="0">
              <a:buNone/>
              <a:defRPr sz="1600"/>
            </a:lvl2pPr>
            <a:lvl3pPr marL="1218535" indent="0">
              <a:buNone/>
              <a:defRPr sz="1335"/>
            </a:lvl3pPr>
            <a:lvl4pPr marL="1828120" indent="0">
              <a:buNone/>
              <a:defRPr sz="1200"/>
            </a:lvl4pPr>
            <a:lvl5pPr marL="2437704" indent="0">
              <a:buNone/>
              <a:defRPr sz="1200"/>
            </a:lvl5pPr>
            <a:lvl6pPr marL="3046654" indent="0">
              <a:buNone/>
              <a:defRPr sz="1200"/>
            </a:lvl6pPr>
            <a:lvl7pPr marL="3656239" indent="0">
              <a:buNone/>
              <a:defRPr sz="1200"/>
            </a:lvl7pPr>
            <a:lvl8pPr marL="4265824" indent="0">
              <a:buNone/>
              <a:defRPr sz="1200"/>
            </a:lvl8pPr>
            <a:lvl9pPr marL="487540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4536968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496" y="1599709"/>
            <a:ext cx="10973011" cy="452615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7689660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E592-02D1-416C-B52E-D5DD34A42FA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217B5AB-DF4D-4941-A5B0-900103E310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A26192-EF1B-49E4-BDB6-506F293F605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0C0C78-8088-4130-9F0F-CA7D9D4426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52BB6F-0789-4DC5-A3C1-B3569C0CF9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68E26F-843E-46FD-9EFD-5A0F2B8963D5}"/>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8" name="Footer Placeholder 7">
            <a:extLst>
              <a:ext uri="{FF2B5EF4-FFF2-40B4-BE49-F238E27FC236}">
                <a16:creationId xmlns:a16="http://schemas.microsoft.com/office/drawing/2014/main" id="{ADE005BC-E392-49FA-A276-39A6D0B5DB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44F10A-1C27-48E9-96C4-EF85978C334D}"/>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2079297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3" y="275081"/>
            <a:ext cx="2742724" cy="58507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96" y="275081"/>
            <a:ext cx="8027123" cy="58507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17969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4699" y="-811867"/>
            <a:ext cx="4316300"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2567" y="60926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76278" y="619102"/>
            <a:ext cx="840452"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57892" y="5779789"/>
            <a:ext cx="673867"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515434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5"/>
        <p:cNvGrpSpPr/>
        <p:nvPr/>
      </p:nvGrpSpPr>
      <p:grpSpPr>
        <a:xfrm>
          <a:off x="0" y="0"/>
          <a:ext cx="0" cy="0"/>
          <a:chOff x="0" y="0"/>
          <a:chExt cx="0" cy="0"/>
        </a:xfrm>
      </p:grpSpPr>
      <p:sp>
        <p:nvSpPr>
          <p:cNvPr id="26" name="Google Shape;26;p4"/>
          <p:cNvSpPr/>
          <p:nvPr/>
        </p:nvSpPr>
        <p:spPr>
          <a:xfrm rot="5093719">
            <a:off x="11315410" y="2422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7" name="Google Shape;27;p4"/>
          <p:cNvGrpSpPr/>
          <p:nvPr/>
        </p:nvGrpSpPr>
        <p:grpSpPr>
          <a:xfrm>
            <a:off x="326500" y="3349900"/>
            <a:ext cx="279534" cy="260000"/>
            <a:chOff x="2803325" y="4061175"/>
            <a:chExt cx="209650" cy="195000"/>
          </a:xfrm>
        </p:grpSpPr>
        <p:sp>
          <p:nvSpPr>
            <p:cNvPr id="28" name="Google Shape;28;p4"/>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29" name="Google Shape;29;p4"/>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0" name="Google Shape;30;p4"/>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1" name="Google Shape;31;p4"/>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4" name="Google Shape;34;p4"/>
          <p:cNvSpPr/>
          <p:nvPr/>
        </p:nvSpPr>
        <p:spPr>
          <a:xfrm rot="597038">
            <a:off x="11484046" y="5610352"/>
            <a:ext cx="254631" cy="242072"/>
          </a:xfrm>
          <a:prstGeom prst="star5">
            <a:avLst>
              <a:gd name="adj" fmla="val 28062"/>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991901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7" y="399491"/>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4"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4971825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4"/>
        <p:cNvGrpSpPr/>
        <p:nvPr/>
      </p:nvGrpSpPr>
      <p:grpSpPr>
        <a:xfrm>
          <a:off x="0" y="0"/>
          <a:ext cx="0" cy="0"/>
          <a:chOff x="0" y="0"/>
          <a:chExt cx="0" cy="0"/>
        </a:xfrm>
      </p:grpSpPr>
      <p:sp>
        <p:nvSpPr>
          <p:cNvPr id="77" name="Google Shape;77;p9"/>
          <p:cNvSpPr/>
          <p:nvPr/>
        </p:nvSpPr>
        <p:spPr>
          <a:xfrm rot="10800000" flipH="1">
            <a:off x="9148901" y="4520484"/>
            <a:ext cx="4019220"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2233" y="-360876"/>
            <a:ext cx="4491800"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extLst>
      <p:ext uri="{BB962C8B-B14F-4D97-AF65-F5344CB8AC3E}">
        <p14:creationId xmlns:p14="http://schemas.microsoft.com/office/powerpoint/2010/main" val="1272142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2853309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316"/>
        <p:cNvGrpSpPr/>
        <p:nvPr/>
      </p:nvGrpSpPr>
      <p:grpSpPr>
        <a:xfrm>
          <a:off x="0" y="0"/>
          <a:ext cx="0" cy="0"/>
          <a:chOff x="0" y="0"/>
          <a:chExt cx="0" cy="0"/>
        </a:xfrm>
      </p:grpSpPr>
      <p:grpSp>
        <p:nvGrpSpPr>
          <p:cNvPr id="317" name="Google Shape;317;p26"/>
          <p:cNvGrpSpPr/>
          <p:nvPr/>
        </p:nvGrpSpPr>
        <p:grpSpPr>
          <a:xfrm>
            <a:off x="10920053" y="5406901"/>
            <a:ext cx="837653" cy="847524"/>
            <a:chOff x="8524094" y="2148425"/>
            <a:chExt cx="387850" cy="392397"/>
          </a:xfrm>
        </p:grpSpPr>
        <p:sp>
          <p:nvSpPr>
            <p:cNvPr id="318" name="Google Shape;318;p26"/>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26"/>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26"/>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1" name="Google Shape;321;p26"/>
          <p:cNvGrpSpPr/>
          <p:nvPr/>
        </p:nvGrpSpPr>
        <p:grpSpPr>
          <a:xfrm rot="-2700000">
            <a:off x="11501237" y="399491"/>
            <a:ext cx="279531" cy="259997"/>
            <a:chOff x="2803325" y="4061175"/>
            <a:chExt cx="209650" cy="195000"/>
          </a:xfrm>
        </p:grpSpPr>
        <p:sp>
          <p:nvSpPr>
            <p:cNvPr id="322" name="Google Shape;322;p2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323" name="Google Shape;323;p2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24" name="Google Shape;324;p2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25" name="Google Shape;325;p2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26" name="Google Shape;326;p26"/>
          <p:cNvSpPr/>
          <p:nvPr/>
        </p:nvSpPr>
        <p:spPr>
          <a:xfrm rot="5093719">
            <a:off x="11073476" y="2204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27" name="Google Shape;327;p26"/>
          <p:cNvSpPr/>
          <p:nvPr/>
        </p:nvSpPr>
        <p:spPr>
          <a:xfrm>
            <a:off x="3205700" y="6057559"/>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328" name="Google Shape;328;p26"/>
          <p:cNvGrpSpPr/>
          <p:nvPr/>
        </p:nvGrpSpPr>
        <p:grpSpPr>
          <a:xfrm>
            <a:off x="326500" y="4618433"/>
            <a:ext cx="279534" cy="260000"/>
            <a:chOff x="2803325" y="4061175"/>
            <a:chExt cx="209650" cy="195000"/>
          </a:xfrm>
        </p:grpSpPr>
        <p:sp>
          <p:nvSpPr>
            <p:cNvPr id="329" name="Google Shape;329;p2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330" name="Google Shape;330;p2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31" name="Google Shape;331;p2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32" name="Google Shape;332;p2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40715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35"/>
        <p:cNvGrpSpPr/>
        <p:nvPr/>
      </p:nvGrpSpPr>
      <p:grpSpPr>
        <a:xfrm>
          <a:off x="0" y="0"/>
          <a:ext cx="0" cy="0"/>
          <a:chOff x="0" y="0"/>
          <a:chExt cx="0" cy="0"/>
        </a:xfrm>
      </p:grpSpPr>
      <p:grpSp>
        <p:nvGrpSpPr>
          <p:cNvPr id="336" name="Google Shape;336;p27"/>
          <p:cNvGrpSpPr/>
          <p:nvPr/>
        </p:nvGrpSpPr>
        <p:grpSpPr>
          <a:xfrm rot="-2700000">
            <a:off x="11596805" y="2017357"/>
            <a:ext cx="279531" cy="259997"/>
            <a:chOff x="2803325" y="4061175"/>
            <a:chExt cx="209650" cy="195000"/>
          </a:xfrm>
        </p:grpSpPr>
        <p:sp>
          <p:nvSpPr>
            <p:cNvPr id="337" name="Google Shape;337;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38" name="Google Shape;338;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39" name="Google Shape;339;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40" name="Google Shape;340;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41" name="Google Shape;341;p27"/>
          <p:cNvSpPr/>
          <p:nvPr/>
        </p:nvSpPr>
        <p:spPr>
          <a:xfrm rot="5400000">
            <a:off x="11316352" y="5543956"/>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42" name="Google Shape;342;p27"/>
          <p:cNvSpPr/>
          <p:nvPr/>
        </p:nvSpPr>
        <p:spPr>
          <a:xfrm>
            <a:off x="1364167" y="63729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43" name="Google Shape;343;p27"/>
          <p:cNvGrpSpPr/>
          <p:nvPr/>
        </p:nvGrpSpPr>
        <p:grpSpPr>
          <a:xfrm>
            <a:off x="326500" y="2474933"/>
            <a:ext cx="279534" cy="260000"/>
            <a:chOff x="2803325" y="4061175"/>
            <a:chExt cx="209650" cy="195000"/>
          </a:xfrm>
        </p:grpSpPr>
        <p:sp>
          <p:nvSpPr>
            <p:cNvPr id="344" name="Google Shape;344;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45" name="Google Shape;345;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46" name="Google Shape;346;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47" name="Google Shape;347;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550589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349"/>
        <p:cNvGrpSpPr/>
        <p:nvPr/>
      </p:nvGrpSpPr>
      <p:grpSpPr>
        <a:xfrm>
          <a:off x="0" y="0"/>
          <a:ext cx="0" cy="0"/>
          <a:chOff x="0" y="0"/>
          <a:chExt cx="0" cy="0"/>
        </a:xfrm>
      </p:grpSpPr>
      <p:grpSp>
        <p:nvGrpSpPr>
          <p:cNvPr id="350" name="Google Shape;350;p28"/>
          <p:cNvGrpSpPr/>
          <p:nvPr/>
        </p:nvGrpSpPr>
        <p:grpSpPr>
          <a:xfrm rot="-2700000">
            <a:off x="11596805" y="5052124"/>
            <a:ext cx="279531" cy="259997"/>
            <a:chOff x="2803325" y="4061175"/>
            <a:chExt cx="209650" cy="195000"/>
          </a:xfrm>
        </p:grpSpPr>
        <p:sp>
          <p:nvSpPr>
            <p:cNvPr id="351" name="Google Shape;351;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52" name="Google Shape;352;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53" name="Google Shape;353;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54" name="Google Shape;354;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55" name="Google Shape;355;p28"/>
          <p:cNvSpPr/>
          <p:nvPr/>
        </p:nvSpPr>
        <p:spPr>
          <a:xfrm rot="5400000">
            <a:off x="11316352" y="23277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56" name="Google Shape;356;p28"/>
          <p:cNvSpPr/>
          <p:nvPr/>
        </p:nvSpPr>
        <p:spPr>
          <a:xfrm>
            <a:off x="-656733" y="37041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57" name="Google Shape;357;p28"/>
          <p:cNvGrpSpPr/>
          <p:nvPr/>
        </p:nvGrpSpPr>
        <p:grpSpPr>
          <a:xfrm>
            <a:off x="421167" y="6239600"/>
            <a:ext cx="279534" cy="260000"/>
            <a:chOff x="2803325" y="4061175"/>
            <a:chExt cx="209650" cy="195000"/>
          </a:xfrm>
        </p:grpSpPr>
        <p:sp>
          <p:nvSpPr>
            <p:cNvPr id="358" name="Google Shape;358;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59" name="Google Shape;359;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60" name="Google Shape;360;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61" name="Google Shape;361;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2036658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92501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E9C8E-F9BB-46CD-B7BE-F377FEF196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95704C1-5B2F-42BC-A6D3-3210A35843E5}"/>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4" name="Footer Placeholder 3">
            <a:extLst>
              <a:ext uri="{FF2B5EF4-FFF2-40B4-BE49-F238E27FC236}">
                <a16:creationId xmlns:a16="http://schemas.microsoft.com/office/drawing/2014/main" id="{97472A05-0E61-46C4-9E73-ADEFAD4BC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EC5CCAE-601D-4342-AF00-8B63D00D5C1B}"/>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0293574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80"/>
        <p:cNvGrpSpPr/>
        <p:nvPr/>
      </p:nvGrpSpPr>
      <p:grpSpPr>
        <a:xfrm>
          <a:off x="0" y="0"/>
          <a:ext cx="0" cy="0"/>
          <a:chOff x="0" y="0"/>
          <a:chExt cx="0" cy="0"/>
        </a:xfrm>
      </p:grpSpPr>
      <p:grpSp>
        <p:nvGrpSpPr>
          <p:cNvPr id="381" name="Google Shape;381;p31"/>
          <p:cNvGrpSpPr/>
          <p:nvPr/>
        </p:nvGrpSpPr>
        <p:grpSpPr>
          <a:xfrm rot="-2700000">
            <a:off x="11292005" y="699857"/>
            <a:ext cx="279531" cy="259997"/>
            <a:chOff x="2803325" y="4061175"/>
            <a:chExt cx="209650" cy="195000"/>
          </a:xfrm>
        </p:grpSpPr>
        <p:sp>
          <p:nvSpPr>
            <p:cNvPr id="382" name="Google Shape;382;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83" name="Google Shape;383;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84" name="Google Shape;384;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85" name="Google Shape;385;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
        <p:nvSpPr>
          <p:cNvPr id="386" name="Google Shape;386;p31"/>
          <p:cNvSpPr/>
          <p:nvPr/>
        </p:nvSpPr>
        <p:spPr>
          <a:xfrm rot="5093719">
            <a:off x="11064877" y="3719868"/>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87" name="Google Shape;387;p31"/>
          <p:cNvSpPr/>
          <p:nvPr/>
        </p:nvSpPr>
        <p:spPr>
          <a:xfrm>
            <a:off x="591167" y="15725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2"/>
            </a:solidFill>
            <a:prstDash val="solid"/>
            <a:round/>
            <a:headEnd type="none" w="med" len="med"/>
            <a:tailEnd type="none" w="med" len="med"/>
          </a:ln>
        </p:spPr>
      </p:sp>
      <p:grpSp>
        <p:nvGrpSpPr>
          <p:cNvPr id="388" name="Google Shape;388;p31"/>
          <p:cNvGrpSpPr/>
          <p:nvPr/>
        </p:nvGrpSpPr>
        <p:grpSpPr>
          <a:xfrm>
            <a:off x="401599" y="3614933"/>
            <a:ext cx="279534" cy="260000"/>
            <a:chOff x="2803325" y="4061175"/>
            <a:chExt cx="209650" cy="195000"/>
          </a:xfrm>
        </p:grpSpPr>
        <p:sp>
          <p:nvSpPr>
            <p:cNvPr id="389" name="Google Shape;389;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90" name="Google Shape;390;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91" name="Google Shape;391;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92" name="Google Shape;392;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grpSp>
        <p:nvGrpSpPr>
          <p:cNvPr id="393" name="Google Shape;393;p31"/>
          <p:cNvGrpSpPr/>
          <p:nvPr/>
        </p:nvGrpSpPr>
        <p:grpSpPr>
          <a:xfrm>
            <a:off x="10822202" y="5625334"/>
            <a:ext cx="837653" cy="847524"/>
            <a:chOff x="8524094" y="2148425"/>
            <a:chExt cx="387850" cy="392397"/>
          </a:xfrm>
        </p:grpSpPr>
        <p:sp>
          <p:nvSpPr>
            <p:cNvPr id="394" name="Google Shape;394;p31"/>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31"/>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31"/>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32265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6"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47" name="Google Shape;2947;p29"/>
          <p:cNvGrpSpPr/>
          <p:nvPr/>
        </p:nvGrpSpPr>
        <p:grpSpPr>
          <a:xfrm flipH="1">
            <a:off x="9831876"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3077" name="Google Shape;3077;p29"/>
          <p:cNvGrpSpPr/>
          <p:nvPr/>
        </p:nvGrpSpPr>
        <p:grpSpPr>
          <a:xfrm>
            <a:off x="477412"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082" name="Google Shape;3082;p29"/>
          <p:cNvGrpSpPr/>
          <p:nvPr/>
        </p:nvGrpSpPr>
        <p:grpSpPr>
          <a:xfrm>
            <a:off x="10603109"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extLst>
      <p:ext uri="{BB962C8B-B14F-4D97-AF65-F5344CB8AC3E}">
        <p14:creationId xmlns:p14="http://schemas.microsoft.com/office/powerpoint/2010/main" val="159864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3"/>
        <p:cNvGrpSpPr/>
        <p:nvPr/>
      </p:nvGrpSpPr>
      <p:grpSpPr>
        <a:xfrm>
          <a:off x="0" y="0"/>
          <a:ext cx="0" cy="0"/>
          <a:chOff x="0" y="0"/>
          <a:chExt cx="0" cy="0"/>
        </a:xfrm>
      </p:grpSpPr>
      <p:grpSp>
        <p:nvGrpSpPr>
          <p:cNvPr id="244" name="Google Shape;244;p6"/>
          <p:cNvGrpSpPr/>
          <p:nvPr/>
        </p:nvGrpSpPr>
        <p:grpSpPr>
          <a:xfrm>
            <a:off x="-398226"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60057" y="713270"/>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6"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346587" y="2005743"/>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95208"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286730" y="437413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587185" y="322792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43397" y="6384939"/>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663757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8" name="Google Shape;1398;p11"/>
          <p:cNvGrpSpPr/>
          <p:nvPr/>
        </p:nvGrpSpPr>
        <p:grpSpPr>
          <a:xfrm rot="-1258759">
            <a:off x="-853255"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80278"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49457"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88185"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64864" y="5721743"/>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31194"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50758" y="2443935"/>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18813" y="719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80642" y="2925820"/>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417381" y="4705070"/>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4271764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6"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824" name="Google Shape;824;p9"/>
          <p:cNvSpPr txBox="1">
            <a:spLocks noGrp="1"/>
          </p:cNvSpPr>
          <p:nvPr>
            <p:ph type="title"/>
          </p:nvPr>
        </p:nvSpPr>
        <p:spPr>
          <a:xfrm>
            <a:off x="2761359" y="2244606"/>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59" y="3372598"/>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827" name="Google Shape;827;p9"/>
          <p:cNvGrpSpPr/>
          <p:nvPr/>
        </p:nvGrpSpPr>
        <p:grpSpPr>
          <a:xfrm>
            <a:off x="-191966"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957" name="Google Shape;957;p9"/>
          <p:cNvGrpSpPr/>
          <p:nvPr/>
        </p:nvGrpSpPr>
        <p:grpSpPr>
          <a:xfrm flipH="1">
            <a:off x="9022152"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87" name="Google Shape;1087;p9"/>
          <p:cNvGrpSpPr/>
          <p:nvPr/>
        </p:nvGrpSpPr>
        <p:grpSpPr>
          <a:xfrm>
            <a:off x="953536" y="5416960"/>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94" name="Google Shape;1094;p9"/>
          <p:cNvGrpSpPr/>
          <p:nvPr/>
        </p:nvGrpSpPr>
        <p:grpSpPr>
          <a:xfrm>
            <a:off x="3366074"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102" name="Google Shape;1102;p9"/>
          <p:cNvSpPr/>
          <p:nvPr/>
        </p:nvSpPr>
        <p:spPr>
          <a:xfrm flipH="1">
            <a:off x="779679" y="6464514"/>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3" name="Google Shape;1103;p9"/>
          <p:cNvSpPr/>
          <p:nvPr/>
        </p:nvSpPr>
        <p:spPr>
          <a:xfrm>
            <a:off x="5642705"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4" name="Google Shape;1104;p9"/>
          <p:cNvSpPr/>
          <p:nvPr/>
        </p:nvSpPr>
        <p:spPr>
          <a:xfrm rot="-313465">
            <a:off x="757408" y="4512561"/>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5" name="Google Shape;1105;p9"/>
          <p:cNvSpPr/>
          <p:nvPr/>
        </p:nvSpPr>
        <p:spPr>
          <a:xfrm rot="-1408326">
            <a:off x="11147651"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1047415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51100" y="1568467"/>
            <a:ext cx="10290000"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72859" y="292533"/>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301782" y="347126"/>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42553" y="149639"/>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45018" y="454423"/>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31285" y="180666"/>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55684" y="14965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2001335" y="738328"/>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90452" y="564826"/>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30360" y="3067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3298" y="4312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994" y="19883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6742" y="347110"/>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24871" y="3471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37106" y="132371"/>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9790" y="1922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9768" y="408490"/>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7385" y="1661058"/>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87752" y="4046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71018" y="1207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43870" y="306743"/>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93354" y="1207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46535" y="120724"/>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35652" y="294225"/>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708350" y="1759903"/>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48032" y="2278842"/>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47114" y="1988341"/>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32139" y="1125358"/>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1713" y="952141"/>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32465" y="404649"/>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85006" y="2671031"/>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38474" y="183659"/>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318461" y="11969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902244" y="56487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4024" y="183631"/>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83250" y="192253"/>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8030" y="77597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4715" y="431224"/>
            <a:ext cx="89107" cy="8910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1683" y="165990"/>
            <a:ext cx="89107" cy="8910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759" y="8371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7190" y="25490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3602524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C4EAFF-2917-4600-BFF9-B9A8D314D08C}"/>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3" name="Footer Placeholder 2">
            <a:extLst>
              <a:ext uri="{FF2B5EF4-FFF2-40B4-BE49-F238E27FC236}">
                <a16:creationId xmlns:a16="http://schemas.microsoft.com/office/drawing/2014/main" id="{15113B0D-C881-4089-93D2-C849FC293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68939B-79BB-4D03-8508-7E80DCE858AB}"/>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2856396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00704-2364-40A9-A4C2-41405B1084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B6F9D7-B58A-4330-A014-7E753E5813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A94E1E-491A-4FF9-B38F-1547569B99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778596-B572-4896-B42A-66D55EB43224}"/>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6" name="Footer Placeholder 5">
            <a:extLst>
              <a:ext uri="{FF2B5EF4-FFF2-40B4-BE49-F238E27FC236}">
                <a16:creationId xmlns:a16="http://schemas.microsoft.com/office/drawing/2014/main" id="{920D8EB7-BF49-455C-B13E-085FCD6C1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97D85B-C418-4960-A9D7-1405F0F4DFAD}"/>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967080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5170-642F-450F-A5E0-2F02B992A76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440FB5-964C-4818-962B-2863185C98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D43825-D605-431E-9E7B-DFA6021C59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19D69-4EE8-43C1-B3E9-CBA98EC12CD7}"/>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8/11/2023</a:t>
            </a:fld>
            <a:endParaRPr lang="en-US"/>
          </a:p>
        </p:txBody>
      </p:sp>
      <p:sp>
        <p:nvSpPr>
          <p:cNvPr id="6" name="Footer Placeholder 5">
            <a:extLst>
              <a:ext uri="{FF2B5EF4-FFF2-40B4-BE49-F238E27FC236}">
                <a16:creationId xmlns:a16="http://schemas.microsoft.com/office/drawing/2014/main" id="{53AFECF0-4A14-410D-AD05-D0D82E87B4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601CC3-A33C-47E3-8728-148B3B93E7AF}"/>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126416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2D68A8F9-01F2-749B-ABD3-4DCC3A9B043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9276" y="219075"/>
            <a:ext cx="1533525" cy="1533525"/>
          </a:xfrm>
          <a:prstGeom prst="rect">
            <a:avLst/>
          </a:prstGeom>
        </p:spPr>
      </p:pic>
    </p:spTree>
    <p:extLst>
      <p:ext uri="{BB962C8B-B14F-4D97-AF65-F5344CB8AC3E}">
        <p14:creationId xmlns:p14="http://schemas.microsoft.com/office/powerpoint/2010/main" val="190029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58C43AA1-D23F-47BF-9DCA-45F7E36862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EA28C-0D83-4FB6-9783-EBF9C4E421C2}" type="datetimeFigureOut">
              <a:rPr lang="en-US" smtClean="0">
                <a:solidFill>
                  <a:prstClr val="black">
                    <a:tint val="75000"/>
                  </a:prstClr>
                </a:solidFill>
              </a:rPr>
              <a:pPr/>
              <a:t>8/11/2023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32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83A57DF-4532-4AD7-BC6C-E76FFDEC36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96055EF-3BCF-461E-A07D-F818C404144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2023/8/11</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E570C81-8613-4F68-9EF4-80F233784E24}" type="slidenum">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Tree>
    <p:extLst>
      <p:ext uri="{BB962C8B-B14F-4D97-AF65-F5344CB8AC3E}">
        <p14:creationId xmlns:p14="http://schemas.microsoft.com/office/powerpoint/2010/main" val="403696834"/>
      </p:ext>
    </p:extLst>
  </p:cSld>
  <p:clrMap bg1="lt1" tx1="dk1" bg2="lt2" tx2="dk2" accent1="accent1" accent2="accent2" accent3="accent3" accent4="accent4" accent5="accent5" accent6="accent6" hlink="hlink" folHlink="folHlink"/>
  <p:sldLayoutIdLst>
    <p:sldLayoutId id="2147483685" r:id="rId1"/>
    <p:sldLayoutId id="2147483698" r:id="rId2"/>
    <p:sldLayoutId id="2147483712" r:id="rId3"/>
    <p:sldLayoutId id="2147483713" r:id="rId4"/>
    <p:sldLayoutId id="214748372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E6770A9F-A444-4A97-9ACE-30394479530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66B62-0A66-466A-8351-85E77F145262}" type="datetimeFigureOut">
              <a:rPr lang="en-US" smtClean="0"/>
              <a:t>8/11/2023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BFC52-2FFF-4A01-B57F-FBDA0CBFFA6D}" type="slidenum">
              <a:rPr lang="en-US" smtClean="0"/>
              <a:t>‹#›</a:t>
            </a:fld>
            <a:endParaRPr lang="en-US"/>
          </a:p>
        </p:txBody>
      </p:sp>
    </p:spTree>
    <p:extLst>
      <p:ext uri="{BB962C8B-B14F-4D97-AF65-F5344CB8AC3E}">
        <p14:creationId xmlns:p14="http://schemas.microsoft.com/office/powerpoint/2010/main" val="47378652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87C6490-B17F-44AE-87C6-069B0C777C2D}"/>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4270979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066139" rtl="0" fontAlgn="base">
        <a:spcBef>
          <a:spcPct val="0"/>
        </a:spcBef>
        <a:spcAft>
          <a:spcPct val="0"/>
        </a:spcAft>
        <a:defRPr sz="3600" b="1">
          <a:solidFill>
            <a:srgbClr val="FFFFFF"/>
          </a:solidFill>
          <a:latin typeface="+mj-lt"/>
          <a:ea typeface="+mj-ea"/>
          <a:cs typeface="+mj-cs"/>
        </a:defRPr>
      </a:lvl1pPr>
      <a:lvl2pPr algn="ctr" defTabSz="1066139" rtl="0" fontAlgn="base">
        <a:spcBef>
          <a:spcPct val="0"/>
        </a:spcBef>
        <a:spcAft>
          <a:spcPct val="0"/>
        </a:spcAft>
        <a:defRPr sz="3600" b="1">
          <a:solidFill>
            <a:srgbClr val="FFFFFF"/>
          </a:solidFill>
          <a:latin typeface="Verdana" panose="020B0604030504040204" pitchFamily="34" charset="0"/>
        </a:defRPr>
      </a:lvl2pPr>
      <a:lvl3pPr algn="ctr" defTabSz="1066139" rtl="0" fontAlgn="base">
        <a:spcBef>
          <a:spcPct val="0"/>
        </a:spcBef>
        <a:spcAft>
          <a:spcPct val="0"/>
        </a:spcAft>
        <a:defRPr sz="3600" b="1">
          <a:solidFill>
            <a:srgbClr val="FFFFFF"/>
          </a:solidFill>
          <a:latin typeface="Verdana" panose="020B0604030504040204" pitchFamily="34" charset="0"/>
        </a:defRPr>
      </a:lvl3pPr>
      <a:lvl4pPr algn="ctr" defTabSz="1066139" rtl="0" fontAlgn="base">
        <a:spcBef>
          <a:spcPct val="0"/>
        </a:spcBef>
        <a:spcAft>
          <a:spcPct val="0"/>
        </a:spcAft>
        <a:defRPr sz="3600" b="1">
          <a:solidFill>
            <a:srgbClr val="FFFFFF"/>
          </a:solidFill>
          <a:latin typeface="Verdana" panose="020B0604030504040204" pitchFamily="34" charset="0"/>
        </a:defRPr>
      </a:lvl4pPr>
      <a:lvl5pPr algn="ctr" defTabSz="1066139" rtl="0" fontAlgn="base">
        <a:spcBef>
          <a:spcPct val="0"/>
        </a:spcBef>
        <a:spcAft>
          <a:spcPct val="0"/>
        </a:spcAft>
        <a:defRPr sz="3600" b="1">
          <a:solidFill>
            <a:srgbClr val="FFFFFF"/>
          </a:solidFill>
          <a:latin typeface="Verdana" panose="020B0604030504040204" pitchFamily="34" charset="0"/>
        </a:defRPr>
      </a:lvl5pPr>
      <a:lvl6pPr marL="609585" algn="ctr" defTabSz="1066139" rtl="0" fontAlgn="base">
        <a:spcBef>
          <a:spcPct val="0"/>
        </a:spcBef>
        <a:spcAft>
          <a:spcPct val="0"/>
        </a:spcAft>
        <a:defRPr sz="3600" b="1">
          <a:solidFill>
            <a:srgbClr val="FFFFFF"/>
          </a:solidFill>
          <a:latin typeface="Verdana" panose="020B0604030504040204" pitchFamily="34" charset="0"/>
        </a:defRPr>
      </a:lvl6pPr>
      <a:lvl7pPr marL="1218535" algn="ctr" defTabSz="1066139" rtl="0" fontAlgn="base">
        <a:spcBef>
          <a:spcPct val="0"/>
        </a:spcBef>
        <a:spcAft>
          <a:spcPct val="0"/>
        </a:spcAft>
        <a:defRPr sz="3600" b="1">
          <a:solidFill>
            <a:srgbClr val="FFFFFF"/>
          </a:solidFill>
          <a:latin typeface="Verdana" panose="020B0604030504040204" pitchFamily="34" charset="0"/>
        </a:defRPr>
      </a:lvl7pPr>
      <a:lvl8pPr marL="1828120" algn="ctr" defTabSz="1066139" rtl="0" fontAlgn="base">
        <a:spcBef>
          <a:spcPct val="0"/>
        </a:spcBef>
        <a:spcAft>
          <a:spcPct val="0"/>
        </a:spcAft>
        <a:defRPr sz="3600" b="1">
          <a:solidFill>
            <a:srgbClr val="FFFFFF"/>
          </a:solidFill>
          <a:latin typeface="Verdana" panose="020B0604030504040204" pitchFamily="34" charset="0"/>
        </a:defRPr>
      </a:lvl8pPr>
      <a:lvl9pPr marL="2437704" algn="ctr" defTabSz="1066139" rtl="0" fontAlgn="base">
        <a:spcBef>
          <a:spcPct val="0"/>
        </a:spcBef>
        <a:spcAft>
          <a:spcPct val="0"/>
        </a:spcAft>
        <a:defRPr sz="3600" b="1">
          <a:solidFill>
            <a:srgbClr val="FFFFFF"/>
          </a:solidFill>
          <a:latin typeface="Verdana" panose="020B0604030504040204" pitchFamily="34" charset="0"/>
        </a:defRPr>
      </a:lvl9pPr>
    </p:titleStyle>
    <p:bodyStyle>
      <a:lvl1pPr marL="400041" indent="-400041" algn="l" defTabSz="1066139"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7389" indent="-334002" algn="l" defTabSz="1066139"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32832" indent="-266693" algn="l" defTabSz="1066139"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66219" indent="-266693" algn="l" defTabSz="1066139" rtl="0" fontAlgn="base">
        <a:spcBef>
          <a:spcPct val="20000"/>
        </a:spcBef>
        <a:spcAft>
          <a:spcPct val="0"/>
        </a:spcAft>
        <a:buChar char="–"/>
        <a:defRPr sz="2265">
          <a:solidFill>
            <a:schemeClr val="tx1"/>
          </a:solidFill>
          <a:latin typeface="Arial" panose="020B0604020202020204" pitchFamily="34" charset="0"/>
        </a:defRPr>
      </a:lvl4pPr>
      <a:lvl5pPr marL="2399605" indent="-266693" algn="l" defTabSz="1066139" rtl="0" fontAlgn="base">
        <a:spcBef>
          <a:spcPct val="20000"/>
        </a:spcBef>
        <a:spcAft>
          <a:spcPct val="0"/>
        </a:spcAft>
        <a:buChar char="»"/>
        <a:defRPr sz="2265">
          <a:solidFill>
            <a:schemeClr val="tx1"/>
          </a:solidFill>
          <a:latin typeface="Arial" panose="020B0604020202020204" pitchFamily="34" charset="0"/>
        </a:defRPr>
      </a:lvl5pPr>
      <a:lvl6pPr marL="3008555" indent="-266693" algn="l" defTabSz="1066139" rtl="0" fontAlgn="base">
        <a:spcBef>
          <a:spcPct val="20000"/>
        </a:spcBef>
        <a:spcAft>
          <a:spcPct val="0"/>
        </a:spcAft>
        <a:buChar char="»"/>
        <a:defRPr sz="2265">
          <a:solidFill>
            <a:schemeClr val="tx1"/>
          </a:solidFill>
          <a:latin typeface="Arial" panose="020B0604020202020204" pitchFamily="34" charset="0"/>
        </a:defRPr>
      </a:lvl6pPr>
      <a:lvl7pPr marL="3618140" indent="-266693" algn="l" defTabSz="1066139" rtl="0" fontAlgn="base">
        <a:spcBef>
          <a:spcPct val="20000"/>
        </a:spcBef>
        <a:spcAft>
          <a:spcPct val="0"/>
        </a:spcAft>
        <a:buChar char="»"/>
        <a:defRPr sz="2265">
          <a:solidFill>
            <a:schemeClr val="tx1"/>
          </a:solidFill>
          <a:latin typeface="Arial" panose="020B0604020202020204" pitchFamily="34" charset="0"/>
        </a:defRPr>
      </a:lvl7pPr>
      <a:lvl8pPr marL="4227725" indent="-266693" algn="l" defTabSz="1066139" rtl="0" fontAlgn="base">
        <a:spcBef>
          <a:spcPct val="20000"/>
        </a:spcBef>
        <a:spcAft>
          <a:spcPct val="0"/>
        </a:spcAft>
        <a:buChar char="»"/>
        <a:defRPr sz="2265">
          <a:solidFill>
            <a:schemeClr val="tx1"/>
          </a:solidFill>
          <a:latin typeface="Arial" panose="020B0604020202020204" pitchFamily="34" charset="0"/>
        </a:defRPr>
      </a:lvl8pPr>
      <a:lvl9pPr marL="4837310" indent="-266693" algn="l" defTabSz="1066139" rtl="0" fontAlgn="base">
        <a:spcBef>
          <a:spcPct val="20000"/>
        </a:spcBef>
        <a:spcAft>
          <a:spcPct val="0"/>
        </a:spcAft>
        <a:buChar char="»"/>
        <a:defRPr sz="2265">
          <a:solidFill>
            <a:schemeClr val="tx1"/>
          </a:solidFill>
          <a:latin typeface="Arial" panose="020B0604020202020204" pitchFamily="34" charset="0"/>
        </a:defRPr>
      </a:lvl9pPr>
    </p:bodyStyle>
    <p:otherStyle>
      <a:defPPr>
        <a:defRPr lang="zh-CN"/>
      </a:defPPr>
      <a:lvl1pPr marL="0" algn="l" defTabSz="1218535" rtl="0" eaLnBrk="1" latinLnBrk="0" hangingPunct="1">
        <a:defRPr sz="2400" kern="1200">
          <a:solidFill>
            <a:schemeClr val="tx1"/>
          </a:solidFill>
          <a:latin typeface="+mn-lt"/>
          <a:ea typeface="+mn-ea"/>
          <a:cs typeface="+mn-cs"/>
        </a:defRPr>
      </a:lvl1pPr>
      <a:lvl2pPr marL="609585" algn="l" defTabSz="1218535" rtl="0" eaLnBrk="1" latinLnBrk="0" hangingPunct="1">
        <a:defRPr sz="2400" kern="1200">
          <a:solidFill>
            <a:schemeClr val="tx1"/>
          </a:solidFill>
          <a:latin typeface="+mn-lt"/>
          <a:ea typeface="+mn-ea"/>
          <a:cs typeface="+mn-cs"/>
        </a:defRPr>
      </a:lvl2pPr>
      <a:lvl3pPr marL="1218535" algn="l" defTabSz="1218535" rtl="0" eaLnBrk="1" latinLnBrk="0" hangingPunct="1">
        <a:defRPr sz="2400" kern="1200">
          <a:solidFill>
            <a:schemeClr val="tx1"/>
          </a:solidFill>
          <a:latin typeface="+mn-lt"/>
          <a:ea typeface="+mn-ea"/>
          <a:cs typeface="+mn-cs"/>
        </a:defRPr>
      </a:lvl3pPr>
      <a:lvl4pPr marL="1828120" algn="l" defTabSz="1218535" rtl="0" eaLnBrk="1" latinLnBrk="0" hangingPunct="1">
        <a:defRPr sz="2400" kern="1200">
          <a:solidFill>
            <a:schemeClr val="tx1"/>
          </a:solidFill>
          <a:latin typeface="+mn-lt"/>
          <a:ea typeface="+mn-ea"/>
          <a:cs typeface="+mn-cs"/>
        </a:defRPr>
      </a:lvl4pPr>
      <a:lvl5pPr marL="2437704" algn="l" defTabSz="1218535" rtl="0" eaLnBrk="1" latinLnBrk="0" hangingPunct="1">
        <a:defRPr sz="2400" kern="1200">
          <a:solidFill>
            <a:schemeClr val="tx1"/>
          </a:solidFill>
          <a:latin typeface="+mn-lt"/>
          <a:ea typeface="+mn-ea"/>
          <a:cs typeface="+mn-cs"/>
        </a:defRPr>
      </a:lvl5pPr>
      <a:lvl6pPr marL="3046654" algn="l" defTabSz="1218535" rtl="0" eaLnBrk="1" latinLnBrk="0" hangingPunct="1">
        <a:defRPr sz="2400" kern="1200">
          <a:solidFill>
            <a:schemeClr val="tx1"/>
          </a:solidFill>
          <a:latin typeface="+mn-lt"/>
          <a:ea typeface="+mn-ea"/>
          <a:cs typeface="+mn-cs"/>
        </a:defRPr>
      </a:lvl6pPr>
      <a:lvl7pPr marL="3656239" algn="l" defTabSz="1218535" rtl="0" eaLnBrk="1" latinLnBrk="0" hangingPunct="1">
        <a:defRPr sz="2400" kern="1200">
          <a:solidFill>
            <a:schemeClr val="tx1"/>
          </a:solidFill>
          <a:latin typeface="+mn-lt"/>
          <a:ea typeface="+mn-ea"/>
          <a:cs typeface="+mn-cs"/>
        </a:defRPr>
      </a:lvl7pPr>
      <a:lvl8pPr marL="4265824" algn="l" defTabSz="1218535" rtl="0" eaLnBrk="1" latinLnBrk="0" hangingPunct="1">
        <a:defRPr sz="2400" kern="1200">
          <a:solidFill>
            <a:schemeClr val="tx1"/>
          </a:solidFill>
          <a:latin typeface="+mn-lt"/>
          <a:ea typeface="+mn-ea"/>
          <a:cs typeface="+mn-cs"/>
        </a:defRPr>
      </a:lvl8pPr>
      <a:lvl9pPr marL="4875409" algn="l" defTabSz="121853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id="{8F0B1C65-CBFD-B32F-46A9-B5208A70B0DE}"/>
              </a:ext>
            </a:extLst>
          </p:cNvPr>
          <p:cNvSpPr txBox="1"/>
          <p:nvPr userDrawn="1"/>
        </p:nvSpPr>
        <p:spPr>
          <a:xfrm rot="16200000">
            <a:off x="-5913767" y="2836778"/>
            <a:ext cx="4866968" cy="380146"/>
          </a:xfrm>
          <a:prstGeom prst="rect">
            <a:avLst/>
          </a:prstGeom>
          <a:noFill/>
        </p:spPr>
        <p:txBody>
          <a:bodyPr wrap="square" rtlCol="0">
            <a:spAutoFit/>
          </a:bodyPr>
          <a:lstStyle/>
          <a:p>
            <a:pPr algn="ctr"/>
            <a:r>
              <a:rPr lang="en-US" sz="1800">
                <a:latin typeface=".TMC-Ong Do" pitchFamily="2" charset="0"/>
              </a:rPr>
              <a:t>Kho ppt Phan Linh_0916.604.268</a:t>
            </a:r>
          </a:p>
        </p:txBody>
      </p:sp>
      <p:sp>
        <p:nvSpPr>
          <p:cNvPr id="3" name="TextBox 2">
            <a:extLst>
              <a:ext uri="{FF2B5EF4-FFF2-40B4-BE49-F238E27FC236}">
                <a16:creationId xmlns:a16="http://schemas.microsoft.com/office/drawing/2014/main" id="{B44DA456-FD25-E832-D27F-6E0CE93E9FBC}"/>
              </a:ext>
            </a:extLst>
          </p:cNvPr>
          <p:cNvSpPr txBox="1"/>
          <p:nvPr userDrawn="1"/>
        </p:nvSpPr>
        <p:spPr>
          <a:xfrm rot="16200000">
            <a:off x="13238732" y="3238927"/>
            <a:ext cx="4866968" cy="380146"/>
          </a:xfrm>
          <a:prstGeom prst="rect">
            <a:avLst/>
          </a:prstGeom>
          <a:noFill/>
        </p:spPr>
        <p:txBody>
          <a:bodyPr wrap="square" rtlCol="0">
            <a:spAutoFit/>
          </a:bodyPr>
          <a:lstStyle/>
          <a:p>
            <a:pPr algn="ctr"/>
            <a:r>
              <a:rPr lang="en-US" sz="1800">
                <a:latin typeface=".TMC-Ong Do" pitchFamily="2" charset="0"/>
              </a:rPr>
              <a:t>Kho ppt Phan Linh_0916.604.268</a:t>
            </a:r>
          </a:p>
        </p:txBody>
      </p:sp>
      <p:sp>
        <p:nvSpPr>
          <p:cNvPr id="4" name="TextBox 3">
            <a:extLst>
              <a:ext uri="{FF2B5EF4-FFF2-40B4-BE49-F238E27FC236}">
                <a16:creationId xmlns:a16="http://schemas.microsoft.com/office/drawing/2014/main" id="{443DEE9D-DA77-527F-9437-D38A4AEAEFC1}"/>
              </a:ext>
            </a:extLst>
          </p:cNvPr>
          <p:cNvSpPr txBox="1"/>
          <p:nvPr userDrawn="1"/>
        </p:nvSpPr>
        <p:spPr>
          <a:xfrm>
            <a:off x="3656281" y="7671935"/>
            <a:ext cx="4879038" cy="276999"/>
          </a:xfrm>
          <a:prstGeom prst="rect">
            <a:avLst/>
          </a:prstGeom>
          <a:noFill/>
        </p:spPr>
        <p:txBody>
          <a:bodyPr wrap="square" rtlCol="0">
            <a:spAutoFit/>
          </a:bodyPr>
          <a:lstStyle/>
          <a:p>
            <a:pPr algn="ctr"/>
            <a:r>
              <a:rPr lang="en-US" sz="1200">
                <a:latin typeface=".TMC-Ong Do" pitchFamily="2" charset="0"/>
              </a:rPr>
              <a:t>Kho ppt Phan Linh_0916.604.268</a:t>
            </a:r>
          </a:p>
        </p:txBody>
      </p:sp>
    </p:spTree>
    <p:extLst>
      <p:ext uri="{BB962C8B-B14F-4D97-AF65-F5344CB8AC3E}">
        <p14:creationId xmlns:p14="http://schemas.microsoft.com/office/powerpoint/2010/main" val="475178144"/>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xml"/><Relationship Id="rId1" Type="http://schemas.openxmlformats.org/officeDocument/2006/relationships/tags" Target="../tags/tag3.xml"/><Relationship Id="rId5" Type="http://schemas.microsoft.com/office/2007/relationships/hdphoto" Target="../media/hdphoto2.wdp"/><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37.png"/><Relationship Id="rId5" Type="http://schemas.openxmlformats.org/officeDocument/2006/relationships/audio" Target="../media/audio3.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7.png"/><Relationship Id="rId5" Type="http://schemas.openxmlformats.org/officeDocument/2006/relationships/audio" Target="../media/audio3.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37.png"/><Relationship Id="rId5" Type="http://schemas.openxmlformats.org/officeDocument/2006/relationships/audio" Target="../media/audio3.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slideLayout" Target="../slideLayouts/slideLayout18.xml"/><Relationship Id="rId10" Type="http://schemas.openxmlformats.org/officeDocument/2006/relationships/image" Target="../media/image28.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34.xml"/><Relationship Id="rId10" Type="http://schemas.openxmlformats.org/officeDocument/2006/relationships/image" Target="../media/image28.png"/><Relationship Id="rId4" Type="http://schemas.openxmlformats.org/officeDocument/2006/relationships/audio" Target="../media/media3.mp3"/><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31184365-1CD4-4B4D-B5D1-8A6B84631C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321"/>
          <a:stretch/>
        </p:blipFill>
        <p:spPr bwMode="auto">
          <a:xfrm>
            <a:off x="0" y="0"/>
            <a:ext cx="12192000" cy="726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Hình chữ nhật: Góc Tròn 1">
            <a:extLst>
              <a:ext uri="{FF2B5EF4-FFF2-40B4-BE49-F238E27FC236}">
                <a16:creationId xmlns:a16="http://schemas.microsoft.com/office/drawing/2014/main" id="{41312F42-EE42-4D16-8630-5962D185CFDA}"/>
              </a:ext>
            </a:extLst>
          </p:cNvPr>
          <p:cNvSpPr/>
          <p:nvPr/>
        </p:nvSpPr>
        <p:spPr>
          <a:xfrm>
            <a:off x="2038350" y="323851"/>
            <a:ext cx="8515349" cy="3486150"/>
          </a:xfrm>
          <a:custGeom>
            <a:avLst/>
            <a:gdLst>
              <a:gd name="connsiteX0" fmla="*/ 0 w 8515349"/>
              <a:gd name="connsiteY0" fmla="*/ 581037 h 3486150"/>
              <a:gd name="connsiteX1" fmla="*/ 581037 w 8515349"/>
              <a:gd name="connsiteY1" fmla="*/ 0 h 3486150"/>
              <a:gd name="connsiteX2" fmla="*/ 7934312 w 8515349"/>
              <a:gd name="connsiteY2" fmla="*/ 0 h 3486150"/>
              <a:gd name="connsiteX3" fmla="*/ 8515349 w 8515349"/>
              <a:gd name="connsiteY3" fmla="*/ 581037 h 3486150"/>
              <a:gd name="connsiteX4" fmla="*/ 8515349 w 8515349"/>
              <a:gd name="connsiteY4" fmla="*/ 2905113 h 3486150"/>
              <a:gd name="connsiteX5" fmla="*/ 7934312 w 8515349"/>
              <a:gd name="connsiteY5" fmla="*/ 3486150 h 3486150"/>
              <a:gd name="connsiteX6" fmla="*/ 581037 w 8515349"/>
              <a:gd name="connsiteY6" fmla="*/ 3486150 h 3486150"/>
              <a:gd name="connsiteX7" fmla="*/ 0 w 8515349"/>
              <a:gd name="connsiteY7" fmla="*/ 2905113 h 3486150"/>
              <a:gd name="connsiteX8" fmla="*/ 0 w 8515349"/>
              <a:gd name="connsiteY8" fmla="*/ 581037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5349" h="3486150" fill="none" extrusionOk="0">
                <a:moveTo>
                  <a:pt x="0" y="581037"/>
                </a:moveTo>
                <a:cubicBezTo>
                  <a:pt x="2255" y="321172"/>
                  <a:pt x="266398" y="10504"/>
                  <a:pt x="581037" y="0"/>
                </a:cubicBezTo>
                <a:cubicBezTo>
                  <a:pt x="3681438" y="72427"/>
                  <a:pt x="5714777" y="61419"/>
                  <a:pt x="7934312" y="0"/>
                </a:cubicBezTo>
                <a:cubicBezTo>
                  <a:pt x="8253732" y="-10173"/>
                  <a:pt x="8466024" y="245219"/>
                  <a:pt x="8515349" y="581037"/>
                </a:cubicBezTo>
                <a:cubicBezTo>
                  <a:pt x="8616225" y="839429"/>
                  <a:pt x="8408036" y="2112569"/>
                  <a:pt x="8515349" y="2905113"/>
                </a:cubicBezTo>
                <a:cubicBezTo>
                  <a:pt x="8517339" y="3215914"/>
                  <a:pt x="8216341" y="3442577"/>
                  <a:pt x="7934312" y="3486150"/>
                </a:cubicBezTo>
                <a:cubicBezTo>
                  <a:pt x="5173173" y="3515977"/>
                  <a:pt x="3013208" y="3406844"/>
                  <a:pt x="581037" y="3486150"/>
                </a:cubicBezTo>
                <a:cubicBezTo>
                  <a:pt x="292523" y="3482489"/>
                  <a:pt x="-33691" y="3232673"/>
                  <a:pt x="0" y="2905113"/>
                </a:cubicBezTo>
                <a:cubicBezTo>
                  <a:pt x="50037" y="1841966"/>
                  <a:pt x="770" y="850625"/>
                  <a:pt x="0" y="581037"/>
                </a:cubicBezTo>
                <a:close/>
              </a:path>
              <a:path w="8515349" h="3486150" stroke="0" extrusionOk="0">
                <a:moveTo>
                  <a:pt x="0" y="581037"/>
                </a:moveTo>
                <a:cubicBezTo>
                  <a:pt x="55575" y="275288"/>
                  <a:pt x="281826" y="45184"/>
                  <a:pt x="581037" y="0"/>
                </a:cubicBezTo>
                <a:cubicBezTo>
                  <a:pt x="1752348" y="123000"/>
                  <a:pt x="6938612" y="-96860"/>
                  <a:pt x="7934312" y="0"/>
                </a:cubicBezTo>
                <a:cubicBezTo>
                  <a:pt x="8244591" y="-8094"/>
                  <a:pt x="8538410" y="213647"/>
                  <a:pt x="8515349" y="581037"/>
                </a:cubicBezTo>
                <a:cubicBezTo>
                  <a:pt x="8518522" y="1565872"/>
                  <a:pt x="8609616" y="2498221"/>
                  <a:pt x="8515349" y="2905113"/>
                </a:cubicBezTo>
                <a:cubicBezTo>
                  <a:pt x="8508186" y="3228606"/>
                  <a:pt x="8198977" y="3476947"/>
                  <a:pt x="7934312" y="3486150"/>
                </a:cubicBezTo>
                <a:cubicBezTo>
                  <a:pt x="6283220" y="3325443"/>
                  <a:pt x="2591309" y="3525817"/>
                  <a:pt x="581037" y="3486150"/>
                </a:cubicBezTo>
                <a:cubicBezTo>
                  <a:pt x="251595" y="3484424"/>
                  <a:pt x="-51351" y="3202747"/>
                  <a:pt x="0" y="2905113"/>
                </a:cubicBezTo>
                <a:cubicBezTo>
                  <a:pt x="32216" y="1827698"/>
                  <a:pt x="57206" y="1231107"/>
                  <a:pt x="0" y="581037"/>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A86FBF5-10A5-D274-959D-310CC8BC876D}"/>
              </a:ext>
            </a:extLst>
          </p:cNvPr>
          <p:cNvPicPr>
            <a:picLocks noChangeAspect="1"/>
          </p:cNvPicPr>
          <p:nvPr/>
        </p:nvPicPr>
        <p:blipFill>
          <a:blip r:embed="rId3"/>
          <a:stretch>
            <a:fillRect/>
          </a:stretch>
        </p:blipFill>
        <p:spPr>
          <a:xfrm>
            <a:off x="2095500" y="320280"/>
            <a:ext cx="8145548" cy="2801797"/>
          </a:xfrm>
          <a:prstGeom prst="rect">
            <a:avLst/>
          </a:prstGeom>
        </p:spPr>
      </p:pic>
      <p:sp>
        <p:nvSpPr>
          <p:cNvPr id="4" name="TextBox 3">
            <a:extLst>
              <a:ext uri="{FF2B5EF4-FFF2-40B4-BE49-F238E27FC236}">
                <a16:creationId xmlns:a16="http://schemas.microsoft.com/office/drawing/2014/main" id="{99EAED5D-AB32-B052-FA09-2104347F85AE}"/>
              </a:ext>
            </a:extLst>
          </p:cNvPr>
          <p:cNvSpPr txBox="1"/>
          <p:nvPr/>
        </p:nvSpPr>
        <p:spPr>
          <a:xfrm>
            <a:off x="5229225" y="2695575"/>
            <a:ext cx="27051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299492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a:extLst>
              <a:ext uri="{FF2B5EF4-FFF2-40B4-BE49-F238E27FC236}">
                <a16:creationId xmlns:a16="http://schemas.microsoft.com/office/drawing/2014/main" id="{24D43EBD-080A-4636-AEA6-8D2E705535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a:extLst>
              <a:ext uri="{FF2B5EF4-FFF2-40B4-BE49-F238E27FC236}">
                <a16:creationId xmlns:a16="http://schemas.microsoft.com/office/drawing/2014/main" id="{BDC25ECA-1312-4D64-A234-148EF0427B02}"/>
              </a:ext>
            </a:extLst>
          </p:cNvPr>
          <p:cNvPicPr>
            <a:picLocks noChangeAspect="1"/>
          </p:cNvPicPr>
          <p:nvPr/>
        </p:nvPicPr>
        <p:blipFill>
          <a:blip r:embed="rId4"/>
          <a:stretch>
            <a:fillRect/>
          </a:stretch>
        </p:blipFill>
        <p:spPr>
          <a:xfrm>
            <a:off x="9201780" y="1882941"/>
            <a:ext cx="2735467" cy="3576618"/>
          </a:xfrm>
          <a:prstGeom prst="rect">
            <a:avLst/>
          </a:prstGeom>
        </p:spPr>
      </p:pic>
      <p:pic>
        <p:nvPicPr>
          <p:cNvPr id="29" name="Graphic 11">
            <a:extLst>
              <a:ext uri="{FF2B5EF4-FFF2-40B4-BE49-F238E27FC236}">
                <a16:creationId xmlns:a16="http://schemas.microsoft.com/office/drawing/2014/main" id="{D12EE3B8-4E13-4F47-A80C-B36BA7655B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591" y="1898749"/>
            <a:ext cx="2471307" cy="3560810"/>
          </a:xfrm>
          <a:prstGeom prst="rect">
            <a:avLst/>
          </a:prstGeom>
        </p:spPr>
      </p:pic>
      <p:grpSp>
        <p:nvGrpSpPr>
          <p:cNvPr id="30" name="Group 29">
            <a:extLst>
              <a:ext uri="{FF2B5EF4-FFF2-40B4-BE49-F238E27FC236}">
                <a16:creationId xmlns:a16="http://schemas.microsoft.com/office/drawing/2014/main" id="{F361F91A-F160-43E2-944F-11A555B85830}"/>
              </a:ext>
            </a:extLst>
          </p:cNvPr>
          <p:cNvGrpSpPr/>
          <p:nvPr/>
        </p:nvGrpSpPr>
        <p:grpSpPr>
          <a:xfrm>
            <a:off x="2637247" y="571339"/>
            <a:ext cx="7314398" cy="1569660"/>
            <a:chOff x="2507810" y="833324"/>
            <a:chExt cx="7314398" cy="1569660"/>
          </a:xfrm>
        </p:grpSpPr>
        <p:sp>
          <p:nvSpPr>
            <p:cNvPr id="38" name="Rounded Rectangle 3">
              <a:extLst>
                <a:ext uri="{FF2B5EF4-FFF2-40B4-BE49-F238E27FC236}">
                  <a16:creationId xmlns:a16="http://schemas.microsoft.com/office/drawing/2014/main" id="{837A5C73-9D64-4349-B55C-713FFC43E612}"/>
                </a:ext>
              </a:extLst>
            </p:cNvPr>
            <p:cNvSpPr/>
            <p:nvPr/>
          </p:nvSpPr>
          <p:spPr>
            <a:xfrm>
              <a:off x="2507810" y="833324"/>
              <a:ext cx="7170344" cy="1569660"/>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TextBox 38">
              <a:extLst>
                <a:ext uri="{FF2B5EF4-FFF2-40B4-BE49-F238E27FC236}">
                  <a16:creationId xmlns:a16="http://schemas.microsoft.com/office/drawing/2014/main" id="{D71D4C91-1CFF-47EB-8849-CF5532932375}"/>
                </a:ext>
              </a:extLst>
            </p:cNvPr>
            <p:cNvSpPr txBox="1"/>
            <p:nvPr/>
          </p:nvSpPr>
          <p:spPr>
            <a:xfrm>
              <a:off x="2651864" y="1062320"/>
              <a:ext cx="717034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t>
              </a: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 viết bài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lưu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8986298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2F1B9E5-5AC9-4C50-9D13-AFFDC1D72191}"/>
              </a:ext>
            </a:extLst>
          </p:cNvPr>
          <p:cNvSpPr/>
          <p:nvPr/>
        </p:nvSpPr>
        <p:spPr>
          <a:xfrm>
            <a:off x="717550" y="253999"/>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6">
            <a:extLst>
              <a:ext uri="{FF2B5EF4-FFF2-40B4-BE49-F238E27FC236}">
                <a16:creationId xmlns:a16="http://schemas.microsoft.com/office/drawing/2014/main" id="{6456F11D-06C6-4483-B4EF-E0B2907EC130}"/>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0162DDED-F176-46DD-8C3F-E390D555800C}"/>
              </a:ext>
            </a:extLst>
          </p:cNvPr>
          <p:cNvGrpSpPr/>
          <p:nvPr/>
        </p:nvGrpSpPr>
        <p:grpSpPr>
          <a:xfrm>
            <a:off x="3618590" y="760916"/>
            <a:ext cx="4954819" cy="671831"/>
            <a:chOff x="7543323" y="122334"/>
            <a:chExt cx="5662316" cy="895774"/>
          </a:xfrm>
        </p:grpSpPr>
        <p:sp>
          <p:nvSpPr>
            <p:cNvPr id="15" name="Rectangle: Rounded Corners 43">
              <a:extLst>
                <a:ext uri="{FF2B5EF4-FFF2-40B4-BE49-F238E27FC236}">
                  <a16:creationId xmlns:a16="http://schemas.microsoft.com/office/drawing/2014/main" id="{E176F5E8-0EB0-4ADE-B194-8471BCBC1F78}"/>
                </a:ext>
              </a:extLst>
            </p:cNvPr>
            <p:cNvSpPr/>
            <p:nvPr/>
          </p:nvSpPr>
          <p:spPr>
            <a:xfrm>
              <a:off x="7543323" y="131988"/>
              <a:ext cx="5662316" cy="886120"/>
            </a:xfrm>
            <a:custGeom>
              <a:avLst/>
              <a:gdLst>
                <a:gd name="connsiteX0" fmla="*/ 0 w 5662316"/>
                <a:gd name="connsiteY0" fmla="*/ 147690 h 886120"/>
                <a:gd name="connsiteX1" fmla="*/ 147690 w 5662316"/>
                <a:gd name="connsiteY1" fmla="*/ 0 h 886120"/>
                <a:gd name="connsiteX2" fmla="*/ 797686 w 5662316"/>
                <a:gd name="connsiteY2" fmla="*/ 0 h 886120"/>
                <a:gd name="connsiteX3" fmla="*/ 1286673 w 5662316"/>
                <a:gd name="connsiteY3" fmla="*/ 0 h 886120"/>
                <a:gd name="connsiteX4" fmla="*/ 1882999 w 5662316"/>
                <a:gd name="connsiteY4" fmla="*/ 0 h 886120"/>
                <a:gd name="connsiteX5" fmla="*/ 2425656 w 5662316"/>
                <a:gd name="connsiteY5" fmla="*/ 0 h 886120"/>
                <a:gd name="connsiteX6" fmla="*/ 2914644 w 5662316"/>
                <a:gd name="connsiteY6" fmla="*/ 0 h 886120"/>
                <a:gd name="connsiteX7" fmla="*/ 3618309 w 5662316"/>
                <a:gd name="connsiteY7" fmla="*/ 0 h 886120"/>
                <a:gd name="connsiteX8" fmla="*/ 4107296 w 5662316"/>
                <a:gd name="connsiteY8" fmla="*/ 0 h 886120"/>
                <a:gd name="connsiteX9" fmla="*/ 4757292 w 5662316"/>
                <a:gd name="connsiteY9" fmla="*/ 0 h 886120"/>
                <a:gd name="connsiteX10" fmla="*/ 5514626 w 5662316"/>
                <a:gd name="connsiteY10" fmla="*/ 0 h 886120"/>
                <a:gd name="connsiteX11" fmla="*/ 5662316 w 5662316"/>
                <a:gd name="connsiteY11" fmla="*/ 147690 h 886120"/>
                <a:gd name="connsiteX12" fmla="*/ 5662316 w 5662316"/>
                <a:gd name="connsiteY12" fmla="*/ 738430 h 886120"/>
                <a:gd name="connsiteX13" fmla="*/ 5514626 w 5662316"/>
                <a:gd name="connsiteY13" fmla="*/ 886120 h 886120"/>
                <a:gd name="connsiteX14" fmla="*/ 4971969 w 5662316"/>
                <a:gd name="connsiteY14" fmla="*/ 886120 h 886120"/>
                <a:gd name="connsiteX15" fmla="*/ 4321974 w 5662316"/>
                <a:gd name="connsiteY15" fmla="*/ 886120 h 886120"/>
                <a:gd name="connsiteX16" fmla="*/ 3886655 w 5662316"/>
                <a:gd name="connsiteY16" fmla="*/ 886120 h 886120"/>
                <a:gd name="connsiteX17" fmla="*/ 3451337 w 5662316"/>
                <a:gd name="connsiteY17" fmla="*/ 886120 h 886120"/>
                <a:gd name="connsiteX18" fmla="*/ 3016019 w 5662316"/>
                <a:gd name="connsiteY18" fmla="*/ 886120 h 886120"/>
                <a:gd name="connsiteX19" fmla="*/ 2527032 w 5662316"/>
                <a:gd name="connsiteY19" fmla="*/ 886120 h 886120"/>
                <a:gd name="connsiteX20" fmla="*/ 1877036 w 5662316"/>
                <a:gd name="connsiteY20" fmla="*/ 886120 h 886120"/>
                <a:gd name="connsiteX21" fmla="*/ 1441718 w 5662316"/>
                <a:gd name="connsiteY21" fmla="*/ 886120 h 886120"/>
                <a:gd name="connsiteX22" fmla="*/ 899061 w 5662316"/>
                <a:gd name="connsiteY22" fmla="*/ 886120 h 886120"/>
                <a:gd name="connsiteX23" fmla="*/ 147690 w 5662316"/>
                <a:gd name="connsiteY23" fmla="*/ 886120 h 886120"/>
                <a:gd name="connsiteX24" fmla="*/ 0 w 5662316"/>
                <a:gd name="connsiteY24" fmla="*/ 738430 h 886120"/>
                <a:gd name="connsiteX25" fmla="*/ 0 w 5662316"/>
                <a:gd name="connsiteY25"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2316" h="886120" fill="none" extrusionOk="0">
                  <a:moveTo>
                    <a:pt x="0" y="147690"/>
                  </a:moveTo>
                  <a:cubicBezTo>
                    <a:pt x="-2483" y="67423"/>
                    <a:pt x="79620" y="-18895"/>
                    <a:pt x="147690" y="0"/>
                  </a:cubicBezTo>
                  <a:cubicBezTo>
                    <a:pt x="353977" y="-15273"/>
                    <a:pt x="616819" y="19733"/>
                    <a:pt x="797686" y="0"/>
                  </a:cubicBezTo>
                  <a:cubicBezTo>
                    <a:pt x="978553" y="-19733"/>
                    <a:pt x="1074522" y="43276"/>
                    <a:pt x="1286673" y="0"/>
                  </a:cubicBezTo>
                  <a:cubicBezTo>
                    <a:pt x="1498824" y="-43276"/>
                    <a:pt x="1749804" y="39588"/>
                    <a:pt x="1882999" y="0"/>
                  </a:cubicBezTo>
                  <a:cubicBezTo>
                    <a:pt x="2016194" y="-39588"/>
                    <a:pt x="2172236" y="46795"/>
                    <a:pt x="2425656" y="0"/>
                  </a:cubicBezTo>
                  <a:cubicBezTo>
                    <a:pt x="2679076" y="-46795"/>
                    <a:pt x="2803410" y="34294"/>
                    <a:pt x="2914644" y="0"/>
                  </a:cubicBezTo>
                  <a:cubicBezTo>
                    <a:pt x="3025878" y="-34294"/>
                    <a:pt x="3325347" y="53689"/>
                    <a:pt x="3618309" y="0"/>
                  </a:cubicBezTo>
                  <a:cubicBezTo>
                    <a:pt x="3911272" y="-53689"/>
                    <a:pt x="3918193" y="21345"/>
                    <a:pt x="4107296" y="0"/>
                  </a:cubicBezTo>
                  <a:cubicBezTo>
                    <a:pt x="4296399" y="-21345"/>
                    <a:pt x="4523984" y="69355"/>
                    <a:pt x="4757292" y="0"/>
                  </a:cubicBezTo>
                  <a:cubicBezTo>
                    <a:pt x="4990600" y="-69355"/>
                    <a:pt x="5217509" y="80593"/>
                    <a:pt x="5514626" y="0"/>
                  </a:cubicBezTo>
                  <a:cubicBezTo>
                    <a:pt x="5600692" y="-5209"/>
                    <a:pt x="5667479" y="70827"/>
                    <a:pt x="5662316" y="147690"/>
                  </a:cubicBezTo>
                  <a:cubicBezTo>
                    <a:pt x="5665038" y="269679"/>
                    <a:pt x="5661721" y="559850"/>
                    <a:pt x="5662316" y="738430"/>
                  </a:cubicBezTo>
                  <a:cubicBezTo>
                    <a:pt x="5644221" y="805891"/>
                    <a:pt x="5596979" y="882987"/>
                    <a:pt x="5514626" y="886120"/>
                  </a:cubicBezTo>
                  <a:cubicBezTo>
                    <a:pt x="5369421" y="916277"/>
                    <a:pt x="5194083" y="871119"/>
                    <a:pt x="4971969" y="886120"/>
                  </a:cubicBezTo>
                  <a:cubicBezTo>
                    <a:pt x="4749855" y="901121"/>
                    <a:pt x="4462298" y="828779"/>
                    <a:pt x="4321974" y="886120"/>
                  </a:cubicBezTo>
                  <a:cubicBezTo>
                    <a:pt x="4181650" y="943461"/>
                    <a:pt x="4052499" y="872375"/>
                    <a:pt x="3886655" y="886120"/>
                  </a:cubicBezTo>
                  <a:cubicBezTo>
                    <a:pt x="3720811" y="899865"/>
                    <a:pt x="3560516" y="874262"/>
                    <a:pt x="3451337" y="886120"/>
                  </a:cubicBezTo>
                  <a:cubicBezTo>
                    <a:pt x="3342158" y="897978"/>
                    <a:pt x="3218071" y="863279"/>
                    <a:pt x="3016019" y="886120"/>
                  </a:cubicBezTo>
                  <a:cubicBezTo>
                    <a:pt x="2813967" y="908961"/>
                    <a:pt x="2672645" y="867156"/>
                    <a:pt x="2527032" y="886120"/>
                  </a:cubicBezTo>
                  <a:cubicBezTo>
                    <a:pt x="2381419" y="905084"/>
                    <a:pt x="2135289" y="885727"/>
                    <a:pt x="1877036" y="886120"/>
                  </a:cubicBezTo>
                  <a:cubicBezTo>
                    <a:pt x="1618783" y="886513"/>
                    <a:pt x="1576028" y="885791"/>
                    <a:pt x="1441718" y="886120"/>
                  </a:cubicBezTo>
                  <a:cubicBezTo>
                    <a:pt x="1307408" y="886449"/>
                    <a:pt x="1048361" y="832918"/>
                    <a:pt x="899061" y="886120"/>
                  </a:cubicBezTo>
                  <a:cubicBezTo>
                    <a:pt x="749761" y="939322"/>
                    <a:pt x="443792" y="841298"/>
                    <a:pt x="147690" y="886120"/>
                  </a:cubicBezTo>
                  <a:cubicBezTo>
                    <a:pt x="76818" y="903772"/>
                    <a:pt x="13570" y="822338"/>
                    <a:pt x="0" y="738430"/>
                  </a:cubicBezTo>
                  <a:cubicBezTo>
                    <a:pt x="-10324" y="502418"/>
                    <a:pt x="20464" y="382754"/>
                    <a:pt x="0" y="147690"/>
                  </a:cubicBezTo>
                  <a:close/>
                </a:path>
                <a:path w="5662316" h="886120" stroke="0" extrusionOk="0">
                  <a:moveTo>
                    <a:pt x="0" y="147690"/>
                  </a:moveTo>
                  <a:cubicBezTo>
                    <a:pt x="-5552" y="64483"/>
                    <a:pt x="84185" y="13750"/>
                    <a:pt x="147690" y="0"/>
                  </a:cubicBezTo>
                  <a:cubicBezTo>
                    <a:pt x="335375" y="-60223"/>
                    <a:pt x="658481" y="65067"/>
                    <a:pt x="797686" y="0"/>
                  </a:cubicBezTo>
                  <a:cubicBezTo>
                    <a:pt x="936891" y="-65067"/>
                    <a:pt x="1198677" y="59139"/>
                    <a:pt x="1447681" y="0"/>
                  </a:cubicBezTo>
                  <a:cubicBezTo>
                    <a:pt x="1696686" y="-59139"/>
                    <a:pt x="1864887" y="19655"/>
                    <a:pt x="2097677" y="0"/>
                  </a:cubicBezTo>
                  <a:cubicBezTo>
                    <a:pt x="2330467" y="-19655"/>
                    <a:pt x="2596513" y="24832"/>
                    <a:pt x="2801342" y="0"/>
                  </a:cubicBezTo>
                  <a:cubicBezTo>
                    <a:pt x="3006171" y="-24832"/>
                    <a:pt x="3167475" y="20475"/>
                    <a:pt x="3290329" y="0"/>
                  </a:cubicBezTo>
                  <a:cubicBezTo>
                    <a:pt x="3413183" y="-20475"/>
                    <a:pt x="3608860" y="1339"/>
                    <a:pt x="3886655" y="0"/>
                  </a:cubicBezTo>
                  <a:cubicBezTo>
                    <a:pt x="4164450" y="-1339"/>
                    <a:pt x="4170258" y="23936"/>
                    <a:pt x="4429312" y="0"/>
                  </a:cubicBezTo>
                  <a:cubicBezTo>
                    <a:pt x="4688366" y="-23936"/>
                    <a:pt x="4772931" y="12085"/>
                    <a:pt x="4918300" y="0"/>
                  </a:cubicBezTo>
                  <a:cubicBezTo>
                    <a:pt x="5063669" y="-12085"/>
                    <a:pt x="5361874" y="53414"/>
                    <a:pt x="5514626" y="0"/>
                  </a:cubicBezTo>
                  <a:cubicBezTo>
                    <a:pt x="5599375" y="8092"/>
                    <a:pt x="5664372" y="67590"/>
                    <a:pt x="5662316" y="147690"/>
                  </a:cubicBezTo>
                  <a:cubicBezTo>
                    <a:pt x="5663250" y="305716"/>
                    <a:pt x="5591637" y="495539"/>
                    <a:pt x="5662316" y="738430"/>
                  </a:cubicBezTo>
                  <a:cubicBezTo>
                    <a:pt x="5677835" y="801906"/>
                    <a:pt x="5606741" y="888284"/>
                    <a:pt x="5514626" y="886120"/>
                  </a:cubicBezTo>
                  <a:cubicBezTo>
                    <a:pt x="5302846" y="935108"/>
                    <a:pt x="5191682" y="873528"/>
                    <a:pt x="5025638" y="886120"/>
                  </a:cubicBezTo>
                  <a:cubicBezTo>
                    <a:pt x="4859594" y="898712"/>
                    <a:pt x="4613874" y="883451"/>
                    <a:pt x="4321974" y="886120"/>
                  </a:cubicBezTo>
                  <a:cubicBezTo>
                    <a:pt x="4030074" y="888789"/>
                    <a:pt x="4017299" y="877952"/>
                    <a:pt x="3779317" y="886120"/>
                  </a:cubicBezTo>
                  <a:cubicBezTo>
                    <a:pt x="3541335" y="894288"/>
                    <a:pt x="3261988" y="838242"/>
                    <a:pt x="3075652" y="886120"/>
                  </a:cubicBezTo>
                  <a:cubicBezTo>
                    <a:pt x="2889316" y="933998"/>
                    <a:pt x="2744419" y="852991"/>
                    <a:pt x="2532995" y="886120"/>
                  </a:cubicBezTo>
                  <a:cubicBezTo>
                    <a:pt x="2321571" y="919249"/>
                    <a:pt x="2045430" y="824039"/>
                    <a:pt x="1882999" y="886120"/>
                  </a:cubicBezTo>
                  <a:cubicBezTo>
                    <a:pt x="1720568" y="948201"/>
                    <a:pt x="1512429" y="840245"/>
                    <a:pt x="1394012" y="886120"/>
                  </a:cubicBezTo>
                  <a:cubicBezTo>
                    <a:pt x="1275595" y="931995"/>
                    <a:pt x="1075836" y="876183"/>
                    <a:pt x="905024" y="886120"/>
                  </a:cubicBezTo>
                  <a:cubicBezTo>
                    <a:pt x="734212" y="896057"/>
                    <a:pt x="327066" y="817173"/>
                    <a:pt x="147690" y="886120"/>
                  </a:cubicBezTo>
                  <a:cubicBezTo>
                    <a:pt x="77967" y="881666"/>
                    <a:pt x="-17004" y="811833"/>
                    <a:pt x="0" y="738430"/>
                  </a:cubicBezTo>
                  <a:cubicBezTo>
                    <a:pt x="-60527" y="603962"/>
                    <a:pt x="58992" y="357952"/>
                    <a:pt x="0" y="147690"/>
                  </a:cubicBezTo>
                  <a:close/>
                </a:path>
              </a:pathLst>
            </a:custGeom>
            <a:solidFill>
              <a:srgbClr val="ABE9FF"/>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汉仪小麦体简"/>
                <a:cs typeface="+mn-cs"/>
              </a:endParaRPr>
            </a:p>
          </p:txBody>
        </p:sp>
        <p:sp>
          <p:nvSpPr>
            <p:cNvPr id="16" name="Rectangle 15">
              <a:extLst>
                <a:ext uri="{FF2B5EF4-FFF2-40B4-BE49-F238E27FC236}">
                  <a16:creationId xmlns:a16="http://schemas.microsoft.com/office/drawing/2014/main" id="{958B89DF-E8F1-447F-9ECF-DD32D4927E83}"/>
                </a:ext>
              </a:extLst>
            </p:cNvPr>
            <p:cNvSpPr/>
            <p:nvPr/>
          </p:nvSpPr>
          <p:spPr>
            <a:xfrm>
              <a:off x="7762206" y="122334"/>
              <a:ext cx="5115756"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Lưu ý khi trình b</a:t>
              </a:r>
              <a:r>
                <a:rPr kumimoji="0" lang="en-US"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à</a:t>
              </a: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y b</a:t>
              </a:r>
              <a:r>
                <a:rPr kumimoji="0" lang="en-US"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à</a:t>
              </a: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i</a:t>
              </a:r>
            </a:p>
          </p:txBody>
        </p:sp>
      </p:grpSp>
      <p:sp>
        <p:nvSpPr>
          <p:cNvPr id="17" name="TextBox 16">
            <a:extLst>
              <a:ext uri="{FF2B5EF4-FFF2-40B4-BE49-F238E27FC236}">
                <a16:creationId xmlns:a16="http://schemas.microsoft.com/office/drawing/2014/main" id="{BF3366FB-F4B1-495E-8263-D5FB1AD95015}"/>
              </a:ext>
            </a:extLst>
          </p:cNvPr>
          <p:cNvSpPr txBox="1"/>
          <p:nvPr/>
        </p:nvSpPr>
        <p:spPr>
          <a:xfrm>
            <a:off x="2781774" y="1992433"/>
            <a:ext cx="73424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 L</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ù</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i v</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à</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o ba ô </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vở</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khi bắt đầu viết.</a:t>
            </a:r>
          </a:p>
        </p:txBody>
      </p:sp>
      <p:sp>
        <p:nvSpPr>
          <p:cNvPr id="18" name="TextBox 17">
            <a:extLst>
              <a:ext uri="{FF2B5EF4-FFF2-40B4-BE49-F238E27FC236}">
                <a16:creationId xmlns:a16="http://schemas.microsoft.com/office/drawing/2014/main" id="{60CDEF6A-BF4F-4BF8-8041-9C01449E5D86}"/>
              </a:ext>
            </a:extLst>
          </p:cNvPr>
          <p:cNvSpPr txBox="1"/>
          <p:nvPr/>
        </p:nvSpPr>
        <p:spPr>
          <a:xfrm>
            <a:off x="2781774" y="4530593"/>
            <a:ext cx="56224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Viết</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a:t>
            </a: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rPr>
              <a:t>dấu chấm cuối câu.</a:t>
            </a:r>
            <a:endParaRPr kumimoji="0" lang="en-US" sz="3200" b="0"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endParaRPr>
          </a:p>
        </p:txBody>
      </p:sp>
      <p:sp>
        <p:nvSpPr>
          <p:cNvPr id="19" name="TextBox 18">
            <a:extLst>
              <a:ext uri="{FF2B5EF4-FFF2-40B4-BE49-F238E27FC236}">
                <a16:creationId xmlns:a16="http://schemas.microsoft.com/office/drawing/2014/main" id="{3B7427FC-5462-4F54-82F1-C47D931C8CE8}"/>
              </a:ext>
            </a:extLst>
          </p:cNvPr>
          <p:cNvSpPr txBox="1"/>
          <p:nvPr/>
        </p:nvSpPr>
        <p:spPr>
          <a:xfrm>
            <a:off x="2764783" y="5555248"/>
            <a:ext cx="7079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Viết hoa chữ cái đầu câu</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endParaRPr>
          </a:p>
        </p:txBody>
      </p:sp>
      <p:sp>
        <p:nvSpPr>
          <p:cNvPr id="20" name="KSO_Shape">
            <a:extLst>
              <a:ext uri="{FF2B5EF4-FFF2-40B4-BE49-F238E27FC236}">
                <a16:creationId xmlns:a16="http://schemas.microsoft.com/office/drawing/2014/main" id="{BD598742-6FE6-47D8-813D-D08FDAF8B932}"/>
              </a:ext>
            </a:extLst>
          </p:cNvPr>
          <p:cNvSpPr/>
          <p:nvPr>
            <p:custDataLst>
              <p:tags r:id="rId1"/>
            </p:custDataLst>
          </p:nvPr>
        </p:nvSpPr>
        <p:spPr>
          <a:xfrm flipH="1">
            <a:off x="8600405" y="857015"/>
            <a:ext cx="576282" cy="457160"/>
          </a:xfrm>
          <a:prstGeom prst="heart">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15"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
        <p:nvSpPr>
          <p:cNvPr id="21" name="KSO_Shape">
            <a:extLst>
              <a:ext uri="{FF2B5EF4-FFF2-40B4-BE49-F238E27FC236}">
                <a16:creationId xmlns:a16="http://schemas.microsoft.com/office/drawing/2014/main" id="{5ADF3E74-2A10-4B95-828B-71696E670A96}"/>
              </a:ext>
            </a:extLst>
          </p:cNvPr>
          <p:cNvSpPr/>
          <p:nvPr>
            <p:custDataLst>
              <p:tags r:id="rId2"/>
            </p:custDataLst>
          </p:nvPr>
        </p:nvSpPr>
        <p:spPr>
          <a:xfrm rot="20677348" flipH="1">
            <a:off x="8454561" y="746954"/>
            <a:ext cx="576625" cy="457225"/>
          </a:xfrm>
          <a:prstGeom prst="hear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pic>
        <p:nvPicPr>
          <p:cNvPr id="22" name="Picture 21" descr="Table&#10;&#10;Description automatically generated">
            <a:extLst>
              <a:ext uri="{FF2B5EF4-FFF2-40B4-BE49-F238E27FC236}">
                <a16:creationId xmlns:a16="http://schemas.microsoft.com/office/drawing/2014/main" id="{D279CCB8-6712-4210-8B98-4820BF76D996}"/>
              </a:ext>
            </a:extLst>
          </p:cNvPr>
          <p:cNvPicPr>
            <a:picLocks noChangeAspect="1"/>
          </p:cNvPicPr>
          <p:nvPr/>
        </p:nvPicPr>
        <p:blipFill rotWithShape="1">
          <a:blip r:embed="rId4"/>
          <a:srcRect l="1" t="32781" r="40136" b="-1701"/>
          <a:stretch>
            <a:fillRect/>
          </a:stretch>
        </p:blipFill>
        <p:spPr>
          <a:xfrm>
            <a:off x="3320139" y="2766377"/>
            <a:ext cx="5473869" cy="1484112"/>
          </a:xfrm>
          <a:prstGeom prst="rect">
            <a:avLst/>
          </a:prstGeom>
        </p:spPr>
      </p:pic>
      <p:pic>
        <p:nvPicPr>
          <p:cNvPr id="23" name="Google Shape;955;p14" descr="cartoon hand PNG image with transparent background | TOPpng">
            <a:extLst>
              <a:ext uri="{FF2B5EF4-FFF2-40B4-BE49-F238E27FC236}">
                <a16:creationId xmlns:a16="http://schemas.microsoft.com/office/drawing/2014/main" id="{45A2B7E4-7CD5-4EA2-AEA6-CC7ECE5B216D}"/>
              </a:ext>
            </a:extLst>
          </p:cNvPr>
          <p:cNvPicPr preferRelativeResize="0"/>
          <p:nvPr/>
        </p:nvPicPr>
        <p:blipFill rotWithShape="1">
          <a:blip r:embed="rId5"/>
          <a:srcRect/>
          <a:stretch>
            <a:fillRect/>
          </a:stretch>
        </p:blipFill>
        <p:spPr>
          <a:xfrm rot="5400000">
            <a:off x="4515573" y="2660866"/>
            <a:ext cx="1748818" cy="1851248"/>
          </a:xfrm>
          <a:prstGeom prst="rect">
            <a:avLst/>
          </a:prstGeom>
          <a:noFill/>
          <a:ln>
            <a:noFill/>
          </a:ln>
        </p:spPr>
      </p:pic>
      <p:pic>
        <p:nvPicPr>
          <p:cNvPr id="24" name="Picture 23" descr="A picture containing toy, doll&#10;&#10;Description automatically generated">
            <a:extLst>
              <a:ext uri="{FF2B5EF4-FFF2-40B4-BE49-F238E27FC236}">
                <a16:creationId xmlns:a16="http://schemas.microsoft.com/office/drawing/2014/main" id="{72807AAB-B381-4562-AB45-FB49C851C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687" y="2939035"/>
            <a:ext cx="2458435" cy="2254385"/>
          </a:xfrm>
          <a:prstGeom prst="rect">
            <a:avLst/>
          </a:prstGeom>
        </p:spPr>
      </p:pic>
    </p:spTree>
    <p:extLst>
      <p:ext uri="{BB962C8B-B14F-4D97-AF65-F5344CB8AC3E}">
        <p14:creationId xmlns:p14="http://schemas.microsoft.com/office/powerpoint/2010/main" val="3355595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6">
            <a:extLst>
              <a:ext uri="{FF2B5EF4-FFF2-40B4-BE49-F238E27FC236}">
                <a16:creationId xmlns:a16="http://schemas.microsoft.com/office/drawing/2014/main" id="{636B3446-EE17-446B-B96B-360FDD756E12}"/>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9BEEB1A-D6A4-475F-A27C-C8F7548D3772}"/>
              </a:ext>
            </a:extLst>
          </p:cNvPr>
          <p:cNvSpPr txBox="1"/>
          <p:nvPr/>
        </p:nvSpPr>
        <p:spPr>
          <a:xfrm>
            <a:off x="1412104" y="1705825"/>
            <a:ext cx="3469234" cy="954107"/>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1 tay cầm viết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1 tay giữ trang vở</a:t>
            </a:r>
          </a:p>
        </p:txBody>
      </p:sp>
      <p:sp>
        <p:nvSpPr>
          <p:cNvPr id="27" name="TextBox 26">
            <a:extLst>
              <a:ext uri="{FF2B5EF4-FFF2-40B4-BE49-F238E27FC236}">
                <a16:creationId xmlns:a16="http://schemas.microsoft.com/office/drawing/2014/main" id="{A488D2D6-D432-4DB9-83A0-9F22E202F16A}"/>
              </a:ext>
            </a:extLst>
          </p:cNvPr>
          <p:cNvSpPr txBox="1"/>
          <p:nvPr/>
        </p:nvSpPr>
        <p:spPr>
          <a:xfrm>
            <a:off x="2371205" y="3230036"/>
            <a:ext cx="3469234" cy="95410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Chân đặt đúng vị trí</a:t>
            </a:r>
          </a:p>
        </p:txBody>
      </p:sp>
      <p:grpSp>
        <p:nvGrpSpPr>
          <p:cNvPr id="28" name="Group 27">
            <a:extLst>
              <a:ext uri="{FF2B5EF4-FFF2-40B4-BE49-F238E27FC236}">
                <a16:creationId xmlns:a16="http://schemas.microsoft.com/office/drawing/2014/main" id="{F434D15B-C6B4-429C-A1D5-0E04F0FAEDC6}"/>
              </a:ext>
            </a:extLst>
          </p:cNvPr>
          <p:cNvGrpSpPr/>
          <p:nvPr/>
        </p:nvGrpSpPr>
        <p:grpSpPr>
          <a:xfrm>
            <a:off x="6351563" y="1414055"/>
            <a:ext cx="5419971" cy="4356019"/>
            <a:chOff x="5352583" y="851611"/>
            <a:chExt cx="3896043" cy="3524887"/>
          </a:xfrm>
        </p:grpSpPr>
        <p:pic>
          <p:nvPicPr>
            <p:cNvPr id="29" name="Picture 2" descr="https://khotunhua.com/upload/tiny/day-tre-ngoi-dung-tu-the.jpg">
              <a:extLst>
                <a:ext uri="{FF2B5EF4-FFF2-40B4-BE49-F238E27FC236}">
                  <a16:creationId xmlns:a16="http://schemas.microsoft.com/office/drawing/2014/main" id="{9904F025-171F-4590-94A9-412296F06D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526456" y="851611"/>
              <a:ext cx="3722170" cy="3524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2B55E945-E16E-48E8-BD27-1F2B17143BA1}"/>
                </a:ext>
              </a:extLst>
            </p:cNvPr>
            <p:cNvSpPr/>
            <p:nvPr/>
          </p:nvSpPr>
          <p:spPr>
            <a:xfrm>
              <a:off x="5352583" y="2244722"/>
              <a:ext cx="568801" cy="73866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Giữ</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bằng</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trái</a:t>
              </a:r>
              <a:endParaRPr kumimoji="0" lang="en-US" sz="790" b="0" i="0" u="none" strike="noStrike" kern="1200" cap="none" spc="0" normalizeH="0" baseline="0" noProof="0" dirty="0">
                <a:ln>
                  <a:noFill/>
                </a:ln>
                <a:solidFill>
                  <a:prstClr val="black"/>
                </a:solidFill>
                <a:effectLst/>
                <a:uLnTx/>
                <a:uFillTx/>
                <a:latin typeface="Cambria" panose="02040503050406030204" pitchFamily="18" charset="0"/>
                <a:ea typeface="汉仪小麦体简"/>
                <a:cs typeface="+mn-cs"/>
              </a:endParaRPr>
            </a:p>
          </p:txBody>
        </p:sp>
        <p:sp>
          <p:nvSpPr>
            <p:cNvPr id="31" name="Rectangle 30">
              <a:extLst>
                <a:ext uri="{FF2B5EF4-FFF2-40B4-BE49-F238E27FC236}">
                  <a16:creationId xmlns:a16="http://schemas.microsoft.com/office/drawing/2014/main" id="{A98F6A1B-C7E6-46A8-9A33-2F44D7418E5E}"/>
                </a:ext>
              </a:extLst>
            </p:cNvPr>
            <p:cNvSpPr/>
            <p:nvPr/>
          </p:nvSpPr>
          <p:spPr>
            <a:xfrm>
              <a:off x="7309730" y="1616017"/>
              <a:ext cx="644593" cy="73866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bằng</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phải</a:t>
              </a:r>
              <a:endParaRPr kumimoji="0" lang="en-US" sz="790" b="0" i="0" u="none" strike="noStrike" kern="1200" cap="none" spc="0" normalizeH="0" baseline="0" noProof="0" dirty="0">
                <a:ln>
                  <a:noFill/>
                </a:ln>
                <a:solidFill>
                  <a:prstClr val="black"/>
                </a:solidFill>
                <a:effectLst/>
                <a:uLnTx/>
                <a:uFillTx/>
                <a:latin typeface="Cambria" panose="02040503050406030204" pitchFamily="18" charset="0"/>
                <a:ea typeface="汉仪小麦体简"/>
                <a:cs typeface="+mn-cs"/>
              </a:endParaRPr>
            </a:p>
          </p:txBody>
        </p:sp>
      </p:grpSp>
      <p:sp>
        <p:nvSpPr>
          <p:cNvPr id="32" name="Rectangle 31">
            <a:extLst>
              <a:ext uri="{FF2B5EF4-FFF2-40B4-BE49-F238E27FC236}">
                <a16:creationId xmlns:a16="http://schemas.microsoft.com/office/drawing/2014/main" id="{9413917F-44F3-4CAB-B218-29D36625DD10}"/>
              </a:ext>
            </a:extLst>
          </p:cNvPr>
          <p:cNvSpPr/>
          <p:nvPr/>
        </p:nvSpPr>
        <p:spPr>
          <a:xfrm>
            <a:off x="3622431" y="4754247"/>
            <a:ext cx="3722170" cy="1015827"/>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Khoảng cách từ mắt đến vở 25 – 30cm</a:t>
            </a:r>
          </a:p>
        </p:txBody>
      </p:sp>
      <p:grpSp>
        <p:nvGrpSpPr>
          <p:cNvPr id="33" name="Group 32">
            <a:extLst>
              <a:ext uri="{FF2B5EF4-FFF2-40B4-BE49-F238E27FC236}">
                <a16:creationId xmlns:a16="http://schemas.microsoft.com/office/drawing/2014/main" id="{0E25F548-BF3E-4822-B101-A91798A70216}"/>
              </a:ext>
            </a:extLst>
          </p:cNvPr>
          <p:cNvGrpSpPr/>
          <p:nvPr/>
        </p:nvGrpSpPr>
        <p:grpSpPr>
          <a:xfrm>
            <a:off x="2371205" y="600621"/>
            <a:ext cx="6276889" cy="671831"/>
            <a:chOff x="7543323" y="122334"/>
            <a:chExt cx="5662316" cy="895774"/>
          </a:xfrm>
        </p:grpSpPr>
        <p:sp>
          <p:nvSpPr>
            <p:cNvPr id="34" name="Rectangle: Rounded Corners 43">
              <a:extLst>
                <a:ext uri="{FF2B5EF4-FFF2-40B4-BE49-F238E27FC236}">
                  <a16:creationId xmlns:a16="http://schemas.microsoft.com/office/drawing/2014/main" id="{5A96E100-A079-4B86-BFD6-DBCE56552FE4}"/>
                </a:ext>
              </a:extLst>
            </p:cNvPr>
            <p:cNvSpPr/>
            <p:nvPr/>
          </p:nvSpPr>
          <p:spPr>
            <a:xfrm>
              <a:off x="7543323" y="131988"/>
              <a:ext cx="5662316" cy="886120"/>
            </a:xfrm>
            <a:custGeom>
              <a:avLst/>
              <a:gdLst>
                <a:gd name="connsiteX0" fmla="*/ 0 w 5662316"/>
                <a:gd name="connsiteY0" fmla="*/ 147690 h 886120"/>
                <a:gd name="connsiteX1" fmla="*/ 147690 w 5662316"/>
                <a:gd name="connsiteY1" fmla="*/ 0 h 886120"/>
                <a:gd name="connsiteX2" fmla="*/ 797686 w 5662316"/>
                <a:gd name="connsiteY2" fmla="*/ 0 h 886120"/>
                <a:gd name="connsiteX3" fmla="*/ 1286673 w 5662316"/>
                <a:gd name="connsiteY3" fmla="*/ 0 h 886120"/>
                <a:gd name="connsiteX4" fmla="*/ 1882999 w 5662316"/>
                <a:gd name="connsiteY4" fmla="*/ 0 h 886120"/>
                <a:gd name="connsiteX5" fmla="*/ 2425656 w 5662316"/>
                <a:gd name="connsiteY5" fmla="*/ 0 h 886120"/>
                <a:gd name="connsiteX6" fmla="*/ 2914644 w 5662316"/>
                <a:gd name="connsiteY6" fmla="*/ 0 h 886120"/>
                <a:gd name="connsiteX7" fmla="*/ 3618309 w 5662316"/>
                <a:gd name="connsiteY7" fmla="*/ 0 h 886120"/>
                <a:gd name="connsiteX8" fmla="*/ 4107296 w 5662316"/>
                <a:gd name="connsiteY8" fmla="*/ 0 h 886120"/>
                <a:gd name="connsiteX9" fmla="*/ 4757292 w 5662316"/>
                <a:gd name="connsiteY9" fmla="*/ 0 h 886120"/>
                <a:gd name="connsiteX10" fmla="*/ 5514626 w 5662316"/>
                <a:gd name="connsiteY10" fmla="*/ 0 h 886120"/>
                <a:gd name="connsiteX11" fmla="*/ 5662316 w 5662316"/>
                <a:gd name="connsiteY11" fmla="*/ 147690 h 886120"/>
                <a:gd name="connsiteX12" fmla="*/ 5662316 w 5662316"/>
                <a:gd name="connsiteY12" fmla="*/ 738430 h 886120"/>
                <a:gd name="connsiteX13" fmla="*/ 5514626 w 5662316"/>
                <a:gd name="connsiteY13" fmla="*/ 886120 h 886120"/>
                <a:gd name="connsiteX14" fmla="*/ 4971969 w 5662316"/>
                <a:gd name="connsiteY14" fmla="*/ 886120 h 886120"/>
                <a:gd name="connsiteX15" fmla="*/ 4321974 w 5662316"/>
                <a:gd name="connsiteY15" fmla="*/ 886120 h 886120"/>
                <a:gd name="connsiteX16" fmla="*/ 3886655 w 5662316"/>
                <a:gd name="connsiteY16" fmla="*/ 886120 h 886120"/>
                <a:gd name="connsiteX17" fmla="*/ 3451337 w 5662316"/>
                <a:gd name="connsiteY17" fmla="*/ 886120 h 886120"/>
                <a:gd name="connsiteX18" fmla="*/ 3016019 w 5662316"/>
                <a:gd name="connsiteY18" fmla="*/ 886120 h 886120"/>
                <a:gd name="connsiteX19" fmla="*/ 2527032 w 5662316"/>
                <a:gd name="connsiteY19" fmla="*/ 886120 h 886120"/>
                <a:gd name="connsiteX20" fmla="*/ 1877036 w 5662316"/>
                <a:gd name="connsiteY20" fmla="*/ 886120 h 886120"/>
                <a:gd name="connsiteX21" fmla="*/ 1441718 w 5662316"/>
                <a:gd name="connsiteY21" fmla="*/ 886120 h 886120"/>
                <a:gd name="connsiteX22" fmla="*/ 899061 w 5662316"/>
                <a:gd name="connsiteY22" fmla="*/ 886120 h 886120"/>
                <a:gd name="connsiteX23" fmla="*/ 147690 w 5662316"/>
                <a:gd name="connsiteY23" fmla="*/ 886120 h 886120"/>
                <a:gd name="connsiteX24" fmla="*/ 0 w 5662316"/>
                <a:gd name="connsiteY24" fmla="*/ 738430 h 886120"/>
                <a:gd name="connsiteX25" fmla="*/ 0 w 5662316"/>
                <a:gd name="connsiteY25"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2316" h="886120" fill="none" extrusionOk="0">
                  <a:moveTo>
                    <a:pt x="0" y="147690"/>
                  </a:moveTo>
                  <a:cubicBezTo>
                    <a:pt x="-2483" y="67423"/>
                    <a:pt x="79620" y="-18895"/>
                    <a:pt x="147690" y="0"/>
                  </a:cubicBezTo>
                  <a:cubicBezTo>
                    <a:pt x="353977" y="-15273"/>
                    <a:pt x="616819" y="19733"/>
                    <a:pt x="797686" y="0"/>
                  </a:cubicBezTo>
                  <a:cubicBezTo>
                    <a:pt x="978553" y="-19733"/>
                    <a:pt x="1074522" y="43276"/>
                    <a:pt x="1286673" y="0"/>
                  </a:cubicBezTo>
                  <a:cubicBezTo>
                    <a:pt x="1498824" y="-43276"/>
                    <a:pt x="1749804" y="39588"/>
                    <a:pt x="1882999" y="0"/>
                  </a:cubicBezTo>
                  <a:cubicBezTo>
                    <a:pt x="2016194" y="-39588"/>
                    <a:pt x="2172236" y="46795"/>
                    <a:pt x="2425656" y="0"/>
                  </a:cubicBezTo>
                  <a:cubicBezTo>
                    <a:pt x="2679076" y="-46795"/>
                    <a:pt x="2803410" y="34294"/>
                    <a:pt x="2914644" y="0"/>
                  </a:cubicBezTo>
                  <a:cubicBezTo>
                    <a:pt x="3025878" y="-34294"/>
                    <a:pt x="3325347" y="53689"/>
                    <a:pt x="3618309" y="0"/>
                  </a:cubicBezTo>
                  <a:cubicBezTo>
                    <a:pt x="3911272" y="-53689"/>
                    <a:pt x="3918193" y="21345"/>
                    <a:pt x="4107296" y="0"/>
                  </a:cubicBezTo>
                  <a:cubicBezTo>
                    <a:pt x="4296399" y="-21345"/>
                    <a:pt x="4523984" y="69355"/>
                    <a:pt x="4757292" y="0"/>
                  </a:cubicBezTo>
                  <a:cubicBezTo>
                    <a:pt x="4990600" y="-69355"/>
                    <a:pt x="5217509" y="80593"/>
                    <a:pt x="5514626" y="0"/>
                  </a:cubicBezTo>
                  <a:cubicBezTo>
                    <a:pt x="5600692" y="-5209"/>
                    <a:pt x="5667479" y="70827"/>
                    <a:pt x="5662316" y="147690"/>
                  </a:cubicBezTo>
                  <a:cubicBezTo>
                    <a:pt x="5665038" y="269679"/>
                    <a:pt x="5661721" y="559850"/>
                    <a:pt x="5662316" y="738430"/>
                  </a:cubicBezTo>
                  <a:cubicBezTo>
                    <a:pt x="5644221" y="805891"/>
                    <a:pt x="5596979" y="882987"/>
                    <a:pt x="5514626" y="886120"/>
                  </a:cubicBezTo>
                  <a:cubicBezTo>
                    <a:pt x="5369421" y="916277"/>
                    <a:pt x="5194083" y="871119"/>
                    <a:pt x="4971969" y="886120"/>
                  </a:cubicBezTo>
                  <a:cubicBezTo>
                    <a:pt x="4749855" y="901121"/>
                    <a:pt x="4462298" y="828779"/>
                    <a:pt x="4321974" y="886120"/>
                  </a:cubicBezTo>
                  <a:cubicBezTo>
                    <a:pt x="4181650" y="943461"/>
                    <a:pt x="4052499" y="872375"/>
                    <a:pt x="3886655" y="886120"/>
                  </a:cubicBezTo>
                  <a:cubicBezTo>
                    <a:pt x="3720811" y="899865"/>
                    <a:pt x="3560516" y="874262"/>
                    <a:pt x="3451337" y="886120"/>
                  </a:cubicBezTo>
                  <a:cubicBezTo>
                    <a:pt x="3342158" y="897978"/>
                    <a:pt x="3218071" y="863279"/>
                    <a:pt x="3016019" y="886120"/>
                  </a:cubicBezTo>
                  <a:cubicBezTo>
                    <a:pt x="2813967" y="908961"/>
                    <a:pt x="2672645" y="867156"/>
                    <a:pt x="2527032" y="886120"/>
                  </a:cubicBezTo>
                  <a:cubicBezTo>
                    <a:pt x="2381419" y="905084"/>
                    <a:pt x="2135289" y="885727"/>
                    <a:pt x="1877036" y="886120"/>
                  </a:cubicBezTo>
                  <a:cubicBezTo>
                    <a:pt x="1618783" y="886513"/>
                    <a:pt x="1576028" y="885791"/>
                    <a:pt x="1441718" y="886120"/>
                  </a:cubicBezTo>
                  <a:cubicBezTo>
                    <a:pt x="1307408" y="886449"/>
                    <a:pt x="1048361" y="832918"/>
                    <a:pt x="899061" y="886120"/>
                  </a:cubicBezTo>
                  <a:cubicBezTo>
                    <a:pt x="749761" y="939322"/>
                    <a:pt x="443792" y="841298"/>
                    <a:pt x="147690" y="886120"/>
                  </a:cubicBezTo>
                  <a:cubicBezTo>
                    <a:pt x="76818" y="903772"/>
                    <a:pt x="13570" y="822338"/>
                    <a:pt x="0" y="738430"/>
                  </a:cubicBezTo>
                  <a:cubicBezTo>
                    <a:pt x="-10324" y="502418"/>
                    <a:pt x="20464" y="382754"/>
                    <a:pt x="0" y="147690"/>
                  </a:cubicBezTo>
                  <a:close/>
                </a:path>
                <a:path w="5662316" h="886120" stroke="0" extrusionOk="0">
                  <a:moveTo>
                    <a:pt x="0" y="147690"/>
                  </a:moveTo>
                  <a:cubicBezTo>
                    <a:pt x="-5552" y="64483"/>
                    <a:pt x="84185" y="13750"/>
                    <a:pt x="147690" y="0"/>
                  </a:cubicBezTo>
                  <a:cubicBezTo>
                    <a:pt x="335375" y="-60223"/>
                    <a:pt x="658481" y="65067"/>
                    <a:pt x="797686" y="0"/>
                  </a:cubicBezTo>
                  <a:cubicBezTo>
                    <a:pt x="936891" y="-65067"/>
                    <a:pt x="1198677" y="59139"/>
                    <a:pt x="1447681" y="0"/>
                  </a:cubicBezTo>
                  <a:cubicBezTo>
                    <a:pt x="1696686" y="-59139"/>
                    <a:pt x="1864887" y="19655"/>
                    <a:pt x="2097677" y="0"/>
                  </a:cubicBezTo>
                  <a:cubicBezTo>
                    <a:pt x="2330467" y="-19655"/>
                    <a:pt x="2596513" y="24832"/>
                    <a:pt x="2801342" y="0"/>
                  </a:cubicBezTo>
                  <a:cubicBezTo>
                    <a:pt x="3006171" y="-24832"/>
                    <a:pt x="3167475" y="20475"/>
                    <a:pt x="3290329" y="0"/>
                  </a:cubicBezTo>
                  <a:cubicBezTo>
                    <a:pt x="3413183" y="-20475"/>
                    <a:pt x="3608860" y="1339"/>
                    <a:pt x="3886655" y="0"/>
                  </a:cubicBezTo>
                  <a:cubicBezTo>
                    <a:pt x="4164450" y="-1339"/>
                    <a:pt x="4170258" y="23936"/>
                    <a:pt x="4429312" y="0"/>
                  </a:cubicBezTo>
                  <a:cubicBezTo>
                    <a:pt x="4688366" y="-23936"/>
                    <a:pt x="4772931" y="12085"/>
                    <a:pt x="4918300" y="0"/>
                  </a:cubicBezTo>
                  <a:cubicBezTo>
                    <a:pt x="5063669" y="-12085"/>
                    <a:pt x="5361874" y="53414"/>
                    <a:pt x="5514626" y="0"/>
                  </a:cubicBezTo>
                  <a:cubicBezTo>
                    <a:pt x="5599375" y="8092"/>
                    <a:pt x="5664372" y="67590"/>
                    <a:pt x="5662316" y="147690"/>
                  </a:cubicBezTo>
                  <a:cubicBezTo>
                    <a:pt x="5663250" y="305716"/>
                    <a:pt x="5591637" y="495539"/>
                    <a:pt x="5662316" y="738430"/>
                  </a:cubicBezTo>
                  <a:cubicBezTo>
                    <a:pt x="5677835" y="801906"/>
                    <a:pt x="5606741" y="888284"/>
                    <a:pt x="5514626" y="886120"/>
                  </a:cubicBezTo>
                  <a:cubicBezTo>
                    <a:pt x="5302846" y="935108"/>
                    <a:pt x="5191682" y="873528"/>
                    <a:pt x="5025638" y="886120"/>
                  </a:cubicBezTo>
                  <a:cubicBezTo>
                    <a:pt x="4859594" y="898712"/>
                    <a:pt x="4613874" y="883451"/>
                    <a:pt x="4321974" y="886120"/>
                  </a:cubicBezTo>
                  <a:cubicBezTo>
                    <a:pt x="4030074" y="888789"/>
                    <a:pt x="4017299" y="877952"/>
                    <a:pt x="3779317" y="886120"/>
                  </a:cubicBezTo>
                  <a:cubicBezTo>
                    <a:pt x="3541335" y="894288"/>
                    <a:pt x="3261988" y="838242"/>
                    <a:pt x="3075652" y="886120"/>
                  </a:cubicBezTo>
                  <a:cubicBezTo>
                    <a:pt x="2889316" y="933998"/>
                    <a:pt x="2744419" y="852991"/>
                    <a:pt x="2532995" y="886120"/>
                  </a:cubicBezTo>
                  <a:cubicBezTo>
                    <a:pt x="2321571" y="919249"/>
                    <a:pt x="2045430" y="824039"/>
                    <a:pt x="1882999" y="886120"/>
                  </a:cubicBezTo>
                  <a:cubicBezTo>
                    <a:pt x="1720568" y="948201"/>
                    <a:pt x="1512429" y="840245"/>
                    <a:pt x="1394012" y="886120"/>
                  </a:cubicBezTo>
                  <a:cubicBezTo>
                    <a:pt x="1275595" y="931995"/>
                    <a:pt x="1075836" y="876183"/>
                    <a:pt x="905024" y="886120"/>
                  </a:cubicBezTo>
                  <a:cubicBezTo>
                    <a:pt x="734212" y="896057"/>
                    <a:pt x="327066" y="817173"/>
                    <a:pt x="147690" y="886120"/>
                  </a:cubicBezTo>
                  <a:cubicBezTo>
                    <a:pt x="77967" y="881666"/>
                    <a:pt x="-17004" y="811833"/>
                    <a:pt x="0" y="738430"/>
                  </a:cubicBezTo>
                  <a:cubicBezTo>
                    <a:pt x="-60527" y="603962"/>
                    <a:pt x="58992" y="357952"/>
                    <a:pt x="0" y="147690"/>
                  </a:cubicBezTo>
                  <a:close/>
                </a:path>
              </a:pathLst>
            </a:custGeom>
            <a:solidFill>
              <a:srgbClr val="F2B0E1"/>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D21A0"/>
                </a:solidFill>
                <a:effectLst/>
                <a:uLnTx/>
                <a:uFillTx/>
                <a:latin typeface="等线" panose="020F0502020204030204"/>
                <a:ea typeface="汉仪小麦体简"/>
                <a:cs typeface="+mn-cs"/>
              </a:endParaRPr>
            </a:p>
          </p:txBody>
        </p:sp>
        <p:sp>
          <p:nvSpPr>
            <p:cNvPr id="35" name="Rectangle 34">
              <a:extLst>
                <a:ext uri="{FF2B5EF4-FFF2-40B4-BE49-F238E27FC236}">
                  <a16:creationId xmlns:a16="http://schemas.microsoft.com/office/drawing/2014/main" id="{0B3C0142-DFEE-43FA-836C-254DB4811E62}"/>
                </a:ext>
              </a:extLst>
            </p:cNvPr>
            <p:cNvSpPr/>
            <p:nvPr/>
          </p:nvSpPr>
          <p:spPr>
            <a:xfrm>
              <a:off x="7762206" y="122334"/>
              <a:ext cx="5115756"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rPr>
                <a:t>Lưu ý </a:t>
              </a:r>
              <a:r>
                <a:rPr kumimoji="0" lang="vi-VN"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rPr>
                <a:t>về tư thế khi ngồi viết</a:t>
              </a:r>
              <a:endParaRPr kumimoji="0" lang="pl-PL"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endParaRPr>
            </a:p>
          </p:txBody>
        </p:sp>
      </p:grpSp>
      <p:sp>
        <p:nvSpPr>
          <p:cNvPr id="36" name="KSO_Shape">
            <a:extLst>
              <a:ext uri="{FF2B5EF4-FFF2-40B4-BE49-F238E27FC236}">
                <a16:creationId xmlns:a16="http://schemas.microsoft.com/office/drawing/2014/main" id="{E3053F9B-7D3B-42DF-86F1-5CE0B2A1F0B5}"/>
              </a:ext>
            </a:extLst>
          </p:cNvPr>
          <p:cNvSpPr/>
          <p:nvPr>
            <p:custDataLst>
              <p:tags r:id="rId1"/>
            </p:custDataLst>
          </p:nvPr>
        </p:nvSpPr>
        <p:spPr>
          <a:xfrm flipH="1">
            <a:off x="8071637" y="522606"/>
            <a:ext cx="576282" cy="457160"/>
          </a:xfrm>
          <a:prstGeom prst="heart">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15"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
        <p:nvSpPr>
          <p:cNvPr id="37" name="KSO_Shape">
            <a:extLst>
              <a:ext uri="{FF2B5EF4-FFF2-40B4-BE49-F238E27FC236}">
                <a16:creationId xmlns:a16="http://schemas.microsoft.com/office/drawing/2014/main" id="{39D022E7-7ABF-46CC-8C16-DE4A699AE7ED}"/>
              </a:ext>
            </a:extLst>
          </p:cNvPr>
          <p:cNvSpPr/>
          <p:nvPr>
            <p:custDataLst>
              <p:tags r:id="rId2"/>
            </p:custDataLst>
          </p:nvPr>
        </p:nvSpPr>
        <p:spPr>
          <a:xfrm rot="20677348" flipH="1">
            <a:off x="8501799" y="592233"/>
            <a:ext cx="576625" cy="457225"/>
          </a:xfrm>
          <a:prstGeom prst="hear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41258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1+#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2"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id="{1D2A247B-71D2-4C27-8CC2-6DBA985ED9FC}"/>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A8C8D83-2549-4DC4-864D-ABABA2F8ED98}"/>
              </a:ext>
            </a:extLst>
          </p:cNvPr>
          <p:cNvSpPr/>
          <p:nvPr/>
        </p:nvSpPr>
        <p:spPr>
          <a:xfrm>
            <a:off x="3364863" y="551534"/>
            <a:ext cx="548767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srgbClr val="000000"/>
                </a:solidFill>
                <a:effectLst/>
                <a:uLnTx/>
                <a:uFillTx/>
                <a:latin typeface="Arial" panose="020B0604020202020204" pitchFamily="34" charset="0"/>
                <a:ea typeface="汉仪小麦体简"/>
                <a:cs typeface="+mn-cs"/>
              </a:rPr>
              <a:t>Chính</a:t>
            </a:r>
            <a:r>
              <a:rPr kumimoji="0" lang="en-US" sz="4000" b="0" i="0" u="sng" strike="noStrike" kern="1200" cap="none" spc="0" normalizeH="0" baseline="0" noProof="0" dirty="0">
                <a:ln>
                  <a:noFill/>
                </a:ln>
                <a:solidFill>
                  <a:srgbClr val="000000"/>
                </a:solidFill>
                <a:effectLst/>
                <a:uLnTx/>
                <a:uFillTx/>
                <a:latin typeface="Arial" panose="020B0604020202020204" pitchFamily="34" charset="0"/>
                <a:ea typeface="汉仪小麦体简"/>
                <a:cs typeface="+mn-cs"/>
              </a:rPr>
              <a:t> </a:t>
            </a:r>
            <a:r>
              <a:rPr kumimoji="0" lang="en-US" sz="4000" b="0" i="0" u="sng" strike="noStrike" kern="1200" cap="none" spc="0" normalizeH="0" baseline="0" noProof="0" dirty="0" err="1">
                <a:ln>
                  <a:noFill/>
                </a:ln>
                <a:solidFill>
                  <a:srgbClr val="000000"/>
                </a:solidFill>
                <a:effectLst/>
                <a:uLnTx/>
                <a:uFillTx/>
                <a:latin typeface="Arial" panose="020B0604020202020204" pitchFamily="34" charset="0"/>
                <a:ea typeface="汉仪小麦体简"/>
                <a:cs typeface="+mn-cs"/>
              </a:rPr>
              <a:t>tả</a:t>
            </a:r>
            <a:endParaRPr kumimoji="0" lang="en-US" sz="4000" b="0" i="0" u="sng" strike="noStrike" kern="1200" cap="none" spc="0" normalizeH="0" baseline="0" noProof="0" dirty="0">
              <a:ln>
                <a:noFill/>
              </a:ln>
              <a:solidFill>
                <a:srgbClr val="000000"/>
              </a:solidFill>
              <a:effectLst/>
              <a:uLnTx/>
              <a:uFillTx/>
              <a:latin typeface="Arial" panose="020B0604020202020204" pitchFamily="34" charset="0"/>
              <a:ea typeface="汉仪小麦体简"/>
              <a:cs typeface="+mn-cs"/>
            </a:endParaRPr>
          </a:p>
        </p:txBody>
      </p:sp>
      <p:sp>
        <p:nvSpPr>
          <p:cNvPr id="4" name="Rounded Rectangular Callout 2">
            <a:extLst>
              <a:ext uri="{FF2B5EF4-FFF2-40B4-BE49-F238E27FC236}">
                <a16:creationId xmlns:a16="http://schemas.microsoft.com/office/drawing/2014/main" id="{92935C2F-6048-416E-AE55-A362D53B601C}"/>
              </a:ext>
            </a:extLst>
          </p:cNvPr>
          <p:cNvSpPr/>
          <p:nvPr/>
        </p:nvSpPr>
        <p:spPr>
          <a:xfrm>
            <a:off x="1271196" y="2609386"/>
            <a:ext cx="3601887" cy="1614878"/>
          </a:xfrm>
          <a:prstGeom prst="wedgeRoundRectCallout">
            <a:avLst>
              <a:gd name="adj1" fmla="val 16429"/>
              <a:gd name="adj2" fmla="val 88744"/>
              <a:gd name="adj3" fmla="val 16667"/>
            </a:avLst>
          </a:prstGeom>
          <a:solidFill>
            <a:schemeClr val="accent6">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Em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hãy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tự</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đánh</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giá</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phần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viết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của</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mình</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và</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của</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bạn</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endParaRPr>
          </a:p>
        </p:txBody>
      </p:sp>
      <p:sp>
        <p:nvSpPr>
          <p:cNvPr id="5" name="Rectangle 4">
            <a:extLst>
              <a:ext uri="{FF2B5EF4-FFF2-40B4-BE49-F238E27FC236}">
                <a16:creationId xmlns:a16="http://schemas.microsoft.com/office/drawing/2014/main" id="{8F9F295F-1DC1-4EB5-911A-8F7CD142408B}"/>
              </a:ext>
            </a:extLst>
          </p:cNvPr>
          <p:cNvSpPr/>
          <p:nvPr/>
        </p:nvSpPr>
        <p:spPr>
          <a:xfrm>
            <a:off x="6230465" y="2135322"/>
            <a:ext cx="4941033" cy="2970685"/>
          </a:xfrm>
          <a:prstGeom prst="rect">
            <a:avLst/>
          </a:prstGeom>
          <a:solidFill>
            <a:srgbClr val="FFF5D9"/>
          </a:solidFill>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rPr>
              <a:t>Tiêu chí đánh giá</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fi-FI"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1  Sai không quá </a:t>
            </a:r>
            <a:r>
              <a:rPr kumimoji="0" lang="fi-FI"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5 lỗi </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en-US"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2  Chữ viết rõ ràng, sạch đẹp</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en-US"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3  Trình bày đúng hình thức</a:t>
            </a:r>
          </a:p>
        </p:txBody>
      </p:sp>
      <p:pic>
        <p:nvPicPr>
          <p:cNvPr id="6" name="Picture 5">
            <a:extLst>
              <a:ext uri="{FF2B5EF4-FFF2-40B4-BE49-F238E27FC236}">
                <a16:creationId xmlns:a16="http://schemas.microsoft.com/office/drawing/2014/main" id="{1F997F4D-5322-4217-965D-657D0FDDC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601" y="4301246"/>
            <a:ext cx="3035928" cy="2137653"/>
          </a:xfrm>
          <a:prstGeom prst="rect">
            <a:avLst/>
          </a:prstGeom>
        </p:spPr>
      </p:pic>
    </p:spTree>
    <p:extLst>
      <p:ext uri="{BB962C8B-B14F-4D97-AF65-F5344CB8AC3E}">
        <p14:creationId xmlns:p14="http://schemas.microsoft.com/office/powerpoint/2010/main" val="1038686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07C9B0-40C8-D078-A794-F0CB739FDC1A}"/>
              </a:ext>
            </a:extLst>
          </p:cNvPr>
          <p:cNvGrpSpPr/>
          <p:nvPr/>
        </p:nvGrpSpPr>
        <p:grpSpPr>
          <a:xfrm>
            <a:off x="2642607" y="995494"/>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6" name="Google Shape;1179;p37">
                <a:extLst>
                  <a:ext uri="{FF2B5EF4-FFF2-40B4-BE49-F238E27FC236}">
                    <a16:creationId xmlns:a16="http://schemas.microsoft.com/office/drawing/2014/main"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7" name="Google Shape;1180;p37">
                <a:extLst>
                  <a:ext uri="{FF2B5EF4-FFF2-40B4-BE49-F238E27FC236}">
                    <a16:creationId xmlns:a16="http://schemas.microsoft.com/office/drawing/2014/main"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8" name="Google Shape;1179;p37">
                <a:extLst>
                  <a:ext uri="{FF2B5EF4-FFF2-40B4-BE49-F238E27FC236}">
                    <a16:creationId xmlns:a16="http://schemas.microsoft.com/office/drawing/2014/main"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9" name="Google Shape;1180;p37">
                <a:extLst>
                  <a:ext uri="{FF2B5EF4-FFF2-40B4-BE49-F238E27FC236}">
                    <a16:creationId xmlns:a16="http://schemas.microsoft.com/office/drawing/2014/main"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10" name="Google Shape;1179;p37">
                <a:extLst>
                  <a:ext uri="{FF2B5EF4-FFF2-40B4-BE49-F238E27FC236}">
                    <a16:creationId xmlns:a16="http://schemas.microsoft.com/office/drawing/2014/main"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11" name="Google Shape;1180;p37">
                <a:extLst>
                  <a:ext uri="{FF2B5EF4-FFF2-40B4-BE49-F238E27FC236}">
                    <a16:creationId xmlns:a16="http://schemas.microsoft.com/office/drawing/2014/main"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grpSp>
        <p:sp>
          <p:nvSpPr>
            <p:cNvPr id="4" name="TextBox 3">
              <a:extLst>
                <a:ext uri="{FF2B5EF4-FFF2-40B4-BE49-F238E27FC236}">
                  <a16:creationId xmlns:a16="http://schemas.microsoft.com/office/drawing/2014/main" id="{E7CBA5FA-96EC-07A7-D9D0-D135751BCA96}"/>
                </a:ext>
              </a:extLst>
            </p:cNvPr>
            <p:cNvSpPr txBox="1"/>
            <p:nvPr/>
          </p:nvSpPr>
          <p:spPr>
            <a:xfrm>
              <a:off x="1469319" y="857307"/>
              <a:ext cx="9192937" cy="1008626"/>
            </a:xfrm>
            <a:prstGeom prst="rect">
              <a:avLst/>
            </a:prstGeom>
            <a:noFill/>
          </p:spPr>
          <p:txBody>
            <a:bodyPr wrap="square">
              <a:spAutoFit/>
            </a:bodyPr>
            <a:lstStyle/>
            <a:p>
              <a:pPr algn="ctr">
                <a:buClr>
                  <a:srgbClr val="000000"/>
                </a:buClr>
              </a:pPr>
              <a:r>
                <a:rPr lang="en-US" sz="6600" b="1" kern="0">
                  <a:solidFill>
                    <a:srgbClr val="000000"/>
                  </a:solidFill>
                  <a:latin typeface="Arial"/>
                  <a:cs typeface="Arial"/>
                  <a:sym typeface="Arial"/>
                </a:rPr>
                <a:t>VẬN DỤNG</a:t>
              </a:r>
            </a:p>
          </p:txBody>
        </p:sp>
      </p:grpSp>
      <p:pic>
        <p:nvPicPr>
          <p:cNvPr id="20" name="Picture 19">
            <a:extLst>
              <a:ext uri="{FF2B5EF4-FFF2-40B4-BE49-F238E27FC236}">
                <a16:creationId xmlns:a16="http://schemas.microsoft.com/office/drawing/2014/main" id="{487EF831-6E59-406B-C18D-30FCD4152091}"/>
              </a:ext>
            </a:extLst>
          </p:cNvPr>
          <p:cNvPicPr>
            <a:picLocks noChangeAspect="1"/>
          </p:cNvPicPr>
          <p:nvPr/>
        </p:nvPicPr>
        <p:blipFill>
          <a:blip r:embed="rId3"/>
          <a:stretch>
            <a:fillRect/>
          </a:stretch>
        </p:blipFill>
        <p:spPr>
          <a:xfrm>
            <a:off x="4238625" y="2948755"/>
            <a:ext cx="3714750" cy="3714750"/>
          </a:xfrm>
          <a:prstGeom prst="rect">
            <a:avLst/>
          </a:prstGeom>
        </p:spPr>
      </p:pic>
    </p:spTree>
    <p:extLst>
      <p:ext uri="{BB962C8B-B14F-4D97-AF65-F5344CB8AC3E}">
        <p14:creationId xmlns:p14="http://schemas.microsoft.com/office/powerpoint/2010/main" val="1239186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5047504"/>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a:ea typeface="Arial-Rounded" pitchFamily="34" charset="0"/>
                <a:cs typeface="Arial-Rounded" pitchFamily="34" charset="0"/>
                <a:sym typeface="Arial"/>
              </a:rPr>
              <a:t>C. cây phượng</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981200" y="1775225"/>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A. đọc</a:t>
            </a:r>
            <a:endParaRPr lang="en-US" sz="44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624" y="5269425"/>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113" y="2031921"/>
            <a:ext cx="807556" cy="778352"/>
          </a:xfrm>
          <a:prstGeom prst="rect">
            <a:avLst/>
          </a:prstGeom>
          <a:noFill/>
        </p:spPr>
      </p:pic>
      <p:sp>
        <p:nvSpPr>
          <p:cNvPr id="6" name="Rectangle 5"/>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B. vui</a:t>
            </a:r>
            <a:endParaRPr lang="en-US" sz="44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8" name="Rectangle: Rounded Corners 7"/>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Từ nào dưới đây là danh từ?</a:t>
            </a:r>
            <a:endParaRPr lang="en-US" sz="4000" b="1" kern="0" dirty="0">
              <a:solidFill>
                <a:srgbClr val="000000"/>
              </a:solidFill>
              <a:latin typeface="Arial"/>
              <a:ea typeface="Arial-Rounded" pitchFamily="34" charset="0"/>
              <a:cs typeface="Arial-Rounded" pitchFamily="34" charset="0"/>
              <a:sym typeface="Arial"/>
            </a:endParaRPr>
          </a:p>
        </p:txBody>
      </p:sp>
      <p:pic>
        <p:nvPicPr>
          <p:cNvPr id="10" name="Picture 9">
            <a:extLst>
              <a:ext uri="{FF2B5EF4-FFF2-40B4-BE49-F238E27FC236}">
                <a16:creationId xmlns:a16="http://schemas.microsoft.com/office/drawing/2014/main" id="{753B64DB-79E8-739F-839B-0274AB97B0C4}"/>
              </a:ext>
            </a:extLst>
          </p:cNvPr>
          <p:cNvPicPr>
            <a:picLocks noChangeAspect="1"/>
          </p:cNvPicPr>
          <p:nvPr/>
        </p:nvPicPr>
        <p:blipFill>
          <a:blip r:embed="rId8"/>
          <a:stretch>
            <a:fillRect/>
          </a:stretch>
        </p:blipFill>
        <p:spPr>
          <a:xfrm>
            <a:off x="13748178" y="5047504"/>
            <a:ext cx="1226585" cy="1226585"/>
          </a:xfrm>
          <a:prstGeom prst="rect">
            <a:avLst/>
          </a:prstGeom>
        </p:spPr>
      </p:pic>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4.29578E-6 -2.96296E-6 L -0.2689 -0.00833 " pathEditMode="relative" rAng="0" ptsTypes="AA">
                                      <p:cBhvr>
                                        <p:cTn id="40" dur="2000" fill="hold"/>
                                        <p:tgtEl>
                                          <p:spTgt spid="10"/>
                                        </p:tgtEl>
                                        <p:attrNameLst>
                                          <p:attrName>ppt_x</p:attrName>
                                          <p:attrName>ppt_y</p:attrName>
                                        </p:attrNameLst>
                                      </p:cBhvr>
                                      <p:rCtr x="-13445" y="-417"/>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898307"/>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a:ea typeface="Arial-Rounded" pitchFamily="34" charset="0"/>
                <a:cs typeface="Arial-Rounded" pitchFamily="34" charset="0"/>
                <a:sym typeface="Arial"/>
              </a:rPr>
              <a:t>A. thời gian</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981200" y="4955794"/>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C. vật</a:t>
            </a:r>
            <a:endParaRPr lang="en-US" sz="44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9993" y="2120228"/>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113" y="5212490"/>
            <a:ext cx="807556" cy="778352"/>
          </a:xfrm>
          <a:prstGeom prst="rect">
            <a:avLst/>
          </a:prstGeom>
          <a:noFill/>
        </p:spPr>
      </p:pic>
      <p:sp>
        <p:nvSpPr>
          <p:cNvPr id="6" name="Rectangle 5"/>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B. người</a:t>
            </a:r>
            <a:endParaRPr lang="en-US" sz="44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8" name="Rectangle: Rounded Corners 7"/>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Từ </a:t>
            </a:r>
            <a:r>
              <a:rPr lang="en-US" sz="4000" b="1" i="1" kern="0">
                <a:solidFill>
                  <a:srgbClr val="000000"/>
                </a:solidFill>
                <a:latin typeface="Arial"/>
                <a:ea typeface="Arial-Rounded" pitchFamily="34" charset="0"/>
                <a:cs typeface="Arial-Rounded" pitchFamily="34" charset="0"/>
                <a:sym typeface="Arial"/>
              </a:rPr>
              <a:t>hôm qua </a:t>
            </a:r>
            <a:r>
              <a:rPr lang="en-US" sz="4000" b="1" kern="0">
                <a:solidFill>
                  <a:srgbClr val="000000"/>
                </a:solidFill>
                <a:latin typeface="Arial"/>
                <a:ea typeface="Arial-Rounded" pitchFamily="34" charset="0"/>
                <a:cs typeface="Arial-Rounded" pitchFamily="34" charset="0"/>
                <a:sym typeface="Arial"/>
              </a:rPr>
              <a:t>là danh từ chỉ:</a:t>
            </a:r>
            <a:endParaRPr lang="en-US" sz="4000" b="1" kern="0" dirty="0">
              <a:solidFill>
                <a:srgbClr val="000000"/>
              </a:solidFill>
              <a:latin typeface="Arial"/>
              <a:ea typeface="Arial-Rounded" pitchFamily="34" charset="0"/>
              <a:cs typeface="Arial-Rounded" pitchFamily="34" charset="0"/>
              <a:sym typeface="Arial"/>
            </a:endParaRPr>
          </a:p>
        </p:txBody>
      </p:sp>
      <p:pic>
        <p:nvPicPr>
          <p:cNvPr id="9" name="Picture 8">
            <a:extLst>
              <a:ext uri="{FF2B5EF4-FFF2-40B4-BE49-F238E27FC236}">
                <a16:creationId xmlns:a16="http://schemas.microsoft.com/office/drawing/2014/main" id="{24A3C23B-1A19-5FB3-1D2A-39227DD5E794}"/>
              </a:ext>
            </a:extLst>
          </p:cNvPr>
          <p:cNvPicPr>
            <a:picLocks noChangeAspect="1"/>
          </p:cNvPicPr>
          <p:nvPr/>
        </p:nvPicPr>
        <p:blipFill>
          <a:blip r:embed="rId8"/>
          <a:stretch>
            <a:fillRect/>
          </a:stretch>
        </p:blipFill>
        <p:spPr>
          <a:xfrm>
            <a:off x="13633878" y="1898305"/>
            <a:ext cx="1226585" cy="1226585"/>
          </a:xfrm>
          <a:prstGeom prst="rect">
            <a:avLst/>
          </a:prstGeom>
        </p:spPr>
      </p:pic>
    </p:spTree>
    <p:extLst>
      <p:ext uri="{BB962C8B-B14F-4D97-AF65-F5344CB8AC3E}">
        <p14:creationId xmlns:p14="http://schemas.microsoft.com/office/powerpoint/2010/main" val="253815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2.54666E-6 -3.7037E-6 L -0.2689 -0.00833 " pathEditMode="relative" rAng="0" ptsTypes="AA">
                                      <p:cBhvr>
                                        <p:cTn id="40" dur="2000" fill="hold"/>
                                        <p:tgtEl>
                                          <p:spTgt spid="9"/>
                                        </p:tgtEl>
                                        <p:attrNameLst>
                                          <p:attrName>ppt_x</p:attrName>
                                          <p:attrName>ppt_y</p:attrName>
                                        </p:attrNameLst>
                                      </p:cBhvr>
                                      <p:rCtr x="-13445" y="-417"/>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092" y="2026006"/>
            <a:ext cx="9957816"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defRPr/>
            </a:pPr>
            <a:r>
              <a:rPr lang="en-US" sz="3200" kern="0">
                <a:solidFill>
                  <a:srgbClr val="000000"/>
                </a:solidFill>
                <a:latin typeface="Arial"/>
                <a:ea typeface="Arial-Rounded" pitchFamily="34" charset="0"/>
                <a:cs typeface="Arial-Rounded" pitchFamily="34" charset="0"/>
                <a:sym typeface="Arial"/>
              </a:rPr>
              <a:t>A. </a:t>
            </a:r>
            <a:r>
              <a:rPr lang="en-US" sz="3200" kern="0">
                <a:solidFill>
                  <a:srgbClr val="000000"/>
                </a:solidFill>
                <a:latin typeface="Arial"/>
                <a:cs typeface="Arial"/>
                <a:sym typeface="Arial"/>
              </a:rPr>
              <a:t>Danh từ là từ chỉ sự vật (người, vật, hiện tượng tự nhiên, thời gian,…).</a:t>
            </a:r>
            <a:endParaRPr lang="vi-VN" sz="32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117092" y="3588521"/>
            <a:ext cx="9957816"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buClr>
                <a:srgbClr val="000000"/>
              </a:buClr>
            </a:pPr>
            <a:r>
              <a:rPr lang="en-US" sz="3200" kern="0">
                <a:solidFill>
                  <a:srgbClr val="000000"/>
                </a:solidFill>
                <a:latin typeface="Arial"/>
                <a:ea typeface="Arial-Rounded" pitchFamily="34" charset="0"/>
                <a:cs typeface="Arial-Rounded" pitchFamily="34" charset="0"/>
                <a:sym typeface="Arial"/>
              </a:rPr>
              <a:t>B. Danh từ là từ chỉ hoạt động (ăn, uống, đi, ngủ,…).</a:t>
            </a:r>
            <a:endParaRPr lang="en-US" sz="32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4909" y="2246444"/>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2668" y="3809750"/>
            <a:ext cx="807556" cy="778352"/>
          </a:xfrm>
          <a:prstGeom prst="rect">
            <a:avLst/>
          </a:prstGeom>
          <a:noFill/>
        </p:spPr>
      </p:pic>
      <p:sp>
        <p:nvSpPr>
          <p:cNvPr id="6" name="Rectangle 5"/>
          <p:cNvSpPr/>
          <p:nvPr/>
        </p:nvSpPr>
        <p:spPr>
          <a:xfrm>
            <a:off x="1117092" y="5182408"/>
            <a:ext cx="9957816"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buClr>
                <a:srgbClr val="000000"/>
              </a:buClr>
            </a:pPr>
            <a:r>
              <a:rPr lang="en-US" sz="3200" kern="0">
                <a:solidFill>
                  <a:srgbClr val="000000"/>
                </a:solidFill>
                <a:latin typeface="Arial"/>
                <a:ea typeface="Arial-Rounded" pitchFamily="34" charset="0"/>
                <a:cs typeface="Arial-Rounded" pitchFamily="34" charset="0"/>
                <a:sym typeface="Arial"/>
              </a:rPr>
              <a:t>C. Danh từ là từ chỉ đặc điểm (xanh, đỏ, tím, vàng, cao, thấp,…).</a:t>
            </a:r>
            <a:endParaRPr lang="en-US" sz="32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0178" y="5375928"/>
            <a:ext cx="807556" cy="778352"/>
          </a:xfrm>
          <a:prstGeom prst="rect">
            <a:avLst/>
          </a:prstGeom>
          <a:noFill/>
        </p:spPr>
      </p:pic>
      <p:sp>
        <p:nvSpPr>
          <p:cNvPr id="8" name="Rectangle: Rounded Corners 7"/>
          <p:cNvSpPr/>
          <p:nvPr/>
        </p:nvSpPr>
        <p:spPr>
          <a:xfrm>
            <a:off x="619201" y="648851"/>
            <a:ext cx="10953598"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Khái niệm nào đúng khi nói về </a:t>
            </a:r>
            <a:r>
              <a:rPr lang="en-US" sz="4000" b="1" i="1" kern="0">
                <a:solidFill>
                  <a:srgbClr val="000000"/>
                </a:solidFill>
                <a:latin typeface="Arial"/>
                <a:ea typeface="Arial-Rounded" pitchFamily="34" charset="0"/>
                <a:cs typeface="Arial-Rounded" pitchFamily="34" charset="0"/>
                <a:sym typeface="Arial"/>
              </a:rPr>
              <a:t>danh từ</a:t>
            </a:r>
            <a:r>
              <a:rPr lang="en-US" sz="4000" b="1" kern="0">
                <a:solidFill>
                  <a:srgbClr val="000000"/>
                </a:solidFill>
                <a:latin typeface="Arial"/>
                <a:ea typeface="Arial-Rounded" pitchFamily="34" charset="0"/>
                <a:cs typeface="Arial-Rounded" pitchFamily="34" charset="0"/>
                <a:sym typeface="Arial"/>
              </a:rPr>
              <a:t>?</a:t>
            </a:r>
            <a:endParaRPr lang="en-US" sz="4000" b="1" kern="0" dirty="0">
              <a:solidFill>
                <a:srgbClr val="000000"/>
              </a:solidFill>
              <a:latin typeface="Arial"/>
              <a:ea typeface="Arial-Rounded" pitchFamily="34" charset="0"/>
              <a:cs typeface="Arial-Rounded" pitchFamily="34" charset="0"/>
              <a:sym typeface="Arial"/>
            </a:endParaRPr>
          </a:p>
        </p:txBody>
      </p:sp>
      <p:pic>
        <p:nvPicPr>
          <p:cNvPr id="9" name="Picture 8">
            <a:extLst>
              <a:ext uri="{FF2B5EF4-FFF2-40B4-BE49-F238E27FC236}">
                <a16:creationId xmlns:a16="http://schemas.microsoft.com/office/drawing/2014/main" id="{FA40F2BD-C2A9-794B-525E-E12D559F2998}"/>
              </a:ext>
            </a:extLst>
          </p:cNvPr>
          <p:cNvPicPr>
            <a:picLocks noChangeAspect="1"/>
          </p:cNvPicPr>
          <p:nvPr/>
        </p:nvPicPr>
        <p:blipFill>
          <a:blip r:embed="rId8"/>
          <a:stretch>
            <a:fillRect/>
          </a:stretch>
        </p:blipFill>
        <p:spPr>
          <a:xfrm>
            <a:off x="13843428" y="2026006"/>
            <a:ext cx="1226585" cy="1226585"/>
          </a:xfrm>
          <a:prstGeom prst="rect">
            <a:avLst/>
          </a:prstGeom>
        </p:spPr>
      </p:pic>
    </p:spTree>
    <p:extLst>
      <p:ext uri="{BB962C8B-B14F-4D97-AF65-F5344CB8AC3E}">
        <p14:creationId xmlns:p14="http://schemas.microsoft.com/office/powerpoint/2010/main" val="247845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2.42005E-6 -2.22222E-6 L -0.25415 -0.12708 " pathEditMode="relative" rAng="0" ptsTypes="AA">
                                      <p:cBhvr>
                                        <p:cTn id="40" dur="2000" fill="hold"/>
                                        <p:tgtEl>
                                          <p:spTgt spid="9"/>
                                        </p:tgtEl>
                                        <p:attrNameLst>
                                          <p:attrName>ppt_x</p:attrName>
                                          <p:attrName>ppt_y</p:attrName>
                                        </p:attrNameLst>
                                      </p:cBhvr>
                                      <p:rCtr x="-12714" y="-6366"/>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pic>
        <p:nvPicPr>
          <p:cNvPr id="3" name="Picture 2">
            <a:extLst>
              <a:ext uri="{FF2B5EF4-FFF2-40B4-BE49-F238E27FC236}">
                <a16:creationId xmlns:a16="http://schemas.microsoft.com/office/drawing/2014/main" id="{E492AFD1-4728-490D-A18C-7B8478D443C0}"/>
              </a:ext>
            </a:extLst>
          </p:cNvPr>
          <p:cNvPicPr>
            <a:picLocks noChangeAspect="1"/>
          </p:cNvPicPr>
          <p:nvPr/>
        </p:nvPicPr>
        <p:blipFill>
          <a:blip r:embed="rId4"/>
          <a:stretch>
            <a:fillRect/>
          </a:stretch>
        </p:blipFill>
        <p:spPr>
          <a:xfrm>
            <a:off x="2337490" y="773307"/>
            <a:ext cx="7517019" cy="2834886"/>
          </a:xfrm>
          <a:prstGeom prst="rect">
            <a:avLst/>
          </a:prstGeom>
        </p:spPr>
      </p:pic>
    </p:spTree>
    <p:extLst>
      <p:ext uri="{BB962C8B-B14F-4D97-AF65-F5344CB8AC3E}">
        <p14:creationId xmlns:p14="http://schemas.microsoft.com/office/powerpoint/2010/main" val="27811842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9F544C6-A0A0-4335-B727-BC5C2B815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1602261" y="270097"/>
            <a:ext cx="8763000" cy="268265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9129610" y="1985156"/>
            <a:ext cx="2735467" cy="3576618"/>
          </a:xfrm>
          <a:prstGeom prst="rect">
            <a:avLst/>
          </a:prstGeom>
        </p:spPr>
      </p:pic>
      <p:pic>
        <p:nvPicPr>
          <p:cNvPr id="23" name="Graphic 11">
            <a:extLst>
              <a:ext uri="{FF2B5EF4-FFF2-40B4-BE49-F238E27FC236}">
                <a16:creationId xmlns:a16="http://schemas.microsoft.com/office/drawing/2014/main" id="{E3B109D9-AF44-4224-821F-9A75324002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1085" y="2000964"/>
            <a:ext cx="2471307" cy="3560810"/>
          </a:xfrm>
          <a:prstGeom prst="rect">
            <a:avLst/>
          </a:prstGeom>
        </p:spPr>
      </p:pic>
      <p:pic>
        <p:nvPicPr>
          <p:cNvPr id="2" name="Picture 1">
            <a:extLst>
              <a:ext uri="{FF2B5EF4-FFF2-40B4-BE49-F238E27FC236}">
                <a16:creationId xmlns:a16="http://schemas.microsoft.com/office/drawing/2014/main" id="{87FD8CFB-3A3D-61DF-9D67-52F00E1C8618}"/>
              </a:ext>
            </a:extLst>
          </p:cNvPr>
          <p:cNvPicPr>
            <a:picLocks noChangeAspect="1"/>
          </p:cNvPicPr>
          <p:nvPr/>
        </p:nvPicPr>
        <p:blipFill>
          <a:blip r:embed="rId6"/>
          <a:stretch>
            <a:fillRect/>
          </a:stretch>
        </p:blipFill>
        <p:spPr>
          <a:xfrm>
            <a:off x="2051714" y="754316"/>
            <a:ext cx="8126672" cy="1463167"/>
          </a:xfrm>
          <a:prstGeom prst="rect">
            <a:avLst/>
          </a:prstGeom>
        </p:spPr>
      </p:pic>
    </p:spTree>
    <p:extLst>
      <p:ext uri="{BB962C8B-B14F-4D97-AF65-F5344CB8AC3E}">
        <p14:creationId xmlns:p14="http://schemas.microsoft.com/office/powerpoint/2010/main" val="195821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sp>
        <p:nvSpPr>
          <p:cNvPr id="13" name="Hộp Văn bản 11">
            <a:extLst>
              <a:ext uri="{FF2B5EF4-FFF2-40B4-BE49-F238E27FC236}">
                <a16:creationId xmlns:a16="http://schemas.microsoft.com/office/drawing/2014/main" id="{008AF084-4877-9BF3-B81E-314A9172DFFE}"/>
              </a:ext>
            </a:extLst>
          </p:cNvPr>
          <p:cNvSpPr txBox="1"/>
          <p:nvPr/>
        </p:nvSpPr>
        <p:spPr>
          <a:xfrm>
            <a:off x="2197099" y="2049865"/>
            <a:ext cx="7797800" cy="1600438"/>
          </a:xfrm>
          <a:custGeom>
            <a:avLst/>
            <a:gdLst>
              <a:gd name="connsiteX0" fmla="*/ 0 w 7797800"/>
              <a:gd name="connsiteY0" fmla="*/ 266745 h 1600438"/>
              <a:gd name="connsiteX1" fmla="*/ 266745 w 7797800"/>
              <a:gd name="connsiteY1" fmla="*/ 0 h 1600438"/>
              <a:gd name="connsiteX2" fmla="*/ 7531055 w 7797800"/>
              <a:gd name="connsiteY2" fmla="*/ 0 h 1600438"/>
              <a:gd name="connsiteX3" fmla="*/ 7797800 w 7797800"/>
              <a:gd name="connsiteY3" fmla="*/ 266745 h 1600438"/>
              <a:gd name="connsiteX4" fmla="*/ 7797800 w 7797800"/>
              <a:gd name="connsiteY4" fmla="*/ 1333693 h 1600438"/>
              <a:gd name="connsiteX5" fmla="*/ 7531055 w 7797800"/>
              <a:gd name="connsiteY5" fmla="*/ 1600438 h 1600438"/>
              <a:gd name="connsiteX6" fmla="*/ 266745 w 7797800"/>
              <a:gd name="connsiteY6" fmla="*/ 1600438 h 1600438"/>
              <a:gd name="connsiteX7" fmla="*/ 0 w 7797800"/>
              <a:gd name="connsiteY7" fmla="*/ 1333693 h 1600438"/>
              <a:gd name="connsiteX8" fmla="*/ 0 w 7797800"/>
              <a:gd name="connsiteY8" fmla="*/ 266745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800" h="1600438" fill="none" extrusionOk="0">
                <a:moveTo>
                  <a:pt x="0" y="266745"/>
                </a:moveTo>
                <a:cubicBezTo>
                  <a:pt x="-407" y="132746"/>
                  <a:pt x="126399" y="-14068"/>
                  <a:pt x="266745" y="0"/>
                </a:cubicBezTo>
                <a:cubicBezTo>
                  <a:pt x="3059503" y="29483"/>
                  <a:pt x="4019642" y="4220"/>
                  <a:pt x="7531055" y="0"/>
                </a:cubicBezTo>
                <a:cubicBezTo>
                  <a:pt x="7705588" y="10252"/>
                  <a:pt x="7789927" y="129643"/>
                  <a:pt x="7797800" y="266745"/>
                </a:cubicBezTo>
                <a:cubicBezTo>
                  <a:pt x="7782088" y="545917"/>
                  <a:pt x="7879113" y="928780"/>
                  <a:pt x="7797800" y="1333693"/>
                </a:cubicBezTo>
                <a:cubicBezTo>
                  <a:pt x="7816623" y="1491142"/>
                  <a:pt x="7680505" y="1602357"/>
                  <a:pt x="7531055" y="1600438"/>
                </a:cubicBezTo>
                <a:cubicBezTo>
                  <a:pt x="6082441" y="1634566"/>
                  <a:pt x="3620680" y="1477646"/>
                  <a:pt x="266745" y="1600438"/>
                </a:cubicBezTo>
                <a:cubicBezTo>
                  <a:pt x="107970" y="1623263"/>
                  <a:pt x="-6673" y="1492134"/>
                  <a:pt x="0" y="1333693"/>
                </a:cubicBezTo>
                <a:cubicBezTo>
                  <a:pt x="7412" y="1138977"/>
                  <a:pt x="12795" y="430823"/>
                  <a:pt x="0" y="266745"/>
                </a:cubicBezTo>
                <a:close/>
              </a:path>
              <a:path w="7797800" h="1600438" stroke="0" extrusionOk="0">
                <a:moveTo>
                  <a:pt x="0" y="266745"/>
                </a:moveTo>
                <a:cubicBezTo>
                  <a:pt x="-6485" y="130464"/>
                  <a:pt x="126725" y="3943"/>
                  <a:pt x="266745" y="0"/>
                </a:cubicBezTo>
                <a:cubicBezTo>
                  <a:pt x="3643231" y="-40312"/>
                  <a:pt x="5050624" y="-70188"/>
                  <a:pt x="7531055" y="0"/>
                </a:cubicBezTo>
                <a:cubicBezTo>
                  <a:pt x="7650739" y="-2600"/>
                  <a:pt x="7800790" y="113621"/>
                  <a:pt x="7797800" y="266745"/>
                </a:cubicBezTo>
                <a:cubicBezTo>
                  <a:pt x="7822743" y="742877"/>
                  <a:pt x="7722116" y="805281"/>
                  <a:pt x="7797800" y="1333693"/>
                </a:cubicBezTo>
                <a:cubicBezTo>
                  <a:pt x="7795728" y="1505751"/>
                  <a:pt x="7651140" y="1600838"/>
                  <a:pt x="7531055" y="1600438"/>
                </a:cubicBezTo>
                <a:cubicBezTo>
                  <a:pt x="4799855" y="1617789"/>
                  <a:pt x="3677332" y="1723784"/>
                  <a:pt x="266745" y="1600438"/>
                </a:cubicBezTo>
                <a:cubicBezTo>
                  <a:pt x="120412" y="1596285"/>
                  <a:pt x="8578" y="1491724"/>
                  <a:pt x="0" y="1333693"/>
                </a:cubicBezTo>
                <a:cubicBezTo>
                  <a:pt x="61965" y="810212"/>
                  <a:pt x="-44504" y="698402"/>
                  <a:pt x="0" y="266745"/>
                </a:cubicBezTo>
                <a:close/>
              </a:path>
            </a:pathLst>
          </a:custGeom>
          <a:ln w="28575">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ngắm</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vẻ</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đẹp</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Việt</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Nam qua video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20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XIN CHÀO VIỆT NAM">
            <a:hlinkClick r:id="" action="ppaction://media"/>
            <a:extLst>
              <a:ext uri="{FF2B5EF4-FFF2-40B4-BE49-F238E27FC236}">
                <a16:creationId xmlns:a16="http://schemas.microsoft.com/office/drawing/2014/main" id="{74F1A35A-76D8-AF00-8459-4A0E08D0EA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53637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711" r="800" b="13253"/>
          <a:stretch/>
        </p:blipFill>
        <p:spPr bwMode="auto">
          <a:xfrm>
            <a:off x="-26426" y="0"/>
            <a:ext cx="122184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524000" y="5257800"/>
            <a:ext cx="9448800" cy="530303"/>
            <a:chOff x="61210" y="4038600"/>
            <a:chExt cx="9067800" cy="417850"/>
          </a:xfrm>
        </p:grpSpPr>
        <p:sp>
          <p:nvSpPr>
            <p:cNvPr id="4" name="Rectangle 3"/>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 name="Group 52"/>
          <p:cNvGrpSpPr/>
          <p:nvPr/>
        </p:nvGrpSpPr>
        <p:grpSpPr>
          <a:xfrm>
            <a:off x="-26426" y="5257800"/>
            <a:ext cx="12218426" cy="530303"/>
            <a:chOff x="61210" y="4038600"/>
            <a:chExt cx="9067800" cy="417850"/>
          </a:xfrm>
        </p:grpSpPr>
        <p:sp>
          <p:nvSpPr>
            <p:cNvPr id="54" name="Rectangle 53"/>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7" name="Tiếng còi tàu Hỏa mp3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0" y="-1143000"/>
            <a:ext cx="609600" cy="1371600"/>
          </a:xfrm>
          <a:prstGeom prst="rect">
            <a:avLst/>
          </a:prstGeom>
        </p:spPr>
      </p:pic>
      <p:pic>
        <p:nvPicPr>
          <p:cNvPr id="70" name="Tieng-tau-hoa-chay-www_nhacchuongvui_com (mp3cut.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50317" y="7848600"/>
            <a:ext cx="609600" cy="609600"/>
          </a:xfrm>
          <a:prstGeom prst="rect">
            <a:avLst/>
          </a:prstGeom>
        </p:spPr>
      </p:pic>
      <p:grpSp>
        <p:nvGrpSpPr>
          <p:cNvPr id="41" name="Group 40">
            <a:extLst>
              <a:ext uri="{FF2B5EF4-FFF2-40B4-BE49-F238E27FC236}">
                <a16:creationId xmlns:a16="http://schemas.microsoft.com/office/drawing/2014/main" id="{BDA54849-441E-4546-B781-9BE60772AF48}"/>
              </a:ext>
            </a:extLst>
          </p:cNvPr>
          <p:cNvGrpSpPr/>
          <p:nvPr/>
        </p:nvGrpSpPr>
        <p:grpSpPr>
          <a:xfrm>
            <a:off x="1978841" y="1777089"/>
            <a:ext cx="8469116" cy="3509230"/>
            <a:chOff x="-8468964" y="2167816"/>
            <a:chExt cx="8469116" cy="3509230"/>
          </a:xfrm>
        </p:grpSpPr>
        <p:grpSp>
          <p:nvGrpSpPr>
            <p:cNvPr id="42" name="Group 41">
              <a:extLst>
                <a:ext uri="{FF2B5EF4-FFF2-40B4-BE49-F238E27FC236}">
                  <a16:creationId xmlns:a16="http://schemas.microsoft.com/office/drawing/2014/main" id="{3D90C49C-A32F-40A5-922B-162A7B943D17}"/>
                </a:ext>
              </a:extLst>
            </p:cNvPr>
            <p:cNvGrpSpPr/>
            <p:nvPr/>
          </p:nvGrpSpPr>
          <p:grpSpPr>
            <a:xfrm>
              <a:off x="-8066931" y="2167816"/>
              <a:ext cx="8067083" cy="3509230"/>
              <a:chOff x="-8066931" y="2167816"/>
              <a:chExt cx="8067083" cy="3509230"/>
            </a:xfrm>
          </p:grpSpPr>
          <p:pic>
            <p:nvPicPr>
              <p:cNvPr id="44" name="Picture 43">
                <a:extLst>
                  <a:ext uri="{FF2B5EF4-FFF2-40B4-BE49-F238E27FC236}">
                    <a16:creationId xmlns:a16="http://schemas.microsoft.com/office/drawing/2014/main" id="{1BF63F4E-00AB-459A-84AB-FEFC976B2B1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backgroundRemoval>
                        </a14:imgEffect>
                      </a14:imgLayer>
                    </a14:imgProps>
                  </a:ext>
                  <a:ext uri="{28A0092B-C50C-407E-A947-70E740481C1C}">
                    <a14:useLocalDpi xmlns:a14="http://schemas.microsoft.com/office/drawing/2010/main" val="0"/>
                  </a:ext>
                </a:extLst>
              </a:blip>
              <a:srcRect l="1" t="26404" r="-3708" b="30605"/>
              <a:stretch/>
            </p:blipFill>
            <p:spPr bwMode="auto">
              <a:xfrm flipH="1">
                <a:off x="-7148376" y="3613556"/>
                <a:ext cx="7148528"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Flowchart: Process 44">
                <a:extLst>
                  <a:ext uri="{FF2B5EF4-FFF2-40B4-BE49-F238E27FC236}">
                    <a16:creationId xmlns:a16="http://schemas.microsoft.com/office/drawing/2014/main" id="{0ED11FC2-9533-4E8E-A232-6ABF1CB0DA2A}"/>
                  </a:ext>
                </a:extLst>
              </p:cNvPr>
              <p:cNvSpPr/>
              <p:nvPr/>
            </p:nvSpPr>
            <p:spPr>
              <a:xfrm>
                <a:off x="-8066931" y="2167816"/>
                <a:ext cx="7148528" cy="1628827"/>
              </a:xfrm>
              <a:prstGeom prst="flowChartProcess">
                <a:avLst/>
              </a:prstGeom>
              <a:solidFill>
                <a:schemeClr val="bg1"/>
              </a:solidFill>
              <a:ln>
                <a:solidFill>
                  <a:schemeClr val="accent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LUYỆN TẬP</a:t>
                </a:r>
              </a:p>
            </p:txBody>
          </p:sp>
        </p:grpSp>
        <p:pic>
          <p:nvPicPr>
            <p:cNvPr id="43" name="Picture 42">
              <a:extLst>
                <a:ext uri="{FF2B5EF4-FFF2-40B4-BE49-F238E27FC236}">
                  <a16:creationId xmlns:a16="http://schemas.microsoft.com/office/drawing/2014/main" id="{89F693FD-354E-44DD-B0CA-6FE1E5F0EEE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foregroundMark x1="50800" y1="31538" x2="50400" y2="34359"/>
                          <a14:foregroundMark x1="50400" y1="30769" x2="50900" y2="34359"/>
                          <a14:foregroundMark x1="50800" y1="32308" x2="50600" y2="35769"/>
                          <a14:backgroundMark x1="73700" y1="46154" x2="75700" y2="54103"/>
                          <a14:backgroundMark x1="77700" y1="34615" x2="77700" y2="37564"/>
                          <a14:backgroundMark x1="51900" y1="37179" x2="52000" y2="38846"/>
                          <a14:backgroundMark x1="51500" y1="37308" x2="52100" y2="41538"/>
                          <a14:backgroundMark x1="50500" y1="37436" x2="51100" y2="41795"/>
                          <a14:backgroundMark x1="52800" y1="36410" x2="53100" y2="40256"/>
                          <a14:backgroundMark x1="34400" y1="74487" x2="34400" y2="74487"/>
                          <a14:backgroundMark x1="50500" y1="31282" x2="50100" y2="34872"/>
                          <a14:backgroundMark x1="50900" y1="29359" x2="51000" y2="33462"/>
                          <a14:backgroundMark x1="50800" y1="30513" x2="50500" y2="34615"/>
                          <a14:backgroundMark x1="50500" y1="34615" x2="50500" y2="41282"/>
                          <a14:backgroundMark x1="50100" y1="36795" x2="50400" y2="41923"/>
                          <a14:backgroundMark x1="51000" y1="34359" x2="51300" y2="43205"/>
                          <a14:backgroundMark x1="50000" y1="30128" x2="51600" y2="40000"/>
                          <a14:backgroundMark x1="51500" y1="31282" x2="51500" y2="39487"/>
                          <a14:backgroundMark x1="51100" y1="30897" x2="51100" y2="41282"/>
                          <a14:backgroundMark x1="51300" y1="33462" x2="52900" y2="41923"/>
                          <a14:backgroundMark x1="50300" y1="30000" x2="52700" y2="37949"/>
                          <a14:backgroundMark x1="50700" y1="30769" x2="53100" y2="41795"/>
                        </a14:backgroundRemoval>
                      </a14:imgEffect>
                    </a14:imgLayer>
                  </a14:imgProps>
                </a:ext>
                <a:ext uri="{28A0092B-C50C-407E-A947-70E740481C1C}">
                  <a14:useLocalDpi xmlns:a14="http://schemas.microsoft.com/office/drawing/2010/main" val="0"/>
                </a:ext>
              </a:extLst>
            </a:blip>
            <a:srcRect l="50219" t="23948" r="21943" b="33061"/>
            <a:stretch/>
          </p:blipFill>
          <p:spPr bwMode="auto">
            <a:xfrm flipH="1">
              <a:off x="-8468964" y="3431156"/>
              <a:ext cx="1918897"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20308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6" fill="hold"/>
                                        <p:tgtEl>
                                          <p:spTgt spid="6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7" fill="hold"/>
                                        <p:tgtEl>
                                          <p:spTgt spid="70"/>
                                        </p:tgtEl>
                                      </p:cBhvr>
                                    </p:cmd>
                                  </p:childTnLst>
                                </p:cTn>
                              </p:par>
                              <p:par>
                                <p:cTn id="11" presetID="63" presetClass="path" presetSubtype="0" accel="50000" decel="50000" fill="hold" nodeType="withEffect">
                                  <p:stCondLst>
                                    <p:cond delay="0"/>
                                  </p:stCondLst>
                                  <p:childTnLst>
                                    <p:animMotion origin="layout" path="M 4.58333E-6 -4.81481E-6 L 0.85273 0.00834 " pathEditMode="relative" rAng="0" ptsTypes="AA">
                                      <p:cBhvr>
                                        <p:cTn id="12" dur="4000" fill="hold"/>
                                        <p:tgtEl>
                                          <p:spTgt spid="41"/>
                                        </p:tgtEl>
                                        <p:attrNameLst>
                                          <p:attrName>ppt_x</p:attrName>
                                          <p:attrName>ppt_y</p:attrName>
                                        </p:attrNameLst>
                                      </p:cBhvr>
                                      <p:rCtr x="42630" y="417"/>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85273 0.00834 L 2.30833 -0.0037 " pathEditMode="relative" rAng="0" ptsTypes="AA">
                                      <p:cBhvr>
                                        <p:cTn id="16" dur="3750" fill="hold"/>
                                        <p:tgtEl>
                                          <p:spTgt spid="41"/>
                                        </p:tgtEl>
                                        <p:attrNameLst>
                                          <p:attrName>ppt_x</p:attrName>
                                          <p:attrName>ppt_y</p:attrName>
                                        </p:attrNameLst>
                                      </p:cBhvr>
                                      <p:rCtr x="72773"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7"/>
                </p:tgtEl>
              </p:cMediaNode>
            </p:audio>
            <p:audio>
              <p:cMediaNode vol="80000">
                <p:cTn id="18" fill="hold" display="0">
                  <p:stCondLst>
                    <p:cond delay="indefinite"/>
                  </p:stCondLst>
                  <p:endCondLst>
                    <p:cond evt="onStopAudio" delay="0">
                      <p:tgtEl>
                        <p:sldTgt/>
                      </p:tgtEl>
                    </p:cond>
                  </p:endCondLst>
                </p:cTn>
                <p:tgtEl>
                  <p:spTgt spid="7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6">
            <a:extLst>
              <a:ext uri="{FF2B5EF4-FFF2-40B4-BE49-F238E27FC236}">
                <a16:creationId xmlns:a16="http://schemas.microsoft.com/office/drawing/2014/main" id="{8EDC8721-2CDB-4536-96BC-3F765E5A12D1}"/>
              </a:ext>
            </a:extLst>
          </p:cNvPr>
          <p:cNvSpPr/>
          <p:nvPr/>
        </p:nvSpPr>
        <p:spPr>
          <a:xfrm>
            <a:off x="468875" y="324772"/>
            <a:ext cx="11361175" cy="6152228"/>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5FE1B7C-66CC-46E6-BD56-A93FE4FE088C}"/>
              </a:ext>
            </a:extLst>
          </p:cNvPr>
          <p:cNvGrpSpPr/>
          <p:nvPr/>
        </p:nvGrpSpPr>
        <p:grpSpPr>
          <a:xfrm>
            <a:off x="933650" y="453894"/>
            <a:ext cx="10324699" cy="1299197"/>
            <a:chOff x="144256" y="311019"/>
            <a:chExt cx="10324699" cy="1299197"/>
          </a:xfrm>
        </p:grpSpPr>
        <p:grpSp>
          <p:nvGrpSpPr>
            <p:cNvPr id="12" name="组合 5">
              <a:extLst>
                <a:ext uri="{FF2B5EF4-FFF2-40B4-BE49-F238E27FC236}">
                  <a16:creationId xmlns:a16="http://schemas.microsoft.com/office/drawing/2014/main" id="{3675C5A6-4FD0-4E1F-BEC6-965332D8A3EA}"/>
                </a:ext>
              </a:extLst>
            </p:cNvPr>
            <p:cNvGrpSpPr/>
            <p:nvPr/>
          </p:nvGrpSpPr>
          <p:grpSpPr>
            <a:xfrm>
              <a:off x="144256" y="311019"/>
              <a:ext cx="10324699" cy="1299197"/>
              <a:chOff x="1457541" y="1771650"/>
              <a:chExt cx="3783061" cy="2563700"/>
            </a:xfrm>
          </p:grpSpPr>
          <p:sp>
            <p:nvSpPr>
              <p:cNvPr id="16" name="矩形: 圆角 6">
                <a:extLst>
                  <a:ext uri="{FF2B5EF4-FFF2-40B4-BE49-F238E27FC236}">
                    <a16:creationId xmlns:a16="http://schemas.microsoft.com/office/drawing/2014/main" id="{7251466C-3019-4234-9032-0D31F631A7AD}"/>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汉仪小麦体简"/>
                  <a:ea typeface="汉仪小麦体简"/>
                  <a:cs typeface="+mn-ea"/>
                  <a:sym typeface="+mn-lt"/>
                </a:endParaRPr>
              </a:p>
            </p:txBody>
          </p:sp>
          <p:sp>
            <p:nvSpPr>
              <p:cNvPr id="17" name="矩形: 圆角 7">
                <a:extLst>
                  <a:ext uri="{FF2B5EF4-FFF2-40B4-BE49-F238E27FC236}">
                    <a16:creationId xmlns:a16="http://schemas.microsoft.com/office/drawing/2014/main" id="{A6A1399E-F55D-4766-BB6D-B28D1D0FEC04}"/>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小麦体简"/>
                  <a:ea typeface="汉仪小麦体简"/>
                  <a:cs typeface="+mn-ea"/>
                  <a:sym typeface="+mn-lt"/>
                </a:endParaRPr>
              </a:p>
            </p:txBody>
          </p:sp>
          <p:sp>
            <p:nvSpPr>
              <p:cNvPr id="18" name="矩形: 圆角 8">
                <a:extLst>
                  <a:ext uri="{FF2B5EF4-FFF2-40B4-BE49-F238E27FC236}">
                    <a16:creationId xmlns:a16="http://schemas.microsoft.com/office/drawing/2014/main" id="{4888038A-96BC-49A6-9725-69F7D526E016}"/>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汉仪小麦体简"/>
                  <a:ea typeface="汉仪小麦体简"/>
                  <a:cs typeface="+mn-ea"/>
                  <a:sym typeface="+mn-lt"/>
                </a:endParaRPr>
              </a:p>
            </p:txBody>
          </p:sp>
        </p:grpSp>
        <p:sp>
          <p:nvSpPr>
            <p:cNvPr id="15" name="文本框 7">
              <a:extLst>
                <a:ext uri="{FF2B5EF4-FFF2-40B4-BE49-F238E27FC236}">
                  <a16:creationId xmlns:a16="http://schemas.microsoft.com/office/drawing/2014/main" id="{66C51745-C601-4F2A-A4C1-972BC836D423}"/>
                </a:ext>
              </a:extLst>
            </p:cNvPr>
            <p:cNvSpPr txBox="1"/>
            <p:nvPr/>
          </p:nvSpPr>
          <p:spPr>
            <a:xfrm>
              <a:off x="653607" y="478454"/>
              <a:ext cx="9629392"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4.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Tìm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danh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từ</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chung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và</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danh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từ</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riêng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các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câu</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ca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dao</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để</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xếp</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vào</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thích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hợp</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nêu</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bảng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grpSp>
      <p:pic>
        <p:nvPicPr>
          <p:cNvPr id="3" name="Picture 2">
            <a:extLst>
              <a:ext uri="{FF2B5EF4-FFF2-40B4-BE49-F238E27FC236}">
                <a16:creationId xmlns:a16="http://schemas.microsoft.com/office/drawing/2014/main" id="{953F5695-C835-D0A1-D8E5-16904F751A54}"/>
              </a:ext>
            </a:extLst>
          </p:cNvPr>
          <p:cNvPicPr>
            <a:picLocks noChangeAspect="1"/>
          </p:cNvPicPr>
          <p:nvPr/>
        </p:nvPicPr>
        <p:blipFill>
          <a:blip r:embed="rId3"/>
          <a:stretch>
            <a:fillRect/>
          </a:stretch>
        </p:blipFill>
        <p:spPr>
          <a:xfrm>
            <a:off x="1824037" y="2266950"/>
            <a:ext cx="8562975" cy="3676650"/>
          </a:xfrm>
          <a:prstGeom prst="rect">
            <a:avLst/>
          </a:prstGeom>
        </p:spPr>
      </p:pic>
    </p:spTree>
    <p:extLst>
      <p:ext uri="{BB962C8B-B14F-4D97-AF65-F5344CB8AC3E}">
        <p14:creationId xmlns:p14="http://schemas.microsoft.com/office/powerpoint/2010/main" val="1364535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6">
            <a:extLst>
              <a:ext uri="{FF2B5EF4-FFF2-40B4-BE49-F238E27FC236}">
                <a16:creationId xmlns:a16="http://schemas.microsoft.com/office/drawing/2014/main" id="{8EDC8721-2CDB-4536-96BC-3F765E5A12D1}"/>
              </a:ext>
            </a:extLst>
          </p:cNvPr>
          <p:cNvSpPr/>
          <p:nvPr/>
        </p:nvSpPr>
        <p:spPr>
          <a:xfrm>
            <a:off x="180975" y="85725"/>
            <a:ext cx="11868150" cy="666093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0" name="Table 50">
            <a:extLst>
              <a:ext uri="{FF2B5EF4-FFF2-40B4-BE49-F238E27FC236}">
                <a16:creationId xmlns:a16="http://schemas.microsoft.com/office/drawing/2014/main" id="{4DC3C020-0340-1CA3-BB2C-A04ADA7791DE}"/>
              </a:ext>
            </a:extLst>
          </p:cNvPr>
          <p:cNvGraphicFramePr>
            <a:graphicFrameLocks noGrp="1"/>
          </p:cNvGraphicFramePr>
          <p:nvPr>
            <p:extLst>
              <p:ext uri="{D42A27DB-BD31-4B8C-83A1-F6EECF244321}">
                <p14:modId xmlns:p14="http://schemas.microsoft.com/office/powerpoint/2010/main" val="2860828633"/>
              </p:ext>
            </p:extLst>
          </p:nvPr>
        </p:nvGraphicFramePr>
        <p:xfrm>
          <a:off x="733425" y="2915760"/>
          <a:ext cx="10839450" cy="3866875"/>
        </p:xfrm>
        <a:graphic>
          <a:graphicData uri="http://schemas.openxmlformats.org/drawingml/2006/table">
            <a:tbl>
              <a:tblPr firstRow="1" bandRow="1">
                <a:tableStyleId>{00A15C55-8517-42AA-B614-E9B94910E393}</a:tableStyleId>
              </a:tblPr>
              <a:tblGrid>
                <a:gridCol w="1575046">
                  <a:extLst>
                    <a:ext uri="{9D8B030D-6E8A-4147-A177-3AD203B41FA5}">
                      <a16:colId xmlns:a16="http://schemas.microsoft.com/office/drawing/2014/main" val="76665252"/>
                    </a:ext>
                  </a:extLst>
                </a:gridCol>
                <a:gridCol w="2760734">
                  <a:extLst>
                    <a:ext uri="{9D8B030D-6E8A-4147-A177-3AD203B41FA5}">
                      <a16:colId xmlns:a16="http://schemas.microsoft.com/office/drawing/2014/main" val="3077596263"/>
                    </a:ext>
                  </a:extLst>
                </a:gridCol>
                <a:gridCol w="2167890">
                  <a:extLst>
                    <a:ext uri="{9D8B030D-6E8A-4147-A177-3AD203B41FA5}">
                      <a16:colId xmlns:a16="http://schemas.microsoft.com/office/drawing/2014/main" val="3685117947"/>
                    </a:ext>
                  </a:extLst>
                </a:gridCol>
                <a:gridCol w="1528089">
                  <a:extLst>
                    <a:ext uri="{9D8B030D-6E8A-4147-A177-3AD203B41FA5}">
                      <a16:colId xmlns:a16="http://schemas.microsoft.com/office/drawing/2014/main" val="3138085765"/>
                    </a:ext>
                  </a:extLst>
                </a:gridCol>
                <a:gridCol w="2807691">
                  <a:extLst>
                    <a:ext uri="{9D8B030D-6E8A-4147-A177-3AD203B41FA5}">
                      <a16:colId xmlns:a16="http://schemas.microsoft.com/office/drawing/2014/main" val="2277314360"/>
                    </a:ext>
                  </a:extLst>
                </a:gridCol>
              </a:tblGrid>
              <a:tr h="496495">
                <a:tc gridSpan="3">
                  <a:txBody>
                    <a:bodyPr/>
                    <a:lstStyle/>
                    <a:p>
                      <a:pPr algn="ctr"/>
                      <a:r>
                        <a:rPr lang="en-US" sz="2400" dirty="0">
                          <a:solidFill>
                            <a:srgbClr val="002060"/>
                          </a:solidFill>
                        </a:rPr>
                        <a:t>Danh </a:t>
                      </a:r>
                      <a:r>
                        <a:rPr lang="en-US" sz="2400" dirty="0" err="1">
                          <a:solidFill>
                            <a:srgbClr val="002060"/>
                          </a:solidFill>
                        </a:rPr>
                        <a:t>từ</a:t>
                      </a:r>
                      <a:r>
                        <a:rPr lang="en-US" sz="2400" dirty="0">
                          <a:solidFill>
                            <a:srgbClr val="002060"/>
                          </a:solidFill>
                        </a:rPr>
                        <a:t> </a:t>
                      </a:r>
                      <a:r>
                        <a:rPr lang="en-US" sz="2400" dirty="0" err="1">
                          <a:solidFill>
                            <a:srgbClr val="002060"/>
                          </a:solidFill>
                        </a:rPr>
                        <a:t>chung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gridSpan="2">
                  <a:txBody>
                    <a:bodyPr/>
                    <a:lstStyle/>
                    <a:p>
                      <a:pPr algn="ctr"/>
                      <a:r>
                        <a:rPr lang="en-US" sz="2400" dirty="0">
                          <a:solidFill>
                            <a:srgbClr val="002060"/>
                          </a:solidFill>
                        </a:rPr>
                        <a:t>Danh </a:t>
                      </a:r>
                      <a:r>
                        <a:rPr lang="en-US" sz="2400" dirty="0" err="1">
                          <a:solidFill>
                            <a:srgbClr val="002060"/>
                          </a:solidFill>
                        </a:rPr>
                        <a:t>từ</a:t>
                      </a:r>
                      <a:r>
                        <a:rPr lang="en-US" sz="2400" dirty="0">
                          <a:solidFill>
                            <a:srgbClr val="002060"/>
                          </a:solidFill>
                        </a:rPr>
                        <a:t> </a:t>
                      </a:r>
                      <a:r>
                        <a:rPr lang="en-US" sz="2400" dirty="0" err="1">
                          <a:solidFill>
                            <a:srgbClr val="002060"/>
                          </a:solidFill>
                        </a:rPr>
                        <a:t>riêng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251108709"/>
                  </a:ext>
                </a:extLst>
              </a:tr>
              <a:tr h="803076">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người</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vật</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6EBD"/>
                    </a:solidFill>
                  </a:tcPr>
                </a:tc>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tượng</a:t>
                      </a:r>
                      <a:r>
                        <a:rPr lang="en-US" sz="2400" dirty="0">
                          <a:solidFill>
                            <a:srgbClr val="002060"/>
                          </a:solidFill>
                        </a:rPr>
                        <a:t> </a:t>
                      </a:r>
                      <a:r>
                        <a:rPr lang="en-US" sz="2400" dirty="0" err="1">
                          <a:solidFill>
                            <a:srgbClr val="002060"/>
                          </a:solidFill>
                        </a:rPr>
                        <a:t>tự</a:t>
                      </a:r>
                      <a:r>
                        <a:rPr lang="en-US" sz="2400" dirty="0">
                          <a:solidFill>
                            <a:srgbClr val="002060"/>
                          </a:solidFill>
                        </a:rPr>
                        <a:t> </a:t>
                      </a:r>
                      <a:r>
                        <a:rPr lang="en-US" sz="2400" dirty="0" err="1">
                          <a:solidFill>
                            <a:srgbClr val="002060"/>
                          </a:solidFill>
                        </a:rPr>
                        <a:t>nhiên</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dirty="0" err="1">
                          <a:solidFill>
                            <a:srgbClr val="002060"/>
                          </a:solidFill>
                        </a:rPr>
                        <a:t>Tên</a:t>
                      </a:r>
                      <a:r>
                        <a:rPr lang="en-US" sz="2400" dirty="0">
                          <a:solidFill>
                            <a:srgbClr val="002060"/>
                          </a:solidFill>
                        </a:rPr>
                        <a:t> </a:t>
                      </a:r>
                      <a:r>
                        <a:rPr lang="en-US" sz="2400" dirty="0" err="1">
                          <a:solidFill>
                            <a:srgbClr val="002060"/>
                          </a:solidFill>
                        </a:rPr>
                        <a:t>người</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err="1">
                          <a:solidFill>
                            <a:srgbClr val="002060"/>
                          </a:solidFill>
                        </a:rPr>
                        <a:t>Tên</a:t>
                      </a:r>
                      <a:r>
                        <a:rPr lang="en-US" sz="2400" dirty="0">
                          <a:solidFill>
                            <a:srgbClr val="002060"/>
                          </a:solidFill>
                        </a:rPr>
                        <a:t> </a:t>
                      </a:r>
                      <a:r>
                        <a:rPr lang="en-US" sz="2400" dirty="0" err="1">
                          <a:solidFill>
                            <a:srgbClr val="002060"/>
                          </a:solidFill>
                        </a:rPr>
                        <a:t>địa</a:t>
                      </a:r>
                      <a:r>
                        <a:rPr lang="en-US" sz="2400" dirty="0">
                          <a:solidFill>
                            <a:srgbClr val="002060"/>
                          </a:solidFill>
                        </a:rPr>
                        <a:t> </a:t>
                      </a:r>
                      <a:r>
                        <a:rPr lang="en-US" sz="2400" dirty="0" err="1">
                          <a:solidFill>
                            <a:srgbClr val="002060"/>
                          </a:solidFill>
                        </a:rPr>
                        <a:t>lý</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70BC"/>
                    </a:solidFill>
                  </a:tcPr>
                </a:tc>
                <a:extLst>
                  <a:ext uri="{0D108BD9-81ED-4DB2-BD59-A6C34878D82A}">
                    <a16:rowId xmlns:a16="http://schemas.microsoft.com/office/drawing/2014/main" val="2560832772"/>
                  </a:ext>
                </a:extLst>
              </a:tr>
              <a:tr h="63685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4567690"/>
                  </a:ext>
                </a:extLst>
              </a:tr>
              <a:tr h="63685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8301527"/>
                  </a:ext>
                </a:extLst>
              </a:tr>
              <a:tr h="63685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7665307"/>
                  </a:ext>
                </a:extLst>
              </a:tr>
              <a:tr h="63685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4989212"/>
                  </a:ext>
                </a:extLst>
              </a:tr>
            </a:tbl>
          </a:graphicData>
        </a:graphic>
      </p:graphicFrame>
      <p:pic>
        <p:nvPicPr>
          <p:cNvPr id="51" name="Picture 50">
            <a:extLst>
              <a:ext uri="{FF2B5EF4-FFF2-40B4-BE49-F238E27FC236}">
                <a16:creationId xmlns:a16="http://schemas.microsoft.com/office/drawing/2014/main" id="{2F94BE0A-2B5E-9FAD-2666-E2329E700111}"/>
              </a:ext>
            </a:extLst>
          </p:cNvPr>
          <p:cNvPicPr>
            <a:picLocks noChangeAspect="1"/>
          </p:cNvPicPr>
          <p:nvPr/>
        </p:nvPicPr>
        <p:blipFill>
          <a:blip r:embed="rId3"/>
          <a:stretch>
            <a:fillRect/>
          </a:stretch>
        </p:blipFill>
        <p:spPr>
          <a:xfrm>
            <a:off x="2619375" y="207908"/>
            <a:ext cx="6348412" cy="2630542"/>
          </a:xfrm>
          <a:prstGeom prst="rect">
            <a:avLst/>
          </a:prstGeom>
        </p:spPr>
      </p:pic>
      <p:cxnSp>
        <p:nvCxnSpPr>
          <p:cNvPr id="53" name="Straight Connector 52">
            <a:extLst>
              <a:ext uri="{FF2B5EF4-FFF2-40B4-BE49-F238E27FC236}">
                <a16:creationId xmlns:a16="http://schemas.microsoft.com/office/drawing/2014/main" id="{81E1CE5B-B7D6-DF08-8A8F-52884D3CBE14}"/>
              </a:ext>
            </a:extLst>
          </p:cNvPr>
          <p:cNvCxnSpPr/>
          <p:nvPr/>
        </p:nvCxnSpPr>
        <p:spPr>
          <a:xfrm>
            <a:off x="3143250" y="600075"/>
            <a:ext cx="8096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FAF676B-374D-C359-D1CF-E84D07EAD9FB}"/>
              </a:ext>
            </a:extLst>
          </p:cNvPr>
          <p:cNvSpPr txBox="1"/>
          <p:nvPr/>
        </p:nvSpPr>
        <p:spPr>
          <a:xfrm>
            <a:off x="8801099" y="4238625"/>
            <a:ext cx="1390651" cy="369332"/>
          </a:xfrm>
          <a:prstGeom prst="rect">
            <a:avLst/>
          </a:prstGeom>
          <a:noFill/>
        </p:spPr>
        <p:txBody>
          <a:bodyPr wrap="square" rtlCol="0">
            <a:spAutoFit/>
          </a:bodyPr>
          <a:lstStyle/>
          <a:p>
            <a:r>
              <a:rPr lang="en-US" dirty="0" err="1">
                <a:solidFill>
                  <a:srgbClr val="FF0000"/>
                </a:solidFill>
              </a:rPr>
              <a:t>Đồng</a:t>
            </a:r>
            <a:r>
              <a:rPr lang="en-US" dirty="0">
                <a:solidFill>
                  <a:srgbClr val="FF0000"/>
                </a:solidFill>
              </a:rPr>
              <a:t> </a:t>
            </a:r>
            <a:r>
              <a:rPr lang="en-US" dirty="0" err="1">
                <a:solidFill>
                  <a:srgbClr val="FF0000"/>
                </a:solidFill>
              </a:rPr>
              <a:t>Đăng</a:t>
            </a:r>
            <a:r>
              <a:rPr lang="en-US" dirty="0">
                <a:solidFill>
                  <a:srgbClr val="FF0000"/>
                </a:solidFill>
              </a:rPr>
              <a:t>,</a:t>
            </a:r>
          </a:p>
        </p:txBody>
      </p:sp>
      <p:cxnSp>
        <p:nvCxnSpPr>
          <p:cNvPr id="55" name="Straight Connector 54">
            <a:extLst>
              <a:ext uri="{FF2B5EF4-FFF2-40B4-BE49-F238E27FC236}">
                <a16:creationId xmlns:a16="http://schemas.microsoft.com/office/drawing/2014/main" id="{C2F39ADE-A829-0629-6B65-8736C77299A0}"/>
              </a:ext>
            </a:extLst>
          </p:cNvPr>
          <p:cNvCxnSpPr>
            <a:cxnSpLocks/>
          </p:cNvCxnSpPr>
          <p:nvPr/>
        </p:nvCxnSpPr>
        <p:spPr>
          <a:xfrm>
            <a:off x="4162425" y="590550"/>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2A52B2A-A77C-9F20-DC2D-724B7E473AB5}"/>
              </a:ext>
            </a:extLst>
          </p:cNvPr>
          <p:cNvSpPr txBox="1"/>
          <p:nvPr/>
        </p:nvSpPr>
        <p:spPr>
          <a:xfrm>
            <a:off x="2333624" y="4248150"/>
            <a:ext cx="1390651" cy="369332"/>
          </a:xfrm>
          <a:prstGeom prst="rect">
            <a:avLst/>
          </a:prstGeom>
          <a:noFill/>
        </p:spPr>
        <p:txBody>
          <a:bodyPr wrap="square" rtlCol="0">
            <a:spAutoFit/>
          </a:bodyPr>
          <a:lstStyle/>
          <a:p>
            <a:r>
              <a:rPr lang="en-US" dirty="0" err="1">
                <a:solidFill>
                  <a:srgbClr val="FF0000"/>
                </a:solidFill>
              </a:rPr>
              <a:t>phố</a:t>
            </a:r>
            <a:r>
              <a:rPr lang="en-US" dirty="0">
                <a:solidFill>
                  <a:srgbClr val="FF0000"/>
                </a:solidFill>
              </a:rPr>
              <a:t>,</a:t>
            </a:r>
          </a:p>
        </p:txBody>
      </p:sp>
      <p:cxnSp>
        <p:nvCxnSpPr>
          <p:cNvPr id="58" name="Straight Connector 57">
            <a:extLst>
              <a:ext uri="{FF2B5EF4-FFF2-40B4-BE49-F238E27FC236}">
                <a16:creationId xmlns:a16="http://schemas.microsoft.com/office/drawing/2014/main" id="{C8F9A362-ACCC-776B-FD00-6D328EC4D401}"/>
              </a:ext>
            </a:extLst>
          </p:cNvPr>
          <p:cNvCxnSpPr>
            <a:cxnSpLocks/>
          </p:cNvCxnSpPr>
          <p:nvPr/>
        </p:nvCxnSpPr>
        <p:spPr>
          <a:xfrm>
            <a:off x="4524375" y="600075"/>
            <a:ext cx="5143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7ABDA4B5-D7BD-08C3-DC19-E8652DAA92D4}"/>
              </a:ext>
            </a:extLst>
          </p:cNvPr>
          <p:cNvSpPr txBox="1"/>
          <p:nvPr/>
        </p:nvSpPr>
        <p:spPr>
          <a:xfrm>
            <a:off x="9953624" y="4248150"/>
            <a:ext cx="1390651" cy="369332"/>
          </a:xfrm>
          <a:prstGeom prst="rect">
            <a:avLst/>
          </a:prstGeom>
          <a:noFill/>
        </p:spPr>
        <p:txBody>
          <a:bodyPr wrap="square" rtlCol="0">
            <a:spAutoFit/>
          </a:bodyPr>
          <a:lstStyle/>
          <a:p>
            <a:r>
              <a:rPr lang="en-US" dirty="0" err="1">
                <a:solidFill>
                  <a:srgbClr val="FF0000"/>
                </a:solidFill>
              </a:rPr>
              <a:t>Kỳ</a:t>
            </a:r>
            <a:r>
              <a:rPr lang="en-US" dirty="0">
                <a:solidFill>
                  <a:srgbClr val="FF0000"/>
                </a:solidFill>
              </a:rPr>
              <a:t> </a:t>
            </a:r>
            <a:r>
              <a:rPr lang="en-US" dirty="0" err="1">
                <a:solidFill>
                  <a:srgbClr val="FF0000"/>
                </a:solidFill>
              </a:rPr>
              <a:t>Lừa</a:t>
            </a:r>
            <a:endParaRPr lang="en-US" dirty="0">
              <a:solidFill>
                <a:srgbClr val="FF0000"/>
              </a:solidFill>
            </a:endParaRPr>
          </a:p>
        </p:txBody>
      </p:sp>
      <p:cxnSp>
        <p:nvCxnSpPr>
          <p:cNvPr id="62" name="Straight Connector 61">
            <a:extLst>
              <a:ext uri="{FF2B5EF4-FFF2-40B4-BE49-F238E27FC236}">
                <a16:creationId xmlns:a16="http://schemas.microsoft.com/office/drawing/2014/main" id="{E7B203EA-B32E-DCC4-C977-A14C9010B335}"/>
              </a:ext>
            </a:extLst>
          </p:cNvPr>
          <p:cNvCxnSpPr>
            <a:cxnSpLocks/>
          </p:cNvCxnSpPr>
          <p:nvPr/>
        </p:nvCxnSpPr>
        <p:spPr>
          <a:xfrm>
            <a:off x="3171825" y="838200"/>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A1C38C3F-F11E-EA61-62E9-7402A25AF7B1}"/>
              </a:ext>
            </a:extLst>
          </p:cNvPr>
          <p:cNvSpPr txBox="1"/>
          <p:nvPr/>
        </p:nvSpPr>
        <p:spPr>
          <a:xfrm>
            <a:off x="771524" y="4276725"/>
            <a:ext cx="1390651" cy="369332"/>
          </a:xfrm>
          <a:prstGeom prst="rect">
            <a:avLst/>
          </a:prstGeom>
          <a:noFill/>
        </p:spPr>
        <p:txBody>
          <a:bodyPr wrap="square" rtlCol="0">
            <a:spAutoFit/>
          </a:bodyPr>
          <a:lstStyle/>
          <a:p>
            <a:r>
              <a:rPr lang="en-US" dirty="0" err="1">
                <a:solidFill>
                  <a:srgbClr val="FF0000"/>
                </a:solidFill>
              </a:rPr>
              <a:t>nàng</a:t>
            </a:r>
            <a:endParaRPr lang="en-US" dirty="0">
              <a:solidFill>
                <a:srgbClr val="FF0000"/>
              </a:solidFill>
            </a:endParaRPr>
          </a:p>
        </p:txBody>
      </p:sp>
      <p:cxnSp>
        <p:nvCxnSpPr>
          <p:cNvPr id="65" name="Straight Connector 64">
            <a:extLst>
              <a:ext uri="{FF2B5EF4-FFF2-40B4-BE49-F238E27FC236}">
                <a16:creationId xmlns:a16="http://schemas.microsoft.com/office/drawing/2014/main" id="{0ACB9DD4-D4C5-79C9-F8C3-09AEFD33C23C}"/>
              </a:ext>
            </a:extLst>
          </p:cNvPr>
          <p:cNvCxnSpPr>
            <a:cxnSpLocks/>
          </p:cNvCxnSpPr>
          <p:nvPr/>
        </p:nvCxnSpPr>
        <p:spPr>
          <a:xfrm>
            <a:off x="3590925" y="838200"/>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70ED458-CF64-BD3C-0720-76A52B29F08D}"/>
              </a:ext>
            </a:extLst>
          </p:cNvPr>
          <p:cNvSpPr txBox="1"/>
          <p:nvPr/>
        </p:nvSpPr>
        <p:spPr>
          <a:xfrm>
            <a:off x="7267574" y="4257675"/>
            <a:ext cx="1390651" cy="369332"/>
          </a:xfrm>
          <a:prstGeom prst="rect">
            <a:avLst/>
          </a:prstGeom>
          <a:noFill/>
        </p:spPr>
        <p:txBody>
          <a:bodyPr wrap="square" rtlCol="0">
            <a:spAutoFit/>
          </a:bodyPr>
          <a:lstStyle/>
          <a:p>
            <a:r>
              <a:rPr lang="en-US" dirty="0" err="1">
                <a:solidFill>
                  <a:srgbClr val="FF0000"/>
                </a:solidFill>
              </a:rPr>
              <a:t>Tô</a:t>
            </a:r>
            <a:r>
              <a:rPr lang="en-US" dirty="0">
                <a:solidFill>
                  <a:srgbClr val="FF0000"/>
                </a:solidFill>
              </a:rPr>
              <a:t> </a:t>
            </a:r>
            <a:r>
              <a:rPr lang="en-US" dirty="0" err="1">
                <a:solidFill>
                  <a:srgbClr val="FF0000"/>
                </a:solidFill>
              </a:rPr>
              <a:t>Thị</a:t>
            </a:r>
            <a:endParaRPr lang="en-US" dirty="0">
              <a:solidFill>
                <a:srgbClr val="FF0000"/>
              </a:solidFill>
            </a:endParaRPr>
          </a:p>
        </p:txBody>
      </p:sp>
      <p:cxnSp>
        <p:nvCxnSpPr>
          <p:cNvPr id="67" name="Straight Connector 66">
            <a:extLst>
              <a:ext uri="{FF2B5EF4-FFF2-40B4-BE49-F238E27FC236}">
                <a16:creationId xmlns:a16="http://schemas.microsoft.com/office/drawing/2014/main" id="{9BFC797D-E909-186E-9901-CA563B6350C0}"/>
              </a:ext>
            </a:extLst>
          </p:cNvPr>
          <p:cNvCxnSpPr>
            <a:cxnSpLocks/>
          </p:cNvCxnSpPr>
          <p:nvPr/>
        </p:nvCxnSpPr>
        <p:spPr>
          <a:xfrm>
            <a:off x="4286250" y="828675"/>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31F17DFA-E1F1-83B3-6A71-D0722608B11E}"/>
              </a:ext>
            </a:extLst>
          </p:cNvPr>
          <p:cNvSpPr txBox="1"/>
          <p:nvPr/>
        </p:nvSpPr>
        <p:spPr>
          <a:xfrm>
            <a:off x="2924174" y="4257675"/>
            <a:ext cx="1390651" cy="369332"/>
          </a:xfrm>
          <a:prstGeom prst="rect">
            <a:avLst/>
          </a:prstGeom>
          <a:noFill/>
        </p:spPr>
        <p:txBody>
          <a:bodyPr wrap="square" rtlCol="0">
            <a:spAutoFit/>
          </a:bodyPr>
          <a:lstStyle/>
          <a:p>
            <a:r>
              <a:rPr lang="en-US" dirty="0" err="1">
                <a:solidFill>
                  <a:srgbClr val="FF0000"/>
                </a:solidFill>
              </a:rPr>
              <a:t>chùa</a:t>
            </a:r>
            <a:endParaRPr lang="en-US" dirty="0">
              <a:solidFill>
                <a:srgbClr val="FF0000"/>
              </a:solidFill>
            </a:endParaRPr>
          </a:p>
        </p:txBody>
      </p:sp>
      <p:cxnSp>
        <p:nvCxnSpPr>
          <p:cNvPr id="69" name="Straight Connector 68">
            <a:extLst>
              <a:ext uri="{FF2B5EF4-FFF2-40B4-BE49-F238E27FC236}">
                <a16:creationId xmlns:a16="http://schemas.microsoft.com/office/drawing/2014/main" id="{DABE619F-E133-DAD7-1140-75DAB416A8CE}"/>
              </a:ext>
            </a:extLst>
          </p:cNvPr>
          <p:cNvCxnSpPr>
            <a:cxnSpLocks/>
          </p:cNvCxnSpPr>
          <p:nvPr/>
        </p:nvCxnSpPr>
        <p:spPr>
          <a:xfrm>
            <a:off x="4676775" y="847725"/>
            <a:ext cx="742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368DAFEF-7273-9B56-4D7D-E34C36C58AE2}"/>
              </a:ext>
            </a:extLst>
          </p:cNvPr>
          <p:cNvSpPr txBox="1"/>
          <p:nvPr/>
        </p:nvSpPr>
        <p:spPr>
          <a:xfrm>
            <a:off x="8820149" y="4533900"/>
            <a:ext cx="1390651" cy="369332"/>
          </a:xfrm>
          <a:prstGeom prst="rect">
            <a:avLst/>
          </a:prstGeom>
          <a:noFill/>
        </p:spPr>
        <p:txBody>
          <a:bodyPr wrap="square" rtlCol="0">
            <a:spAutoFit/>
          </a:bodyPr>
          <a:lstStyle/>
          <a:p>
            <a:r>
              <a:rPr lang="en-US" dirty="0">
                <a:solidFill>
                  <a:srgbClr val="FF0000"/>
                </a:solidFill>
              </a:rPr>
              <a:t>Tam Thanh</a:t>
            </a:r>
          </a:p>
        </p:txBody>
      </p:sp>
      <p:cxnSp>
        <p:nvCxnSpPr>
          <p:cNvPr id="72" name="Straight Connector 71">
            <a:extLst>
              <a:ext uri="{FF2B5EF4-FFF2-40B4-BE49-F238E27FC236}">
                <a16:creationId xmlns:a16="http://schemas.microsoft.com/office/drawing/2014/main" id="{25DA7591-0D71-DA8C-B2E4-EBEC3565FC91}"/>
              </a:ext>
            </a:extLst>
          </p:cNvPr>
          <p:cNvCxnSpPr>
            <a:cxnSpLocks/>
          </p:cNvCxnSpPr>
          <p:nvPr/>
        </p:nvCxnSpPr>
        <p:spPr>
          <a:xfrm>
            <a:off x="6505575" y="781050"/>
            <a:ext cx="8096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3D827F26-503F-E361-6AD6-386854A284D9}"/>
              </a:ext>
            </a:extLst>
          </p:cNvPr>
          <p:cNvSpPr txBox="1"/>
          <p:nvPr/>
        </p:nvSpPr>
        <p:spPr>
          <a:xfrm>
            <a:off x="8839199" y="4933950"/>
            <a:ext cx="1390651" cy="369332"/>
          </a:xfrm>
          <a:prstGeom prst="rect">
            <a:avLst/>
          </a:prstGeom>
          <a:noFill/>
        </p:spPr>
        <p:txBody>
          <a:bodyPr wrap="square" rtlCol="0">
            <a:spAutoFit/>
          </a:bodyPr>
          <a:lstStyle/>
          <a:p>
            <a:r>
              <a:rPr lang="en-US" dirty="0" err="1">
                <a:solidFill>
                  <a:srgbClr val="FF0000"/>
                </a:solidFill>
              </a:rPr>
              <a:t>Nông</a:t>
            </a:r>
            <a:r>
              <a:rPr lang="en-US" dirty="0">
                <a:solidFill>
                  <a:srgbClr val="FF0000"/>
                </a:solidFill>
              </a:rPr>
              <a:t> </a:t>
            </a:r>
            <a:r>
              <a:rPr lang="en-US" dirty="0" err="1">
                <a:solidFill>
                  <a:srgbClr val="FF0000"/>
                </a:solidFill>
              </a:rPr>
              <a:t>Cống</a:t>
            </a:r>
            <a:r>
              <a:rPr lang="en-US" dirty="0">
                <a:solidFill>
                  <a:srgbClr val="FF0000"/>
                </a:solidFill>
              </a:rPr>
              <a:t>,</a:t>
            </a:r>
          </a:p>
        </p:txBody>
      </p:sp>
      <p:cxnSp>
        <p:nvCxnSpPr>
          <p:cNvPr id="76" name="Straight Connector 75">
            <a:extLst>
              <a:ext uri="{FF2B5EF4-FFF2-40B4-BE49-F238E27FC236}">
                <a16:creationId xmlns:a16="http://schemas.microsoft.com/office/drawing/2014/main" id="{0A29684B-DD1B-5913-E7AE-335DCB64CD5A}"/>
              </a:ext>
            </a:extLst>
          </p:cNvPr>
          <p:cNvCxnSpPr>
            <a:cxnSpLocks/>
          </p:cNvCxnSpPr>
          <p:nvPr/>
        </p:nvCxnSpPr>
        <p:spPr>
          <a:xfrm>
            <a:off x="7381875" y="790575"/>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61F06D8A-9F82-F81A-80B3-4992F7819AD9}"/>
              </a:ext>
            </a:extLst>
          </p:cNvPr>
          <p:cNvSpPr txBox="1"/>
          <p:nvPr/>
        </p:nvSpPr>
        <p:spPr>
          <a:xfrm>
            <a:off x="2362199" y="4924425"/>
            <a:ext cx="1390651" cy="369332"/>
          </a:xfrm>
          <a:prstGeom prst="rect">
            <a:avLst/>
          </a:prstGeom>
          <a:noFill/>
        </p:spPr>
        <p:txBody>
          <a:bodyPr wrap="square" rtlCol="0">
            <a:spAutoFit/>
          </a:bodyPr>
          <a:lstStyle/>
          <a:p>
            <a:r>
              <a:rPr lang="en-US" dirty="0" err="1">
                <a:solidFill>
                  <a:srgbClr val="FF0000"/>
                </a:solidFill>
              </a:rPr>
              <a:t>tỉnh</a:t>
            </a:r>
            <a:endParaRPr lang="en-US" dirty="0">
              <a:solidFill>
                <a:srgbClr val="FF0000"/>
              </a:solidFill>
            </a:endParaRPr>
          </a:p>
        </p:txBody>
      </p:sp>
      <p:cxnSp>
        <p:nvCxnSpPr>
          <p:cNvPr id="79" name="Straight Connector 78">
            <a:extLst>
              <a:ext uri="{FF2B5EF4-FFF2-40B4-BE49-F238E27FC236}">
                <a16:creationId xmlns:a16="http://schemas.microsoft.com/office/drawing/2014/main" id="{7D09205C-286D-6C54-CE05-B26EDEDD207C}"/>
              </a:ext>
            </a:extLst>
          </p:cNvPr>
          <p:cNvCxnSpPr>
            <a:cxnSpLocks/>
          </p:cNvCxnSpPr>
          <p:nvPr/>
        </p:nvCxnSpPr>
        <p:spPr>
          <a:xfrm>
            <a:off x="7743825" y="790575"/>
            <a:ext cx="4191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C0E72CA5-2457-298A-2F1A-3E0A64B4B9E4}"/>
              </a:ext>
            </a:extLst>
          </p:cNvPr>
          <p:cNvSpPr txBox="1"/>
          <p:nvPr/>
        </p:nvSpPr>
        <p:spPr>
          <a:xfrm>
            <a:off x="10020299" y="4943475"/>
            <a:ext cx="1390651" cy="369332"/>
          </a:xfrm>
          <a:prstGeom prst="rect">
            <a:avLst/>
          </a:prstGeom>
          <a:noFill/>
        </p:spPr>
        <p:txBody>
          <a:bodyPr wrap="square" rtlCol="0">
            <a:spAutoFit/>
          </a:bodyPr>
          <a:lstStyle/>
          <a:p>
            <a:r>
              <a:rPr lang="en-US" dirty="0" err="1">
                <a:solidFill>
                  <a:srgbClr val="FF0000"/>
                </a:solidFill>
              </a:rPr>
              <a:t>tỉnh</a:t>
            </a:r>
            <a:r>
              <a:rPr lang="en-US" dirty="0">
                <a:solidFill>
                  <a:srgbClr val="FF0000"/>
                </a:solidFill>
              </a:rPr>
              <a:t> (Thanh)</a:t>
            </a:r>
          </a:p>
        </p:txBody>
      </p:sp>
      <p:cxnSp>
        <p:nvCxnSpPr>
          <p:cNvPr id="82" name="Straight Connector 81">
            <a:extLst>
              <a:ext uri="{FF2B5EF4-FFF2-40B4-BE49-F238E27FC236}">
                <a16:creationId xmlns:a16="http://schemas.microsoft.com/office/drawing/2014/main" id="{B223A785-E990-CD21-85DB-94D3E0B0921A}"/>
              </a:ext>
            </a:extLst>
          </p:cNvPr>
          <p:cNvCxnSpPr>
            <a:cxnSpLocks/>
          </p:cNvCxnSpPr>
          <p:nvPr/>
        </p:nvCxnSpPr>
        <p:spPr>
          <a:xfrm>
            <a:off x="6829425" y="10287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38C8A683-2840-66A2-9BC4-31124AB152CF}"/>
              </a:ext>
            </a:extLst>
          </p:cNvPr>
          <p:cNvSpPr txBox="1"/>
          <p:nvPr/>
        </p:nvSpPr>
        <p:spPr>
          <a:xfrm>
            <a:off x="7286624" y="4933950"/>
            <a:ext cx="1590676" cy="369332"/>
          </a:xfrm>
          <a:prstGeom prst="rect">
            <a:avLst/>
          </a:prstGeom>
          <a:noFill/>
        </p:spPr>
        <p:txBody>
          <a:bodyPr wrap="square" rtlCol="0">
            <a:spAutoFit/>
          </a:bodyPr>
          <a:lstStyle/>
          <a:p>
            <a:r>
              <a:rPr lang="en-US" dirty="0" err="1">
                <a:solidFill>
                  <a:srgbClr val="FF0000"/>
                </a:solidFill>
              </a:rPr>
              <a:t>Triệu</a:t>
            </a:r>
            <a:r>
              <a:rPr lang="en-US" dirty="0">
                <a:solidFill>
                  <a:srgbClr val="FF0000"/>
                </a:solidFill>
              </a:rPr>
              <a:t> </a:t>
            </a:r>
            <a:r>
              <a:rPr lang="en-US" dirty="0" err="1">
                <a:solidFill>
                  <a:srgbClr val="FF0000"/>
                </a:solidFill>
              </a:rPr>
              <a:t>Thị</a:t>
            </a:r>
            <a:r>
              <a:rPr lang="en-US" dirty="0">
                <a:solidFill>
                  <a:srgbClr val="FF0000"/>
                </a:solidFill>
              </a:rPr>
              <a:t> Trinh</a:t>
            </a:r>
          </a:p>
        </p:txBody>
      </p:sp>
      <p:cxnSp>
        <p:nvCxnSpPr>
          <p:cNvPr id="86" name="Straight Connector 85">
            <a:extLst>
              <a:ext uri="{FF2B5EF4-FFF2-40B4-BE49-F238E27FC236}">
                <a16:creationId xmlns:a16="http://schemas.microsoft.com/office/drawing/2014/main" id="{F7B23237-4737-E401-2EFD-45E5B0CCA35B}"/>
              </a:ext>
            </a:extLst>
          </p:cNvPr>
          <p:cNvCxnSpPr>
            <a:cxnSpLocks/>
          </p:cNvCxnSpPr>
          <p:nvPr/>
        </p:nvCxnSpPr>
        <p:spPr>
          <a:xfrm>
            <a:off x="3248025" y="1390650"/>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92AD273B-0E0E-8BA1-A3ED-79A68C565DDD}"/>
              </a:ext>
            </a:extLst>
          </p:cNvPr>
          <p:cNvSpPr txBox="1"/>
          <p:nvPr/>
        </p:nvSpPr>
        <p:spPr>
          <a:xfrm>
            <a:off x="5048249" y="5572125"/>
            <a:ext cx="1390651" cy="369332"/>
          </a:xfrm>
          <a:prstGeom prst="rect">
            <a:avLst/>
          </a:prstGeom>
          <a:noFill/>
        </p:spPr>
        <p:txBody>
          <a:bodyPr wrap="square" rtlCol="0">
            <a:spAutoFit/>
          </a:bodyPr>
          <a:lstStyle/>
          <a:p>
            <a:r>
              <a:rPr lang="en-US" dirty="0" err="1">
                <a:solidFill>
                  <a:srgbClr val="FF0000"/>
                </a:solidFill>
              </a:rPr>
              <a:t>gió</a:t>
            </a:r>
            <a:r>
              <a:rPr lang="en-US" dirty="0">
                <a:solidFill>
                  <a:srgbClr val="FF0000"/>
                </a:solidFill>
              </a:rPr>
              <a:t>,</a:t>
            </a:r>
          </a:p>
        </p:txBody>
      </p:sp>
      <p:cxnSp>
        <p:nvCxnSpPr>
          <p:cNvPr id="89" name="Straight Connector 88">
            <a:extLst>
              <a:ext uri="{FF2B5EF4-FFF2-40B4-BE49-F238E27FC236}">
                <a16:creationId xmlns:a16="http://schemas.microsoft.com/office/drawing/2014/main" id="{7DDD1ADC-F072-FAC8-BC51-CBFF0C2414AB}"/>
              </a:ext>
            </a:extLst>
          </p:cNvPr>
          <p:cNvCxnSpPr>
            <a:cxnSpLocks/>
          </p:cNvCxnSpPr>
          <p:nvPr/>
        </p:nvCxnSpPr>
        <p:spPr>
          <a:xfrm>
            <a:off x="4219575" y="1400175"/>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07244C03-D2FD-9B91-05CD-1CC73755C246}"/>
              </a:ext>
            </a:extLst>
          </p:cNvPr>
          <p:cNvSpPr txBox="1"/>
          <p:nvPr/>
        </p:nvSpPr>
        <p:spPr>
          <a:xfrm>
            <a:off x="2285999" y="5457825"/>
            <a:ext cx="1390651" cy="369332"/>
          </a:xfrm>
          <a:prstGeom prst="rect">
            <a:avLst/>
          </a:prstGeom>
          <a:noFill/>
        </p:spPr>
        <p:txBody>
          <a:bodyPr wrap="square" rtlCol="0">
            <a:spAutoFit/>
          </a:bodyPr>
          <a:lstStyle/>
          <a:p>
            <a:r>
              <a:rPr lang="en-US" dirty="0" err="1">
                <a:solidFill>
                  <a:srgbClr val="FF0000"/>
                </a:solidFill>
              </a:rPr>
              <a:t>trúc</a:t>
            </a:r>
            <a:r>
              <a:rPr lang="en-US" dirty="0">
                <a:solidFill>
                  <a:srgbClr val="FF0000"/>
                </a:solidFill>
              </a:rPr>
              <a:t>,</a:t>
            </a:r>
          </a:p>
        </p:txBody>
      </p:sp>
      <p:cxnSp>
        <p:nvCxnSpPr>
          <p:cNvPr id="91" name="Straight Connector 90">
            <a:extLst>
              <a:ext uri="{FF2B5EF4-FFF2-40B4-BE49-F238E27FC236}">
                <a16:creationId xmlns:a16="http://schemas.microsoft.com/office/drawing/2014/main" id="{387A520E-E487-6F3A-9832-0AB9A77FFF09}"/>
              </a:ext>
            </a:extLst>
          </p:cNvPr>
          <p:cNvCxnSpPr>
            <a:cxnSpLocks/>
          </p:cNvCxnSpPr>
          <p:nvPr/>
        </p:nvCxnSpPr>
        <p:spPr>
          <a:xfrm>
            <a:off x="3333750" y="1609725"/>
            <a:ext cx="5619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B7232B9E-B712-126D-6DCB-F38C053B1600}"/>
              </a:ext>
            </a:extLst>
          </p:cNvPr>
          <p:cNvSpPr txBox="1"/>
          <p:nvPr/>
        </p:nvSpPr>
        <p:spPr>
          <a:xfrm>
            <a:off x="2819399" y="5457825"/>
            <a:ext cx="1390651" cy="369332"/>
          </a:xfrm>
          <a:prstGeom prst="rect">
            <a:avLst/>
          </a:prstGeom>
          <a:noFill/>
        </p:spPr>
        <p:txBody>
          <a:bodyPr wrap="square" rtlCol="0">
            <a:spAutoFit/>
          </a:bodyPr>
          <a:lstStyle/>
          <a:p>
            <a:r>
              <a:rPr lang="en-US" dirty="0" err="1">
                <a:solidFill>
                  <a:srgbClr val="FF0000"/>
                </a:solidFill>
              </a:rPr>
              <a:t>chuông</a:t>
            </a:r>
            <a:r>
              <a:rPr lang="en-US" dirty="0">
                <a:solidFill>
                  <a:srgbClr val="FF0000"/>
                </a:solidFill>
              </a:rPr>
              <a:t>,</a:t>
            </a:r>
          </a:p>
        </p:txBody>
      </p:sp>
      <p:cxnSp>
        <p:nvCxnSpPr>
          <p:cNvPr id="94" name="Straight Connector 93">
            <a:extLst>
              <a:ext uri="{FF2B5EF4-FFF2-40B4-BE49-F238E27FC236}">
                <a16:creationId xmlns:a16="http://schemas.microsoft.com/office/drawing/2014/main" id="{D578EEA8-DF10-7DD8-C5E0-F4615D8AA360}"/>
              </a:ext>
            </a:extLst>
          </p:cNvPr>
          <p:cNvCxnSpPr>
            <a:cxnSpLocks/>
          </p:cNvCxnSpPr>
          <p:nvPr/>
        </p:nvCxnSpPr>
        <p:spPr>
          <a:xfrm>
            <a:off x="3905250" y="1628775"/>
            <a:ext cx="5619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2C2ED788-E84C-A48B-E24A-586AB1185EAF}"/>
              </a:ext>
            </a:extLst>
          </p:cNvPr>
          <p:cNvSpPr txBox="1"/>
          <p:nvPr/>
        </p:nvSpPr>
        <p:spPr>
          <a:xfrm>
            <a:off x="8829674" y="5457825"/>
            <a:ext cx="1390651" cy="369332"/>
          </a:xfrm>
          <a:prstGeom prst="rect">
            <a:avLst/>
          </a:prstGeom>
          <a:noFill/>
        </p:spPr>
        <p:txBody>
          <a:bodyPr wrap="square" rtlCol="0">
            <a:spAutoFit/>
          </a:bodyPr>
          <a:lstStyle/>
          <a:p>
            <a:r>
              <a:rPr lang="en-US" dirty="0" err="1">
                <a:solidFill>
                  <a:srgbClr val="FF0000"/>
                </a:solidFill>
              </a:rPr>
              <a:t>Trấn</a:t>
            </a:r>
            <a:r>
              <a:rPr lang="en-US" dirty="0">
                <a:solidFill>
                  <a:srgbClr val="FF0000"/>
                </a:solidFill>
              </a:rPr>
              <a:t> Vũ,</a:t>
            </a:r>
          </a:p>
        </p:txBody>
      </p:sp>
      <p:cxnSp>
        <p:nvCxnSpPr>
          <p:cNvPr id="97" name="Straight Connector 96">
            <a:extLst>
              <a:ext uri="{FF2B5EF4-FFF2-40B4-BE49-F238E27FC236}">
                <a16:creationId xmlns:a16="http://schemas.microsoft.com/office/drawing/2014/main" id="{799569F3-297A-A05D-07BA-AB241ACA0808}"/>
              </a:ext>
            </a:extLst>
          </p:cNvPr>
          <p:cNvCxnSpPr>
            <a:cxnSpLocks/>
          </p:cNvCxnSpPr>
          <p:nvPr/>
        </p:nvCxnSpPr>
        <p:spPr>
          <a:xfrm>
            <a:off x="5124450" y="1638300"/>
            <a:ext cx="7905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7309D091-836B-B760-8395-4D3BAE0E7D54}"/>
              </a:ext>
            </a:extLst>
          </p:cNvPr>
          <p:cNvSpPr txBox="1"/>
          <p:nvPr/>
        </p:nvSpPr>
        <p:spPr>
          <a:xfrm>
            <a:off x="9696449" y="5457825"/>
            <a:ext cx="1390651" cy="369332"/>
          </a:xfrm>
          <a:prstGeom prst="rect">
            <a:avLst/>
          </a:prstGeom>
          <a:noFill/>
        </p:spPr>
        <p:txBody>
          <a:bodyPr wrap="square" rtlCol="0">
            <a:spAutoFit/>
          </a:bodyPr>
          <a:lstStyle/>
          <a:p>
            <a:r>
              <a:rPr lang="en-US" dirty="0" err="1">
                <a:solidFill>
                  <a:srgbClr val="FF0000"/>
                </a:solidFill>
              </a:rPr>
              <a:t>Thọ</a:t>
            </a:r>
            <a:r>
              <a:rPr lang="en-US" dirty="0">
                <a:solidFill>
                  <a:srgbClr val="FF0000"/>
                </a:solidFill>
              </a:rPr>
              <a:t> </a:t>
            </a:r>
            <a:r>
              <a:rPr lang="en-US" dirty="0" err="1">
                <a:solidFill>
                  <a:srgbClr val="FF0000"/>
                </a:solidFill>
              </a:rPr>
              <a:t>Xương</a:t>
            </a:r>
            <a:endParaRPr lang="en-US" dirty="0">
              <a:solidFill>
                <a:srgbClr val="FF0000"/>
              </a:solidFill>
            </a:endParaRPr>
          </a:p>
        </p:txBody>
      </p:sp>
      <p:cxnSp>
        <p:nvCxnSpPr>
          <p:cNvPr id="100" name="Straight Connector 99">
            <a:extLst>
              <a:ext uri="{FF2B5EF4-FFF2-40B4-BE49-F238E27FC236}">
                <a16:creationId xmlns:a16="http://schemas.microsoft.com/office/drawing/2014/main" id="{8EA8484C-D62D-EA35-A91D-37639A02712C}"/>
              </a:ext>
            </a:extLst>
          </p:cNvPr>
          <p:cNvCxnSpPr>
            <a:cxnSpLocks/>
          </p:cNvCxnSpPr>
          <p:nvPr/>
        </p:nvCxnSpPr>
        <p:spPr>
          <a:xfrm>
            <a:off x="3829050" y="1857375"/>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1278AA33-C841-3501-726C-1EA7B19053C8}"/>
              </a:ext>
            </a:extLst>
          </p:cNvPr>
          <p:cNvSpPr txBox="1"/>
          <p:nvPr/>
        </p:nvSpPr>
        <p:spPr>
          <a:xfrm>
            <a:off x="5410199" y="5572125"/>
            <a:ext cx="1390651" cy="369332"/>
          </a:xfrm>
          <a:prstGeom prst="rect">
            <a:avLst/>
          </a:prstGeom>
          <a:noFill/>
        </p:spPr>
        <p:txBody>
          <a:bodyPr wrap="square" rtlCol="0">
            <a:spAutoFit/>
          </a:bodyPr>
          <a:lstStyle/>
          <a:p>
            <a:r>
              <a:rPr lang="en-US" dirty="0" err="1">
                <a:solidFill>
                  <a:srgbClr val="FF0000"/>
                </a:solidFill>
              </a:rPr>
              <a:t>khói</a:t>
            </a:r>
            <a:r>
              <a:rPr lang="en-US" dirty="0">
                <a:solidFill>
                  <a:srgbClr val="FF0000"/>
                </a:solidFill>
              </a:rPr>
              <a:t>,</a:t>
            </a:r>
          </a:p>
        </p:txBody>
      </p:sp>
      <p:cxnSp>
        <p:nvCxnSpPr>
          <p:cNvPr id="103" name="Straight Connector 102">
            <a:extLst>
              <a:ext uri="{FF2B5EF4-FFF2-40B4-BE49-F238E27FC236}">
                <a16:creationId xmlns:a16="http://schemas.microsoft.com/office/drawing/2014/main" id="{FD6DC9AE-C35F-9C40-EF70-46DD01F93800}"/>
              </a:ext>
            </a:extLst>
          </p:cNvPr>
          <p:cNvCxnSpPr>
            <a:cxnSpLocks/>
          </p:cNvCxnSpPr>
          <p:nvPr/>
        </p:nvCxnSpPr>
        <p:spPr>
          <a:xfrm>
            <a:off x="4838700" y="1857375"/>
            <a:ext cx="5048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1AA41C36-E7C8-3CAA-9928-3FAD2565E75F}"/>
              </a:ext>
            </a:extLst>
          </p:cNvPr>
          <p:cNvSpPr txBox="1"/>
          <p:nvPr/>
        </p:nvSpPr>
        <p:spPr>
          <a:xfrm>
            <a:off x="5924549" y="5572125"/>
            <a:ext cx="1390651" cy="369332"/>
          </a:xfrm>
          <a:prstGeom prst="rect">
            <a:avLst/>
          </a:prstGeom>
          <a:noFill/>
        </p:spPr>
        <p:txBody>
          <a:bodyPr wrap="square" rtlCol="0">
            <a:spAutoFit/>
          </a:bodyPr>
          <a:lstStyle/>
          <a:p>
            <a:r>
              <a:rPr lang="en-US" dirty="0" err="1">
                <a:solidFill>
                  <a:srgbClr val="FF0000"/>
                </a:solidFill>
              </a:rPr>
              <a:t>sương</a:t>
            </a:r>
            <a:endParaRPr lang="en-US" dirty="0">
              <a:solidFill>
                <a:srgbClr val="FF0000"/>
              </a:solidFill>
            </a:endParaRPr>
          </a:p>
        </p:txBody>
      </p:sp>
      <p:cxnSp>
        <p:nvCxnSpPr>
          <p:cNvPr id="107" name="Straight Connector 106">
            <a:extLst>
              <a:ext uri="{FF2B5EF4-FFF2-40B4-BE49-F238E27FC236}">
                <a16:creationId xmlns:a16="http://schemas.microsoft.com/office/drawing/2014/main" id="{FAAFBFC0-FB70-7AC7-CD35-493CF4E4A499}"/>
              </a:ext>
            </a:extLst>
          </p:cNvPr>
          <p:cNvCxnSpPr>
            <a:cxnSpLocks/>
          </p:cNvCxnSpPr>
          <p:nvPr/>
        </p:nvCxnSpPr>
        <p:spPr>
          <a:xfrm>
            <a:off x="3276600" y="2095500"/>
            <a:ext cx="3429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567FA695-5FEF-456A-20CC-133B645F5BF9}"/>
              </a:ext>
            </a:extLst>
          </p:cNvPr>
          <p:cNvSpPr txBox="1"/>
          <p:nvPr/>
        </p:nvSpPr>
        <p:spPr>
          <a:xfrm>
            <a:off x="3676649" y="5467350"/>
            <a:ext cx="1390651" cy="369332"/>
          </a:xfrm>
          <a:prstGeom prst="rect">
            <a:avLst/>
          </a:prstGeom>
          <a:noFill/>
        </p:spPr>
        <p:txBody>
          <a:bodyPr wrap="square" rtlCol="0">
            <a:spAutoFit/>
          </a:bodyPr>
          <a:lstStyle/>
          <a:p>
            <a:r>
              <a:rPr lang="en-US" dirty="0" err="1">
                <a:solidFill>
                  <a:srgbClr val="FF0000"/>
                </a:solidFill>
              </a:rPr>
              <a:t>chày</a:t>
            </a:r>
            <a:r>
              <a:rPr lang="en-US" dirty="0">
                <a:solidFill>
                  <a:srgbClr val="FF0000"/>
                </a:solidFill>
              </a:rPr>
              <a:t>,</a:t>
            </a:r>
          </a:p>
        </p:txBody>
      </p:sp>
      <p:cxnSp>
        <p:nvCxnSpPr>
          <p:cNvPr id="110" name="Straight Connector 109">
            <a:extLst>
              <a:ext uri="{FF2B5EF4-FFF2-40B4-BE49-F238E27FC236}">
                <a16:creationId xmlns:a16="http://schemas.microsoft.com/office/drawing/2014/main" id="{F730A99C-E1D0-CE97-9A15-DFB1B018CE12}"/>
              </a:ext>
            </a:extLst>
          </p:cNvPr>
          <p:cNvCxnSpPr>
            <a:cxnSpLocks/>
          </p:cNvCxnSpPr>
          <p:nvPr/>
        </p:nvCxnSpPr>
        <p:spPr>
          <a:xfrm>
            <a:off x="3676650" y="2114550"/>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4F5CDF43-314E-AC4A-A91D-33F55B994AC3}"/>
              </a:ext>
            </a:extLst>
          </p:cNvPr>
          <p:cNvSpPr txBox="1"/>
          <p:nvPr/>
        </p:nvSpPr>
        <p:spPr>
          <a:xfrm>
            <a:off x="8743949" y="5734050"/>
            <a:ext cx="1390651" cy="369332"/>
          </a:xfrm>
          <a:prstGeom prst="rect">
            <a:avLst/>
          </a:prstGeom>
          <a:noFill/>
        </p:spPr>
        <p:txBody>
          <a:bodyPr wrap="square" rtlCol="0">
            <a:spAutoFit/>
          </a:bodyPr>
          <a:lstStyle/>
          <a:p>
            <a:r>
              <a:rPr lang="en-US" dirty="0" err="1">
                <a:solidFill>
                  <a:srgbClr val="FF0000"/>
                </a:solidFill>
              </a:rPr>
              <a:t>Yên</a:t>
            </a:r>
            <a:r>
              <a:rPr lang="en-US" dirty="0">
                <a:solidFill>
                  <a:srgbClr val="FF0000"/>
                </a:solidFill>
              </a:rPr>
              <a:t> Thái,</a:t>
            </a:r>
          </a:p>
        </p:txBody>
      </p:sp>
      <p:cxnSp>
        <p:nvCxnSpPr>
          <p:cNvPr id="113" name="Straight Connector 112">
            <a:extLst>
              <a:ext uri="{FF2B5EF4-FFF2-40B4-BE49-F238E27FC236}">
                <a16:creationId xmlns:a16="http://schemas.microsoft.com/office/drawing/2014/main" id="{153882E9-F287-110F-9520-20EEFF832033}"/>
              </a:ext>
            </a:extLst>
          </p:cNvPr>
          <p:cNvCxnSpPr>
            <a:cxnSpLocks/>
          </p:cNvCxnSpPr>
          <p:nvPr/>
        </p:nvCxnSpPr>
        <p:spPr>
          <a:xfrm>
            <a:off x="4572000" y="2124075"/>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B7968A3F-FF98-3CA0-358B-AE96062954C6}"/>
              </a:ext>
            </a:extLst>
          </p:cNvPr>
          <p:cNvSpPr txBox="1"/>
          <p:nvPr/>
        </p:nvSpPr>
        <p:spPr>
          <a:xfrm>
            <a:off x="2352674" y="5781675"/>
            <a:ext cx="1390651" cy="369332"/>
          </a:xfrm>
          <a:prstGeom prst="rect">
            <a:avLst/>
          </a:prstGeom>
          <a:noFill/>
        </p:spPr>
        <p:txBody>
          <a:bodyPr wrap="square" rtlCol="0">
            <a:spAutoFit/>
          </a:bodyPr>
          <a:lstStyle/>
          <a:p>
            <a:r>
              <a:rPr lang="en-US" dirty="0" err="1">
                <a:solidFill>
                  <a:srgbClr val="FF0000"/>
                </a:solidFill>
              </a:rPr>
              <a:t>gương</a:t>
            </a:r>
            <a:endParaRPr lang="en-US" dirty="0">
              <a:solidFill>
                <a:srgbClr val="FF0000"/>
              </a:solidFill>
            </a:endParaRPr>
          </a:p>
        </p:txBody>
      </p:sp>
      <p:cxnSp>
        <p:nvCxnSpPr>
          <p:cNvPr id="115" name="Straight Connector 114">
            <a:extLst>
              <a:ext uri="{FF2B5EF4-FFF2-40B4-BE49-F238E27FC236}">
                <a16:creationId xmlns:a16="http://schemas.microsoft.com/office/drawing/2014/main" id="{191DC588-F932-FA76-FE91-B8C970D221E3}"/>
              </a:ext>
            </a:extLst>
          </p:cNvPr>
          <p:cNvCxnSpPr>
            <a:cxnSpLocks/>
          </p:cNvCxnSpPr>
          <p:nvPr/>
        </p:nvCxnSpPr>
        <p:spPr>
          <a:xfrm>
            <a:off x="5143500" y="2105025"/>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E436C630-B990-BE76-2439-52EFC465553A}"/>
              </a:ext>
            </a:extLst>
          </p:cNvPr>
          <p:cNvSpPr txBox="1"/>
          <p:nvPr/>
        </p:nvSpPr>
        <p:spPr>
          <a:xfrm>
            <a:off x="9705974" y="5753100"/>
            <a:ext cx="1390651" cy="369332"/>
          </a:xfrm>
          <a:prstGeom prst="rect">
            <a:avLst/>
          </a:prstGeom>
          <a:noFill/>
        </p:spPr>
        <p:txBody>
          <a:bodyPr wrap="square" rtlCol="0">
            <a:spAutoFit/>
          </a:bodyPr>
          <a:lstStyle/>
          <a:p>
            <a:r>
              <a:rPr lang="en-US" dirty="0" err="1">
                <a:solidFill>
                  <a:srgbClr val="FF0000"/>
                </a:solidFill>
              </a:rPr>
              <a:t>Tây</a:t>
            </a:r>
            <a:r>
              <a:rPr lang="en-US" dirty="0">
                <a:solidFill>
                  <a:srgbClr val="FF0000"/>
                </a:solidFill>
              </a:rPr>
              <a:t> </a:t>
            </a:r>
            <a:r>
              <a:rPr lang="en-US" dirty="0" err="1">
                <a:solidFill>
                  <a:srgbClr val="FF0000"/>
                </a:solidFill>
              </a:rPr>
              <a:t>Hồ</a:t>
            </a:r>
            <a:endParaRPr lang="en-US" dirty="0">
              <a:solidFill>
                <a:srgbClr val="FF0000"/>
              </a:solidFill>
            </a:endParaRPr>
          </a:p>
        </p:txBody>
      </p:sp>
      <p:cxnSp>
        <p:nvCxnSpPr>
          <p:cNvPr id="117" name="Straight Connector 116">
            <a:extLst>
              <a:ext uri="{FF2B5EF4-FFF2-40B4-BE49-F238E27FC236}">
                <a16:creationId xmlns:a16="http://schemas.microsoft.com/office/drawing/2014/main" id="{2AA2E5B6-3F00-4D8D-A808-DB69904FF215}"/>
              </a:ext>
            </a:extLst>
          </p:cNvPr>
          <p:cNvCxnSpPr>
            <a:cxnSpLocks/>
          </p:cNvCxnSpPr>
          <p:nvPr/>
        </p:nvCxnSpPr>
        <p:spPr>
          <a:xfrm>
            <a:off x="6438900" y="1914525"/>
            <a:ext cx="2762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4B1EEA0-5468-9EE0-8E12-B9208C561570}"/>
              </a:ext>
            </a:extLst>
          </p:cNvPr>
          <p:cNvSpPr txBox="1"/>
          <p:nvPr/>
        </p:nvSpPr>
        <p:spPr>
          <a:xfrm>
            <a:off x="2371724" y="6124575"/>
            <a:ext cx="1390651" cy="369332"/>
          </a:xfrm>
          <a:prstGeom prst="rect">
            <a:avLst/>
          </a:prstGeom>
          <a:noFill/>
        </p:spPr>
        <p:txBody>
          <a:bodyPr wrap="square" rtlCol="0">
            <a:spAutoFit/>
          </a:bodyPr>
          <a:lstStyle/>
          <a:p>
            <a:r>
              <a:rPr lang="en-US" dirty="0" err="1">
                <a:solidFill>
                  <a:srgbClr val="FF0000"/>
                </a:solidFill>
              </a:rPr>
              <a:t>trời</a:t>
            </a:r>
            <a:r>
              <a:rPr lang="en-US" dirty="0">
                <a:solidFill>
                  <a:srgbClr val="FF0000"/>
                </a:solidFill>
              </a:rPr>
              <a:t>,</a:t>
            </a:r>
          </a:p>
        </p:txBody>
      </p:sp>
      <p:cxnSp>
        <p:nvCxnSpPr>
          <p:cNvPr id="120" name="Straight Connector 119">
            <a:extLst>
              <a:ext uri="{FF2B5EF4-FFF2-40B4-BE49-F238E27FC236}">
                <a16:creationId xmlns:a16="http://schemas.microsoft.com/office/drawing/2014/main" id="{709FDE4F-28B3-4E25-E0DF-AD9F676412B1}"/>
              </a:ext>
            </a:extLst>
          </p:cNvPr>
          <p:cNvCxnSpPr>
            <a:cxnSpLocks/>
          </p:cNvCxnSpPr>
          <p:nvPr/>
        </p:nvCxnSpPr>
        <p:spPr>
          <a:xfrm>
            <a:off x="6772275" y="1914525"/>
            <a:ext cx="228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525F4360-A71C-4BF1-2BFA-025D3E032FCB}"/>
              </a:ext>
            </a:extLst>
          </p:cNvPr>
          <p:cNvSpPr txBox="1"/>
          <p:nvPr/>
        </p:nvSpPr>
        <p:spPr>
          <a:xfrm>
            <a:off x="5095874" y="6124575"/>
            <a:ext cx="1390651" cy="369332"/>
          </a:xfrm>
          <a:prstGeom prst="rect">
            <a:avLst/>
          </a:prstGeom>
          <a:noFill/>
        </p:spPr>
        <p:txBody>
          <a:bodyPr wrap="square" rtlCol="0">
            <a:spAutoFit/>
          </a:bodyPr>
          <a:lstStyle/>
          <a:p>
            <a:r>
              <a:rPr lang="en-US" dirty="0" err="1">
                <a:solidFill>
                  <a:srgbClr val="FF0000"/>
                </a:solidFill>
              </a:rPr>
              <a:t>mưa</a:t>
            </a:r>
            <a:r>
              <a:rPr lang="en-US" dirty="0">
                <a:solidFill>
                  <a:srgbClr val="FF0000"/>
                </a:solidFill>
              </a:rPr>
              <a:t>,</a:t>
            </a:r>
          </a:p>
        </p:txBody>
      </p:sp>
      <p:cxnSp>
        <p:nvCxnSpPr>
          <p:cNvPr id="124" name="Straight Connector 123">
            <a:extLst>
              <a:ext uri="{FF2B5EF4-FFF2-40B4-BE49-F238E27FC236}">
                <a16:creationId xmlns:a16="http://schemas.microsoft.com/office/drawing/2014/main" id="{68512EDC-1530-FD06-A625-FCFB2FB4C116}"/>
              </a:ext>
            </a:extLst>
          </p:cNvPr>
          <p:cNvCxnSpPr>
            <a:cxnSpLocks/>
          </p:cNvCxnSpPr>
          <p:nvPr/>
        </p:nvCxnSpPr>
        <p:spPr>
          <a:xfrm>
            <a:off x="6581775" y="2619375"/>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56BC23FC-0049-1B56-CAF7-ED39E35CBA5A}"/>
              </a:ext>
            </a:extLst>
          </p:cNvPr>
          <p:cNvSpPr txBox="1"/>
          <p:nvPr/>
        </p:nvSpPr>
        <p:spPr>
          <a:xfrm>
            <a:off x="2838449" y="6124575"/>
            <a:ext cx="1390651" cy="369332"/>
          </a:xfrm>
          <a:prstGeom prst="rect">
            <a:avLst/>
          </a:prstGeom>
          <a:noFill/>
        </p:spPr>
        <p:txBody>
          <a:bodyPr wrap="square" rtlCol="0">
            <a:spAutoFit/>
          </a:bodyPr>
          <a:lstStyle/>
          <a:p>
            <a:r>
              <a:rPr lang="en-US" dirty="0" err="1">
                <a:solidFill>
                  <a:srgbClr val="FF0000"/>
                </a:solidFill>
              </a:rPr>
              <a:t>nước</a:t>
            </a:r>
            <a:r>
              <a:rPr lang="en-US" dirty="0">
                <a:solidFill>
                  <a:srgbClr val="FF0000"/>
                </a:solidFill>
              </a:rPr>
              <a:t>,</a:t>
            </a:r>
          </a:p>
        </p:txBody>
      </p:sp>
      <p:cxnSp>
        <p:nvCxnSpPr>
          <p:cNvPr id="126" name="Straight Connector 125">
            <a:extLst>
              <a:ext uri="{FF2B5EF4-FFF2-40B4-BE49-F238E27FC236}">
                <a16:creationId xmlns:a16="http://schemas.microsoft.com/office/drawing/2014/main" id="{67016666-7894-0D0F-D7A3-E816B7678CF8}"/>
              </a:ext>
            </a:extLst>
          </p:cNvPr>
          <p:cNvCxnSpPr>
            <a:cxnSpLocks/>
          </p:cNvCxnSpPr>
          <p:nvPr/>
        </p:nvCxnSpPr>
        <p:spPr>
          <a:xfrm>
            <a:off x="7029450" y="2609850"/>
            <a:ext cx="2476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87B93B34-3AAD-7EEB-2A25-6B15868BDAD4}"/>
              </a:ext>
            </a:extLst>
          </p:cNvPr>
          <p:cNvSpPr txBox="1"/>
          <p:nvPr/>
        </p:nvSpPr>
        <p:spPr>
          <a:xfrm>
            <a:off x="3448049" y="6134100"/>
            <a:ext cx="1390651" cy="369332"/>
          </a:xfrm>
          <a:prstGeom prst="rect">
            <a:avLst/>
          </a:prstGeom>
          <a:noFill/>
        </p:spPr>
        <p:txBody>
          <a:bodyPr wrap="square" rtlCol="0">
            <a:spAutoFit/>
          </a:bodyPr>
          <a:lstStyle/>
          <a:p>
            <a:r>
              <a:rPr lang="en-US" dirty="0" err="1">
                <a:solidFill>
                  <a:srgbClr val="FF0000"/>
                </a:solidFill>
              </a:rPr>
              <a:t>bạc</a:t>
            </a:r>
            <a:r>
              <a:rPr lang="en-US" dirty="0">
                <a:solidFill>
                  <a:srgbClr val="FF0000"/>
                </a:solidFill>
              </a:rPr>
              <a:t>,</a:t>
            </a:r>
          </a:p>
        </p:txBody>
      </p:sp>
      <p:cxnSp>
        <p:nvCxnSpPr>
          <p:cNvPr id="131" name="Straight Connector 130">
            <a:extLst>
              <a:ext uri="{FF2B5EF4-FFF2-40B4-BE49-F238E27FC236}">
                <a16:creationId xmlns:a16="http://schemas.microsoft.com/office/drawing/2014/main" id="{DE51CFD2-7FC2-7A82-5BDC-4E131588B28E}"/>
              </a:ext>
            </a:extLst>
          </p:cNvPr>
          <p:cNvCxnSpPr>
            <a:cxnSpLocks/>
          </p:cNvCxnSpPr>
          <p:nvPr/>
        </p:nvCxnSpPr>
        <p:spPr>
          <a:xfrm>
            <a:off x="8039100" y="2609850"/>
            <a:ext cx="2476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09CB9222-3FFD-EE7B-0610-9BCCEACE3BA7}"/>
              </a:ext>
            </a:extLst>
          </p:cNvPr>
          <p:cNvSpPr txBox="1"/>
          <p:nvPr/>
        </p:nvSpPr>
        <p:spPr>
          <a:xfrm>
            <a:off x="3933824" y="6124575"/>
            <a:ext cx="1390651" cy="369332"/>
          </a:xfrm>
          <a:prstGeom prst="rect">
            <a:avLst/>
          </a:prstGeom>
          <a:noFill/>
        </p:spPr>
        <p:txBody>
          <a:bodyPr wrap="square" rtlCol="0">
            <a:spAutoFit/>
          </a:bodyPr>
          <a:lstStyle/>
          <a:p>
            <a:r>
              <a:rPr lang="en-US" dirty="0" err="1">
                <a:solidFill>
                  <a:srgbClr val="FF0000"/>
                </a:solidFill>
              </a:rPr>
              <a:t>cơm</a:t>
            </a:r>
            <a:endParaRPr lang="en-US" dirty="0">
              <a:solidFill>
                <a:srgbClr val="FF0000"/>
              </a:solidFill>
            </a:endParaRPr>
          </a:p>
        </p:txBody>
      </p:sp>
      <p:cxnSp>
        <p:nvCxnSpPr>
          <p:cNvPr id="134" name="Straight Connector 133">
            <a:extLst>
              <a:ext uri="{FF2B5EF4-FFF2-40B4-BE49-F238E27FC236}">
                <a16:creationId xmlns:a16="http://schemas.microsoft.com/office/drawing/2014/main" id="{1CDF4669-FD3D-F643-0E98-E2C810C547C2}"/>
              </a:ext>
            </a:extLst>
          </p:cNvPr>
          <p:cNvCxnSpPr>
            <a:cxnSpLocks/>
          </p:cNvCxnSpPr>
          <p:nvPr/>
        </p:nvCxnSpPr>
        <p:spPr>
          <a:xfrm>
            <a:off x="8382000" y="2619375"/>
            <a:ext cx="304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F04DADBE-4211-8319-1C6D-502C92509741}"/>
              </a:ext>
            </a:extLst>
          </p:cNvPr>
          <p:cNvSpPr txBox="1"/>
          <p:nvPr/>
        </p:nvSpPr>
        <p:spPr>
          <a:xfrm>
            <a:off x="3314699" y="6391275"/>
            <a:ext cx="1390651" cy="369332"/>
          </a:xfrm>
          <a:prstGeom prst="rect">
            <a:avLst/>
          </a:prstGeom>
          <a:noFill/>
        </p:spPr>
        <p:txBody>
          <a:bodyPr wrap="square" rtlCol="0">
            <a:spAutoFit/>
          </a:bodyPr>
          <a:lstStyle/>
          <a:p>
            <a:r>
              <a:rPr lang="en-US" dirty="0" err="1">
                <a:solidFill>
                  <a:srgbClr val="FF0000"/>
                </a:solidFill>
              </a:rPr>
              <a:t>vàng</a:t>
            </a:r>
            <a:endParaRPr lang="en-US" dirty="0">
              <a:solidFill>
                <a:srgbClr val="FF0000"/>
              </a:solidFill>
            </a:endParaRPr>
          </a:p>
        </p:txBody>
      </p:sp>
      <p:cxnSp>
        <p:nvCxnSpPr>
          <p:cNvPr id="138" name="Straight Connector 137">
            <a:extLst>
              <a:ext uri="{FF2B5EF4-FFF2-40B4-BE49-F238E27FC236}">
                <a16:creationId xmlns:a16="http://schemas.microsoft.com/office/drawing/2014/main" id="{D879078C-FFAB-2B52-BC0A-7F719F94B771}"/>
              </a:ext>
            </a:extLst>
          </p:cNvPr>
          <p:cNvCxnSpPr>
            <a:cxnSpLocks/>
          </p:cNvCxnSpPr>
          <p:nvPr/>
        </p:nvCxnSpPr>
        <p:spPr>
          <a:xfrm>
            <a:off x="7077075" y="1924050"/>
            <a:ext cx="381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6CB89CBD-9DB1-4DCF-406B-965D525D4373}"/>
              </a:ext>
            </a:extLst>
          </p:cNvPr>
          <p:cNvSpPr txBox="1"/>
          <p:nvPr/>
        </p:nvSpPr>
        <p:spPr>
          <a:xfrm>
            <a:off x="5686424" y="6124575"/>
            <a:ext cx="1390651" cy="369332"/>
          </a:xfrm>
          <a:prstGeom prst="rect">
            <a:avLst/>
          </a:prstGeom>
          <a:noFill/>
        </p:spPr>
        <p:txBody>
          <a:bodyPr wrap="square" rtlCol="0">
            <a:spAutoFit/>
          </a:bodyPr>
          <a:lstStyle/>
          <a:p>
            <a:r>
              <a:rPr lang="en-US" dirty="0" err="1">
                <a:solidFill>
                  <a:srgbClr val="FF0000"/>
                </a:solidFill>
              </a:rPr>
              <a:t>nắng</a:t>
            </a:r>
            <a:endParaRPr lang="en-US" dirty="0">
              <a:solidFill>
                <a:srgbClr val="FF0000"/>
              </a:solidFill>
            </a:endParaRPr>
          </a:p>
        </p:txBody>
      </p:sp>
    </p:spTree>
    <p:extLst>
      <p:ext uri="{BB962C8B-B14F-4D97-AF65-F5344CB8AC3E}">
        <p14:creationId xmlns:p14="http://schemas.microsoft.com/office/powerpoint/2010/main" val="848771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down)">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barn(inVertical)">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down)">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barn(inVertical)">
                                      <p:cBhvr>
                                        <p:cTn id="50" dur="5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down)">
                                      <p:cBhvr>
                                        <p:cTn id="55" dur="500"/>
                                        <p:tgtEl>
                                          <p:spTgt spid="6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barn(inVertical)">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wipe(down)">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barn(inVertical)">
                                      <p:cBhvr>
                                        <p:cTn id="70" dur="500"/>
                                        <p:tgtEl>
                                          <p:spTgt spid="6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wipe(down)">
                                      <p:cBhvr>
                                        <p:cTn id="75" dur="500"/>
                                        <p:tgtEl>
                                          <p:spTgt spid="6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barn(inVertical)">
                                      <p:cBhvr>
                                        <p:cTn id="80" dur="500"/>
                                        <p:tgtEl>
                                          <p:spTgt spid="7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wipe(down)">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barn(inVertical)">
                                      <p:cBhvr>
                                        <p:cTn id="90" dur="500"/>
                                        <p:tgtEl>
                                          <p:spTgt spid="7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76"/>
                                        </p:tgtEl>
                                        <p:attrNameLst>
                                          <p:attrName>style.visibility</p:attrName>
                                        </p:attrNameLst>
                                      </p:cBhvr>
                                      <p:to>
                                        <p:strVal val="visible"/>
                                      </p:to>
                                    </p:set>
                                    <p:animEffect transition="in" filter="wipe(down)">
                                      <p:cBhvr>
                                        <p:cTn id="95" dur="500"/>
                                        <p:tgtEl>
                                          <p:spTgt spid="7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78"/>
                                        </p:tgtEl>
                                        <p:attrNameLst>
                                          <p:attrName>style.visibility</p:attrName>
                                        </p:attrNameLst>
                                      </p:cBhvr>
                                      <p:to>
                                        <p:strVal val="visible"/>
                                      </p:to>
                                    </p:set>
                                    <p:animEffect transition="in" filter="barn(inVertical)">
                                      <p:cBhvr>
                                        <p:cTn id="100" dur="500"/>
                                        <p:tgtEl>
                                          <p:spTgt spid="7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wipe(down)">
                                      <p:cBhvr>
                                        <p:cTn id="105" dur="500"/>
                                        <p:tgtEl>
                                          <p:spTgt spid="79"/>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barn(inVertical)">
                                      <p:cBhvr>
                                        <p:cTn id="110" dur="500"/>
                                        <p:tgtEl>
                                          <p:spTgt spid="8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82"/>
                                        </p:tgtEl>
                                        <p:attrNameLst>
                                          <p:attrName>style.visibility</p:attrName>
                                        </p:attrNameLst>
                                      </p:cBhvr>
                                      <p:to>
                                        <p:strVal val="visible"/>
                                      </p:to>
                                    </p:set>
                                    <p:animEffect transition="in" filter="wipe(down)">
                                      <p:cBhvr>
                                        <p:cTn id="115" dur="500"/>
                                        <p:tgtEl>
                                          <p:spTgt spid="82"/>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84"/>
                                        </p:tgtEl>
                                        <p:attrNameLst>
                                          <p:attrName>style.visibility</p:attrName>
                                        </p:attrNameLst>
                                      </p:cBhvr>
                                      <p:to>
                                        <p:strVal val="visible"/>
                                      </p:to>
                                    </p:set>
                                    <p:animEffect transition="in" filter="barn(inVertical)">
                                      <p:cBhvr>
                                        <p:cTn id="120" dur="500"/>
                                        <p:tgtEl>
                                          <p:spTgt spid="8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nodeType="clickEffect">
                                  <p:stCondLst>
                                    <p:cond delay="0"/>
                                  </p:stCondLst>
                                  <p:childTnLst>
                                    <p:set>
                                      <p:cBhvr>
                                        <p:cTn id="124" dur="1" fill="hold">
                                          <p:stCondLst>
                                            <p:cond delay="0"/>
                                          </p:stCondLst>
                                        </p:cTn>
                                        <p:tgtEl>
                                          <p:spTgt spid="86"/>
                                        </p:tgtEl>
                                        <p:attrNameLst>
                                          <p:attrName>style.visibility</p:attrName>
                                        </p:attrNameLst>
                                      </p:cBhvr>
                                      <p:to>
                                        <p:strVal val="visible"/>
                                      </p:to>
                                    </p:set>
                                    <p:animEffect transition="in" filter="wipe(down)">
                                      <p:cBhvr>
                                        <p:cTn id="125" dur="500"/>
                                        <p:tgtEl>
                                          <p:spTgt spid="86"/>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barn(inVertical)">
                                      <p:cBhvr>
                                        <p:cTn id="130" dur="500"/>
                                        <p:tgtEl>
                                          <p:spTgt spid="88"/>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89"/>
                                        </p:tgtEl>
                                        <p:attrNameLst>
                                          <p:attrName>style.visibility</p:attrName>
                                        </p:attrNameLst>
                                      </p:cBhvr>
                                      <p:to>
                                        <p:strVal val="visible"/>
                                      </p:to>
                                    </p:set>
                                    <p:animEffect transition="in" filter="wipe(down)">
                                      <p:cBhvr>
                                        <p:cTn id="135" dur="500"/>
                                        <p:tgtEl>
                                          <p:spTgt spid="89"/>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90"/>
                                        </p:tgtEl>
                                        <p:attrNameLst>
                                          <p:attrName>style.visibility</p:attrName>
                                        </p:attrNameLst>
                                      </p:cBhvr>
                                      <p:to>
                                        <p:strVal val="visible"/>
                                      </p:to>
                                    </p:set>
                                    <p:animEffect transition="in" filter="barn(inVertical)">
                                      <p:cBhvr>
                                        <p:cTn id="140" dur="500"/>
                                        <p:tgtEl>
                                          <p:spTgt spid="90"/>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nodeType="clickEffect">
                                  <p:stCondLst>
                                    <p:cond delay="0"/>
                                  </p:stCondLst>
                                  <p:childTnLst>
                                    <p:set>
                                      <p:cBhvr>
                                        <p:cTn id="144" dur="1" fill="hold">
                                          <p:stCondLst>
                                            <p:cond delay="0"/>
                                          </p:stCondLst>
                                        </p:cTn>
                                        <p:tgtEl>
                                          <p:spTgt spid="91"/>
                                        </p:tgtEl>
                                        <p:attrNameLst>
                                          <p:attrName>style.visibility</p:attrName>
                                        </p:attrNameLst>
                                      </p:cBhvr>
                                      <p:to>
                                        <p:strVal val="visible"/>
                                      </p:to>
                                    </p:set>
                                    <p:animEffect transition="in" filter="wipe(down)">
                                      <p:cBhvr>
                                        <p:cTn id="145" dur="500"/>
                                        <p:tgtEl>
                                          <p:spTgt spid="91"/>
                                        </p:tgtEl>
                                      </p:cBhvr>
                                    </p:animEffect>
                                  </p:childTnLst>
                                </p:cTn>
                              </p:par>
                            </p:childTnLst>
                          </p:cTn>
                        </p:par>
                      </p:childTnLst>
                    </p:cTn>
                  </p:par>
                  <p:par>
                    <p:cTn id="146" fill="hold">
                      <p:stCondLst>
                        <p:cond delay="indefinite"/>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barn(inVertical)">
                                      <p:cBhvr>
                                        <p:cTn id="150" dur="500"/>
                                        <p:tgtEl>
                                          <p:spTgt spid="93"/>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nodeType="clickEffect">
                                  <p:stCondLst>
                                    <p:cond delay="0"/>
                                  </p:stCondLst>
                                  <p:childTnLst>
                                    <p:set>
                                      <p:cBhvr>
                                        <p:cTn id="154" dur="1" fill="hold">
                                          <p:stCondLst>
                                            <p:cond delay="0"/>
                                          </p:stCondLst>
                                        </p:cTn>
                                        <p:tgtEl>
                                          <p:spTgt spid="94"/>
                                        </p:tgtEl>
                                        <p:attrNameLst>
                                          <p:attrName>style.visibility</p:attrName>
                                        </p:attrNameLst>
                                      </p:cBhvr>
                                      <p:to>
                                        <p:strVal val="visible"/>
                                      </p:to>
                                    </p:set>
                                    <p:animEffect transition="in" filter="wipe(down)">
                                      <p:cBhvr>
                                        <p:cTn id="155" dur="500"/>
                                        <p:tgtEl>
                                          <p:spTgt spid="94"/>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grpId="0" nodeType="clickEffect">
                                  <p:stCondLst>
                                    <p:cond delay="0"/>
                                  </p:stCondLst>
                                  <p:childTnLst>
                                    <p:set>
                                      <p:cBhvr>
                                        <p:cTn id="159" dur="1" fill="hold">
                                          <p:stCondLst>
                                            <p:cond delay="0"/>
                                          </p:stCondLst>
                                        </p:cTn>
                                        <p:tgtEl>
                                          <p:spTgt spid="96"/>
                                        </p:tgtEl>
                                        <p:attrNameLst>
                                          <p:attrName>style.visibility</p:attrName>
                                        </p:attrNameLst>
                                      </p:cBhvr>
                                      <p:to>
                                        <p:strVal val="visible"/>
                                      </p:to>
                                    </p:set>
                                    <p:animEffect transition="in" filter="barn(inVertical)">
                                      <p:cBhvr>
                                        <p:cTn id="160" dur="500"/>
                                        <p:tgtEl>
                                          <p:spTgt spid="96"/>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nodeType="clickEffect">
                                  <p:stCondLst>
                                    <p:cond delay="0"/>
                                  </p:stCondLst>
                                  <p:childTnLst>
                                    <p:set>
                                      <p:cBhvr>
                                        <p:cTn id="164" dur="1" fill="hold">
                                          <p:stCondLst>
                                            <p:cond delay="0"/>
                                          </p:stCondLst>
                                        </p:cTn>
                                        <p:tgtEl>
                                          <p:spTgt spid="97"/>
                                        </p:tgtEl>
                                        <p:attrNameLst>
                                          <p:attrName>style.visibility</p:attrName>
                                        </p:attrNameLst>
                                      </p:cBhvr>
                                      <p:to>
                                        <p:strVal val="visible"/>
                                      </p:to>
                                    </p:set>
                                    <p:animEffect transition="in" filter="wipe(down)">
                                      <p:cBhvr>
                                        <p:cTn id="165" dur="500"/>
                                        <p:tgtEl>
                                          <p:spTgt spid="97"/>
                                        </p:tgtEl>
                                      </p:cBhvr>
                                    </p:animEffect>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grpId="0" nodeType="clickEffect">
                                  <p:stCondLst>
                                    <p:cond delay="0"/>
                                  </p:stCondLst>
                                  <p:childTnLst>
                                    <p:set>
                                      <p:cBhvr>
                                        <p:cTn id="169" dur="1" fill="hold">
                                          <p:stCondLst>
                                            <p:cond delay="0"/>
                                          </p:stCondLst>
                                        </p:cTn>
                                        <p:tgtEl>
                                          <p:spTgt spid="99"/>
                                        </p:tgtEl>
                                        <p:attrNameLst>
                                          <p:attrName>style.visibility</p:attrName>
                                        </p:attrNameLst>
                                      </p:cBhvr>
                                      <p:to>
                                        <p:strVal val="visible"/>
                                      </p:to>
                                    </p:set>
                                    <p:animEffect transition="in" filter="barn(inVertical)">
                                      <p:cBhvr>
                                        <p:cTn id="170" dur="500"/>
                                        <p:tgtEl>
                                          <p:spTgt spid="99"/>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4" fill="hold" nodeType="clickEffect">
                                  <p:stCondLst>
                                    <p:cond delay="0"/>
                                  </p:stCondLst>
                                  <p:childTnLst>
                                    <p:set>
                                      <p:cBhvr>
                                        <p:cTn id="174" dur="1" fill="hold">
                                          <p:stCondLst>
                                            <p:cond delay="0"/>
                                          </p:stCondLst>
                                        </p:cTn>
                                        <p:tgtEl>
                                          <p:spTgt spid="100"/>
                                        </p:tgtEl>
                                        <p:attrNameLst>
                                          <p:attrName>style.visibility</p:attrName>
                                        </p:attrNameLst>
                                      </p:cBhvr>
                                      <p:to>
                                        <p:strVal val="visible"/>
                                      </p:to>
                                    </p:set>
                                    <p:animEffect transition="in" filter="wipe(down)">
                                      <p:cBhvr>
                                        <p:cTn id="175" dur="500"/>
                                        <p:tgtEl>
                                          <p:spTgt spid="100"/>
                                        </p:tgtEl>
                                      </p:cBhvr>
                                    </p:animEffect>
                                  </p:childTnLst>
                                </p:cTn>
                              </p:par>
                            </p:childTnLst>
                          </p:cTn>
                        </p:par>
                      </p:childTnLst>
                    </p:cTn>
                  </p:par>
                  <p:par>
                    <p:cTn id="176" fill="hold">
                      <p:stCondLst>
                        <p:cond delay="indefinite"/>
                      </p:stCondLst>
                      <p:childTnLst>
                        <p:par>
                          <p:cTn id="177" fill="hold">
                            <p:stCondLst>
                              <p:cond delay="0"/>
                            </p:stCondLst>
                            <p:childTnLst>
                              <p:par>
                                <p:cTn id="178" presetID="16" presetClass="entr" presetSubtype="21" fill="hold" grpId="0" nodeType="clickEffect">
                                  <p:stCondLst>
                                    <p:cond delay="0"/>
                                  </p:stCondLst>
                                  <p:childTnLst>
                                    <p:set>
                                      <p:cBhvr>
                                        <p:cTn id="179" dur="1" fill="hold">
                                          <p:stCondLst>
                                            <p:cond delay="0"/>
                                          </p:stCondLst>
                                        </p:cTn>
                                        <p:tgtEl>
                                          <p:spTgt spid="102"/>
                                        </p:tgtEl>
                                        <p:attrNameLst>
                                          <p:attrName>style.visibility</p:attrName>
                                        </p:attrNameLst>
                                      </p:cBhvr>
                                      <p:to>
                                        <p:strVal val="visible"/>
                                      </p:to>
                                    </p:set>
                                    <p:animEffect transition="in" filter="barn(inVertical)">
                                      <p:cBhvr>
                                        <p:cTn id="180" dur="500"/>
                                        <p:tgtEl>
                                          <p:spTgt spid="102"/>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4" fill="hold" nodeType="clickEffect">
                                  <p:stCondLst>
                                    <p:cond delay="0"/>
                                  </p:stCondLst>
                                  <p:childTnLst>
                                    <p:set>
                                      <p:cBhvr>
                                        <p:cTn id="184" dur="1" fill="hold">
                                          <p:stCondLst>
                                            <p:cond delay="0"/>
                                          </p:stCondLst>
                                        </p:cTn>
                                        <p:tgtEl>
                                          <p:spTgt spid="103"/>
                                        </p:tgtEl>
                                        <p:attrNameLst>
                                          <p:attrName>style.visibility</p:attrName>
                                        </p:attrNameLst>
                                      </p:cBhvr>
                                      <p:to>
                                        <p:strVal val="visible"/>
                                      </p:to>
                                    </p:set>
                                    <p:animEffect transition="in" filter="wipe(down)">
                                      <p:cBhvr>
                                        <p:cTn id="185" dur="500"/>
                                        <p:tgtEl>
                                          <p:spTgt spid="103"/>
                                        </p:tgtEl>
                                      </p:cBhvr>
                                    </p:animEffect>
                                  </p:childTnLst>
                                </p:cTn>
                              </p:par>
                            </p:childTnLst>
                          </p:cTn>
                        </p:par>
                      </p:childTnLst>
                    </p:cTn>
                  </p:par>
                  <p:par>
                    <p:cTn id="186" fill="hold">
                      <p:stCondLst>
                        <p:cond delay="indefinite"/>
                      </p:stCondLst>
                      <p:childTnLst>
                        <p:par>
                          <p:cTn id="187" fill="hold">
                            <p:stCondLst>
                              <p:cond delay="0"/>
                            </p:stCondLst>
                            <p:childTnLst>
                              <p:par>
                                <p:cTn id="188" presetID="16" presetClass="entr" presetSubtype="21" fill="hold" grpId="0" nodeType="clickEffect">
                                  <p:stCondLst>
                                    <p:cond delay="0"/>
                                  </p:stCondLst>
                                  <p:childTnLst>
                                    <p:set>
                                      <p:cBhvr>
                                        <p:cTn id="189" dur="1" fill="hold">
                                          <p:stCondLst>
                                            <p:cond delay="0"/>
                                          </p:stCondLst>
                                        </p:cTn>
                                        <p:tgtEl>
                                          <p:spTgt spid="106"/>
                                        </p:tgtEl>
                                        <p:attrNameLst>
                                          <p:attrName>style.visibility</p:attrName>
                                        </p:attrNameLst>
                                      </p:cBhvr>
                                      <p:to>
                                        <p:strVal val="visible"/>
                                      </p:to>
                                    </p:set>
                                    <p:animEffect transition="in" filter="barn(inVertical)">
                                      <p:cBhvr>
                                        <p:cTn id="190" dur="500"/>
                                        <p:tgtEl>
                                          <p:spTgt spid="106"/>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4" fill="hold" nodeType="clickEffect">
                                  <p:stCondLst>
                                    <p:cond delay="0"/>
                                  </p:stCondLst>
                                  <p:childTnLst>
                                    <p:set>
                                      <p:cBhvr>
                                        <p:cTn id="194" dur="1" fill="hold">
                                          <p:stCondLst>
                                            <p:cond delay="0"/>
                                          </p:stCondLst>
                                        </p:cTn>
                                        <p:tgtEl>
                                          <p:spTgt spid="107"/>
                                        </p:tgtEl>
                                        <p:attrNameLst>
                                          <p:attrName>style.visibility</p:attrName>
                                        </p:attrNameLst>
                                      </p:cBhvr>
                                      <p:to>
                                        <p:strVal val="visible"/>
                                      </p:to>
                                    </p:set>
                                    <p:animEffect transition="in" filter="wipe(down)">
                                      <p:cBhvr>
                                        <p:cTn id="195" dur="500"/>
                                        <p:tgtEl>
                                          <p:spTgt spid="107"/>
                                        </p:tgtEl>
                                      </p:cBhvr>
                                    </p:animEffect>
                                  </p:childTnLst>
                                </p:cTn>
                              </p:par>
                            </p:childTnLst>
                          </p:cTn>
                        </p:par>
                      </p:childTnLst>
                    </p:cTn>
                  </p:par>
                  <p:par>
                    <p:cTn id="196" fill="hold">
                      <p:stCondLst>
                        <p:cond delay="indefinite"/>
                      </p:stCondLst>
                      <p:childTnLst>
                        <p:par>
                          <p:cTn id="197" fill="hold">
                            <p:stCondLst>
                              <p:cond delay="0"/>
                            </p:stCondLst>
                            <p:childTnLst>
                              <p:par>
                                <p:cTn id="198" presetID="16" presetClass="entr" presetSubtype="21" fill="hold" grpId="0" nodeType="clickEffect">
                                  <p:stCondLst>
                                    <p:cond delay="0"/>
                                  </p:stCondLst>
                                  <p:childTnLst>
                                    <p:set>
                                      <p:cBhvr>
                                        <p:cTn id="199" dur="1" fill="hold">
                                          <p:stCondLst>
                                            <p:cond delay="0"/>
                                          </p:stCondLst>
                                        </p:cTn>
                                        <p:tgtEl>
                                          <p:spTgt spid="109"/>
                                        </p:tgtEl>
                                        <p:attrNameLst>
                                          <p:attrName>style.visibility</p:attrName>
                                        </p:attrNameLst>
                                      </p:cBhvr>
                                      <p:to>
                                        <p:strVal val="visible"/>
                                      </p:to>
                                    </p:set>
                                    <p:animEffect transition="in" filter="barn(inVertical)">
                                      <p:cBhvr>
                                        <p:cTn id="200" dur="500"/>
                                        <p:tgtEl>
                                          <p:spTgt spid="109"/>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nodeType="clickEffect">
                                  <p:stCondLst>
                                    <p:cond delay="0"/>
                                  </p:stCondLst>
                                  <p:childTnLst>
                                    <p:set>
                                      <p:cBhvr>
                                        <p:cTn id="204" dur="1" fill="hold">
                                          <p:stCondLst>
                                            <p:cond delay="0"/>
                                          </p:stCondLst>
                                        </p:cTn>
                                        <p:tgtEl>
                                          <p:spTgt spid="110"/>
                                        </p:tgtEl>
                                        <p:attrNameLst>
                                          <p:attrName>style.visibility</p:attrName>
                                        </p:attrNameLst>
                                      </p:cBhvr>
                                      <p:to>
                                        <p:strVal val="visible"/>
                                      </p:to>
                                    </p:set>
                                    <p:animEffect transition="in" filter="wipe(down)">
                                      <p:cBhvr>
                                        <p:cTn id="205" dur="500"/>
                                        <p:tgtEl>
                                          <p:spTgt spid="110"/>
                                        </p:tgtEl>
                                      </p:cBhvr>
                                    </p:animEffect>
                                  </p:childTnLst>
                                </p:cTn>
                              </p:par>
                            </p:childTnLst>
                          </p:cTn>
                        </p:par>
                      </p:childTnLst>
                    </p:cTn>
                  </p:par>
                  <p:par>
                    <p:cTn id="206" fill="hold">
                      <p:stCondLst>
                        <p:cond delay="indefinite"/>
                      </p:stCondLst>
                      <p:childTnLst>
                        <p:par>
                          <p:cTn id="207" fill="hold">
                            <p:stCondLst>
                              <p:cond delay="0"/>
                            </p:stCondLst>
                            <p:childTnLst>
                              <p:par>
                                <p:cTn id="208" presetID="16" presetClass="entr" presetSubtype="21" fill="hold" grpId="0" nodeType="clickEffect">
                                  <p:stCondLst>
                                    <p:cond delay="0"/>
                                  </p:stCondLst>
                                  <p:childTnLst>
                                    <p:set>
                                      <p:cBhvr>
                                        <p:cTn id="209" dur="1" fill="hold">
                                          <p:stCondLst>
                                            <p:cond delay="0"/>
                                          </p:stCondLst>
                                        </p:cTn>
                                        <p:tgtEl>
                                          <p:spTgt spid="112"/>
                                        </p:tgtEl>
                                        <p:attrNameLst>
                                          <p:attrName>style.visibility</p:attrName>
                                        </p:attrNameLst>
                                      </p:cBhvr>
                                      <p:to>
                                        <p:strVal val="visible"/>
                                      </p:to>
                                    </p:set>
                                    <p:animEffect transition="in" filter="barn(inVertical)">
                                      <p:cBhvr>
                                        <p:cTn id="210" dur="500"/>
                                        <p:tgtEl>
                                          <p:spTgt spid="112"/>
                                        </p:tgtEl>
                                      </p:cBhvr>
                                    </p:animEffect>
                                  </p:childTnLst>
                                </p:cTn>
                              </p:par>
                            </p:childTnLst>
                          </p:cTn>
                        </p:par>
                      </p:childTnLst>
                    </p:cTn>
                  </p:par>
                  <p:par>
                    <p:cTn id="211" fill="hold">
                      <p:stCondLst>
                        <p:cond delay="indefinite"/>
                      </p:stCondLst>
                      <p:childTnLst>
                        <p:par>
                          <p:cTn id="212" fill="hold">
                            <p:stCondLst>
                              <p:cond delay="0"/>
                            </p:stCondLst>
                            <p:childTnLst>
                              <p:par>
                                <p:cTn id="213" presetID="22" presetClass="entr" presetSubtype="4" fill="hold" nodeType="clickEffect">
                                  <p:stCondLst>
                                    <p:cond delay="0"/>
                                  </p:stCondLst>
                                  <p:childTnLst>
                                    <p:set>
                                      <p:cBhvr>
                                        <p:cTn id="214" dur="1" fill="hold">
                                          <p:stCondLst>
                                            <p:cond delay="0"/>
                                          </p:stCondLst>
                                        </p:cTn>
                                        <p:tgtEl>
                                          <p:spTgt spid="113"/>
                                        </p:tgtEl>
                                        <p:attrNameLst>
                                          <p:attrName>style.visibility</p:attrName>
                                        </p:attrNameLst>
                                      </p:cBhvr>
                                      <p:to>
                                        <p:strVal val="visible"/>
                                      </p:to>
                                    </p:set>
                                    <p:animEffect transition="in" filter="wipe(down)">
                                      <p:cBhvr>
                                        <p:cTn id="215" dur="500"/>
                                        <p:tgtEl>
                                          <p:spTgt spid="113"/>
                                        </p:tgtEl>
                                      </p:cBhvr>
                                    </p:animEffect>
                                  </p:childTnLst>
                                </p:cTn>
                              </p:par>
                            </p:childTnLst>
                          </p:cTn>
                        </p:par>
                      </p:childTnLst>
                    </p:cTn>
                  </p:par>
                  <p:par>
                    <p:cTn id="216" fill="hold">
                      <p:stCondLst>
                        <p:cond delay="indefinite"/>
                      </p:stCondLst>
                      <p:childTnLst>
                        <p:par>
                          <p:cTn id="217" fill="hold">
                            <p:stCondLst>
                              <p:cond delay="0"/>
                            </p:stCondLst>
                            <p:childTnLst>
                              <p:par>
                                <p:cTn id="218" presetID="16" presetClass="entr" presetSubtype="21" fill="hold" grpId="0" nodeType="clickEffect">
                                  <p:stCondLst>
                                    <p:cond delay="0"/>
                                  </p:stCondLst>
                                  <p:childTnLst>
                                    <p:set>
                                      <p:cBhvr>
                                        <p:cTn id="219" dur="1" fill="hold">
                                          <p:stCondLst>
                                            <p:cond delay="0"/>
                                          </p:stCondLst>
                                        </p:cTn>
                                        <p:tgtEl>
                                          <p:spTgt spid="114"/>
                                        </p:tgtEl>
                                        <p:attrNameLst>
                                          <p:attrName>style.visibility</p:attrName>
                                        </p:attrNameLst>
                                      </p:cBhvr>
                                      <p:to>
                                        <p:strVal val="visible"/>
                                      </p:to>
                                    </p:set>
                                    <p:animEffect transition="in" filter="barn(inVertical)">
                                      <p:cBhvr>
                                        <p:cTn id="220" dur="500"/>
                                        <p:tgtEl>
                                          <p:spTgt spid="114"/>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nodeType="clickEffect">
                                  <p:stCondLst>
                                    <p:cond delay="0"/>
                                  </p:stCondLst>
                                  <p:childTnLst>
                                    <p:set>
                                      <p:cBhvr>
                                        <p:cTn id="224" dur="1" fill="hold">
                                          <p:stCondLst>
                                            <p:cond delay="0"/>
                                          </p:stCondLst>
                                        </p:cTn>
                                        <p:tgtEl>
                                          <p:spTgt spid="115"/>
                                        </p:tgtEl>
                                        <p:attrNameLst>
                                          <p:attrName>style.visibility</p:attrName>
                                        </p:attrNameLst>
                                      </p:cBhvr>
                                      <p:to>
                                        <p:strVal val="visible"/>
                                      </p:to>
                                    </p:set>
                                    <p:animEffect transition="in" filter="wipe(down)">
                                      <p:cBhvr>
                                        <p:cTn id="225" dur="500"/>
                                        <p:tgtEl>
                                          <p:spTgt spid="115"/>
                                        </p:tgtEl>
                                      </p:cBhvr>
                                    </p:animEffect>
                                  </p:childTnLst>
                                </p:cTn>
                              </p:par>
                            </p:childTnLst>
                          </p:cTn>
                        </p:par>
                      </p:childTnLst>
                    </p:cTn>
                  </p:par>
                  <p:par>
                    <p:cTn id="226" fill="hold">
                      <p:stCondLst>
                        <p:cond delay="indefinite"/>
                      </p:stCondLst>
                      <p:childTnLst>
                        <p:par>
                          <p:cTn id="227" fill="hold">
                            <p:stCondLst>
                              <p:cond delay="0"/>
                            </p:stCondLst>
                            <p:childTnLst>
                              <p:par>
                                <p:cTn id="228" presetID="16" presetClass="entr" presetSubtype="21" fill="hold" grpId="0" nodeType="clickEffect">
                                  <p:stCondLst>
                                    <p:cond delay="0"/>
                                  </p:stCondLst>
                                  <p:childTnLst>
                                    <p:set>
                                      <p:cBhvr>
                                        <p:cTn id="229" dur="1" fill="hold">
                                          <p:stCondLst>
                                            <p:cond delay="0"/>
                                          </p:stCondLst>
                                        </p:cTn>
                                        <p:tgtEl>
                                          <p:spTgt spid="116"/>
                                        </p:tgtEl>
                                        <p:attrNameLst>
                                          <p:attrName>style.visibility</p:attrName>
                                        </p:attrNameLst>
                                      </p:cBhvr>
                                      <p:to>
                                        <p:strVal val="visible"/>
                                      </p:to>
                                    </p:set>
                                    <p:animEffect transition="in" filter="barn(inVertical)">
                                      <p:cBhvr>
                                        <p:cTn id="230" dur="500"/>
                                        <p:tgtEl>
                                          <p:spTgt spid="116"/>
                                        </p:tgtEl>
                                      </p:cBhvr>
                                    </p:animEffect>
                                  </p:childTnLst>
                                </p:cTn>
                              </p:par>
                            </p:childTnLst>
                          </p:cTn>
                        </p:par>
                      </p:childTnLst>
                    </p:cTn>
                  </p:par>
                  <p:par>
                    <p:cTn id="231" fill="hold">
                      <p:stCondLst>
                        <p:cond delay="indefinite"/>
                      </p:stCondLst>
                      <p:childTnLst>
                        <p:par>
                          <p:cTn id="232" fill="hold">
                            <p:stCondLst>
                              <p:cond delay="0"/>
                            </p:stCondLst>
                            <p:childTnLst>
                              <p:par>
                                <p:cTn id="233" presetID="22" presetClass="entr" presetSubtype="4" fill="hold" nodeType="clickEffect">
                                  <p:stCondLst>
                                    <p:cond delay="0"/>
                                  </p:stCondLst>
                                  <p:childTnLst>
                                    <p:set>
                                      <p:cBhvr>
                                        <p:cTn id="234" dur="1" fill="hold">
                                          <p:stCondLst>
                                            <p:cond delay="0"/>
                                          </p:stCondLst>
                                        </p:cTn>
                                        <p:tgtEl>
                                          <p:spTgt spid="117"/>
                                        </p:tgtEl>
                                        <p:attrNameLst>
                                          <p:attrName>style.visibility</p:attrName>
                                        </p:attrNameLst>
                                      </p:cBhvr>
                                      <p:to>
                                        <p:strVal val="visible"/>
                                      </p:to>
                                    </p:set>
                                    <p:animEffect transition="in" filter="wipe(down)">
                                      <p:cBhvr>
                                        <p:cTn id="235" dur="500"/>
                                        <p:tgtEl>
                                          <p:spTgt spid="117"/>
                                        </p:tgtEl>
                                      </p:cBhvr>
                                    </p:animEffect>
                                  </p:childTnLst>
                                </p:cTn>
                              </p:par>
                            </p:childTnLst>
                          </p:cTn>
                        </p:par>
                      </p:childTnLst>
                    </p:cTn>
                  </p:par>
                  <p:par>
                    <p:cTn id="236" fill="hold">
                      <p:stCondLst>
                        <p:cond delay="indefinite"/>
                      </p:stCondLst>
                      <p:childTnLst>
                        <p:par>
                          <p:cTn id="237" fill="hold">
                            <p:stCondLst>
                              <p:cond delay="0"/>
                            </p:stCondLst>
                            <p:childTnLst>
                              <p:par>
                                <p:cTn id="238" presetID="16" presetClass="entr" presetSubtype="21" fill="hold" grpId="0" nodeType="clickEffect">
                                  <p:stCondLst>
                                    <p:cond delay="0"/>
                                  </p:stCondLst>
                                  <p:childTnLst>
                                    <p:set>
                                      <p:cBhvr>
                                        <p:cTn id="239" dur="1" fill="hold">
                                          <p:stCondLst>
                                            <p:cond delay="0"/>
                                          </p:stCondLst>
                                        </p:cTn>
                                        <p:tgtEl>
                                          <p:spTgt spid="119"/>
                                        </p:tgtEl>
                                        <p:attrNameLst>
                                          <p:attrName>style.visibility</p:attrName>
                                        </p:attrNameLst>
                                      </p:cBhvr>
                                      <p:to>
                                        <p:strVal val="visible"/>
                                      </p:to>
                                    </p:set>
                                    <p:animEffect transition="in" filter="barn(inVertical)">
                                      <p:cBhvr>
                                        <p:cTn id="240" dur="500"/>
                                        <p:tgtEl>
                                          <p:spTgt spid="119"/>
                                        </p:tgtEl>
                                      </p:cBhvr>
                                    </p:animEffect>
                                  </p:childTnLst>
                                </p:cTn>
                              </p:par>
                            </p:childTnLst>
                          </p:cTn>
                        </p:par>
                      </p:childTnLst>
                    </p:cTn>
                  </p:par>
                  <p:par>
                    <p:cTn id="241" fill="hold">
                      <p:stCondLst>
                        <p:cond delay="indefinite"/>
                      </p:stCondLst>
                      <p:childTnLst>
                        <p:par>
                          <p:cTn id="242" fill="hold">
                            <p:stCondLst>
                              <p:cond delay="0"/>
                            </p:stCondLst>
                            <p:childTnLst>
                              <p:par>
                                <p:cTn id="243" presetID="22" presetClass="entr" presetSubtype="4" fill="hold" nodeType="clickEffect">
                                  <p:stCondLst>
                                    <p:cond delay="0"/>
                                  </p:stCondLst>
                                  <p:childTnLst>
                                    <p:set>
                                      <p:cBhvr>
                                        <p:cTn id="244" dur="1" fill="hold">
                                          <p:stCondLst>
                                            <p:cond delay="0"/>
                                          </p:stCondLst>
                                        </p:cTn>
                                        <p:tgtEl>
                                          <p:spTgt spid="120"/>
                                        </p:tgtEl>
                                        <p:attrNameLst>
                                          <p:attrName>style.visibility</p:attrName>
                                        </p:attrNameLst>
                                      </p:cBhvr>
                                      <p:to>
                                        <p:strVal val="visible"/>
                                      </p:to>
                                    </p:set>
                                    <p:animEffect transition="in" filter="wipe(down)">
                                      <p:cBhvr>
                                        <p:cTn id="245" dur="500"/>
                                        <p:tgtEl>
                                          <p:spTgt spid="120"/>
                                        </p:tgtEl>
                                      </p:cBhvr>
                                    </p:animEffect>
                                  </p:childTnLst>
                                </p:cTn>
                              </p:par>
                            </p:childTnLst>
                          </p:cTn>
                        </p:par>
                      </p:childTnLst>
                    </p:cTn>
                  </p:par>
                  <p:par>
                    <p:cTn id="246" fill="hold">
                      <p:stCondLst>
                        <p:cond delay="indefinite"/>
                      </p:stCondLst>
                      <p:childTnLst>
                        <p:par>
                          <p:cTn id="247" fill="hold">
                            <p:stCondLst>
                              <p:cond delay="0"/>
                            </p:stCondLst>
                            <p:childTnLst>
                              <p:par>
                                <p:cTn id="248" presetID="16" presetClass="entr" presetSubtype="21" fill="hold" grpId="0" nodeType="clickEffect">
                                  <p:stCondLst>
                                    <p:cond delay="0"/>
                                  </p:stCondLst>
                                  <p:childTnLst>
                                    <p:set>
                                      <p:cBhvr>
                                        <p:cTn id="249" dur="1" fill="hold">
                                          <p:stCondLst>
                                            <p:cond delay="0"/>
                                          </p:stCondLst>
                                        </p:cTn>
                                        <p:tgtEl>
                                          <p:spTgt spid="122"/>
                                        </p:tgtEl>
                                        <p:attrNameLst>
                                          <p:attrName>style.visibility</p:attrName>
                                        </p:attrNameLst>
                                      </p:cBhvr>
                                      <p:to>
                                        <p:strVal val="visible"/>
                                      </p:to>
                                    </p:set>
                                    <p:animEffect transition="in" filter="barn(inVertical)">
                                      <p:cBhvr>
                                        <p:cTn id="250" dur="500"/>
                                        <p:tgtEl>
                                          <p:spTgt spid="122"/>
                                        </p:tgtEl>
                                      </p:cBhvr>
                                    </p:animEffect>
                                  </p:childTnLst>
                                </p:cTn>
                              </p:par>
                            </p:childTnLst>
                          </p:cTn>
                        </p:par>
                      </p:childTnLst>
                    </p:cTn>
                  </p:par>
                  <p:par>
                    <p:cTn id="251" fill="hold">
                      <p:stCondLst>
                        <p:cond delay="indefinite"/>
                      </p:stCondLst>
                      <p:childTnLst>
                        <p:par>
                          <p:cTn id="252" fill="hold">
                            <p:stCondLst>
                              <p:cond delay="0"/>
                            </p:stCondLst>
                            <p:childTnLst>
                              <p:par>
                                <p:cTn id="253" presetID="22" presetClass="entr" presetSubtype="4" fill="hold" nodeType="clickEffect">
                                  <p:stCondLst>
                                    <p:cond delay="0"/>
                                  </p:stCondLst>
                                  <p:childTnLst>
                                    <p:set>
                                      <p:cBhvr>
                                        <p:cTn id="254" dur="1" fill="hold">
                                          <p:stCondLst>
                                            <p:cond delay="0"/>
                                          </p:stCondLst>
                                        </p:cTn>
                                        <p:tgtEl>
                                          <p:spTgt spid="138"/>
                                        </p:tgtEl>
                                        <p:attrNameLst>
                                          <p:attrName>style.visibility</p:attrName>
                                        </p:attrNameLst>
                                      </p:cBhvr>
                                      <p:to>
                                        <p:strVal val="visible"/>
                                      </p:to>
                                    </p:set>
                                    <p:animEffect transition="in" filter="wipe(down)">
                                      <p:cBhvr>
                                        <p:cTn id="255" dur="500"/>
                                        <p:tgtEl>
                                          <p:spTgt spid="138"/>
                                        </p:tgtEl>
                                      </p:cBhvr>
                                    </p:animEffect>
                                  </p:childTnLst>
                                </p:cTn>
                              </p:par>
                            </p:childTnLst>
                          </p:cTn>
                        </p:par>
                      </p:childTnLst>
                    </p:cTn>
                  </p:par>
                  <p:par>
                    <p:cTn id="256" fill="hold">
                      <p:stCondLst>
                        <p:cond delay="indefinite"/>
                      </p:stCondLst>
                      <p:childTnLst>
                        <p:par>
                          <p:cTn id="257" fill="hold">
                            <p:stCondLst>
                              <p:cond delay="0"/>
                            </p:stCondLst>
                            <p:childTnLst>
                              <p:par>
                                <p:cTn id="258" presetID="16" presetClass="entr" presetSubtype="21" fill="hold" grpId="0" nodeType="clickEffect">
                                  <p:stCondLst>
                                    <p:cond delay="0"/>
                                  </p:stCondLst>
                                  <p:childTnLst>
                                    <p:set>
                                      <p:cBhvr>
                                        <p:cTn id="259" dur="1" fill="hold">
                                          <p:stCondLst>
                                            <p:cond delay="0"/>
                                          </p:stCondLst>
                                        </p:cTn>
                                        <p:tgtEl>
                                          <p:spTgt spid="140"/>
                                        </p:tgtEl>
                                        <p:attrNameLst>
                                          <p:attrName>style.visibility</p:attrName>
                                        </p:attrNameLst>
                                      </p:cBhvr>
                                      <p:to>
                                        <p:strVal val="visible"/>
                                      </p:to>
                                    </p:set>
                                    <p:animEffect transition="in" filter="barn(inVertical)">
                                      <p:cBhvr>
                                        <p:cTn id="260" dur="500"/>
                                        <p:tgtEl>
                                          <p:spTgt spid="140"/>
                                        </p:tgtEl>
                                      </p:cBhvr>
                                    </p:animEffect>
                                  </p:childTnLst>
                                </p:cTn>
                              </p:par>
                            </p:childTnLst>
                          </p:cTn>
                        </p:par>
                      </p:childTnLst>
                    </p:cTn>
                  </p:par>
                  <p:par>
                    <p:cTn id="261" fill="hold">
                      <p:stCondLst>
                        <p:cond delay="indefinite"/>
                      </p:stCondLst>
                      <p:childTnLst>
                        <p:par>
                          <p:cTn id="262" fill="hold">
                            <p:stCondLst>
                              <p:cond delay="0"/>
                            </p:stCondLst>
                            <p:childTnLst>
                              <p:par>
                                <p:cTn id="263" presetID="22" presetClass="entr" presetSubtype="4" fill="hold" nodeType="clickEffect">
                                  <p:stCondLst>
                                    <p:cond delay="0"/>
                                  </p:stCondLst>
                                  <p:childTnLst>
                                    <p:set>
                                      <p:cBhvr>
                                        <p:cTn id="264" dur="1" fill="hold">
                                          <p:stCondLst>
                                            <p:cond delay="0"/>
                                          </p:stCondLst>
                                        </p:cTn>
                                        <p:tgtEl>
                                          <p:spTgt spid="124"/>
                                        </p:tgtEl>
                                        <p:attrNameLst>
                                          <p:attrName>style.visibility</p:attrName>
                                        </p:attrNameLst>
                                      </p:cBhvr>
                                      <p:to>
                                        <p:strVal val="visible"/>
                                      </p:to>
                                    </p:set>
                                    <p:animEffect transition="in" filter="wipe(down)">
                                      <p:cBhvr>
                                        <p:cTn id="265" dur="500"/>
                                        <p:tgtEl>
                                          <p:spTgt spid="124"/>
                                        </p:tgtEl>
                                      </p:cBhvr>
                                    </p:animEffect>
                                  </p:childTnLst>
                                </p:cTn>
                              </p:par>
                            </p:childTnLst>
                          </p:cTn>
                        </p:par>
                      </p:childTnLst>
                    </p:cTn>
                  </p:par>
                  <p:par>
                    <p:cTn id="266" fill="hold">
                      <p:stCondLst>
                        <p:cond delay="indefinite"/>
                      </p:stCondLst>
                      <p:childTnLst>
                        <p:par>
                          <p:cTn id="267" fill="hold">
                            <p:stCondLst>
                              <p:cond delay="0"/>
                            </p:stCondLst>
                            <p:childTnLst>
                              <p:par>
                                <p:cTn id="268" presetID="16" presetClass="entr" presetSubtype="21" fill="hold" grpId="0" nodeType="clickEffect">
                                  <p:stCondLst>
                                    <p:cond delay="0"/>
                                  </p:stCondLst>
                                  <p:childTnLst>
                                    <p:set>
                                      <p:cBhvr>
                                        <p:cTn id="269" dur="1" fill="hold">
                                          <p:stCondLst>
                                            <p:cond delay="0"/>
                                          </p:stCondLst>
                                        </p:cTn>
                                        <p:tgtEl>
                                          <p:spTgt spid="125"/>
                                        </p:tgtEl>
                                        <p:attrNameLst>
                                          <p:attrName>style.visibility</p:attrName>
                                        </p:attrNameLst>
                                      </p:cBhvr>
                                      <p:to>
                                        <p:strVal val="visible"/>
                                      </p:to>
                                    </p:set>
                                    <p:animEffect transition="in" filter="barn(inVertical)">
                                      <p:cBhvr>
                                        <p:cTn id="270" dur="500"/>
                                        <p:tgtEl>
                                          <p:spTgt spid="125"/>
                                        </p:tgtEl>
                                      </p:cBhvr>
                                    </p:animEffect>
                                  </p:childTnLst>
                                </p:cTn>
                              </p:par>
                            </p:childTnLst>
                          </p:cTn>
                        </p:par>
                      </p:childTnLst>
                    </p:cTn>
                  </p:par>
                  <p:par>
                    <p:cTn id="271" fill="hold">
                      <p:stCondLst>
                        <p:cond delay="indefinite"/>
                      </p:stCondLst>
                      <p:childTnLst>
                        <p:par>
                          <p:cTn id="272" fill="hold">
                            <p:stCondLst>
                              <p:cond delay="0"/>
                            </p:stCondLst>
                            <p:childTnLst>
                              <p:par>
                                <p:cTn id="273" presetID="22" presetClass="entr" presetSubtype="4" fill="hold" nodeType="clickEffect">
                                  <p:stCondLst>
                                    <p:cond delay="0"/>
                                  </p:stCondLst>
                                  <p:childTnLst>
                                    <p:set>
                                      <p:cBhvr>
                                        <p:cTn id="274" dur="1" fill="hold">
                                          <p:stCondLst>
                                            <p:cond delay="0"/>
                                          </p:stCondLst>
                                        </p:cTn>
                                        <p:tgtEl>
                                          <p:spTgt spid="126"/>
                                        </p:tgtEl>
                                        <p:attrNameLst>
                                          <p:attrName>style.visibility</p:attrName>
                                        </p:attrNameLst>
                                      </p:cBhvr>
                                      <p:to>
                                        <p:strVal val="visible"/>
                                      </p:to>
                                    </p:set>
                                    <p:animEffect transition="in" filter="wipe(down)">
                                      <p:cBhvr>
                                        <p:cTn id="275" dur="500"/>
                                        <p:tgtEl>
                                          <p:spTgt spid="126"/>
                                        </p:tgtEl>
                                      </p:cBhvr>
                                    </p:animEffect>
                                  </p:childTnLst>
                                </p:cTn>
                              </p:par>
                            </p:childTnLst>
                          </p:cTn>
                        </p:par>
                      </p:childTnLst>
                    </p:cTn>
                  </p:par>
                  <p:par>
                    <p:cTn id="276" fill="hold">
                      <p:stCondLst>
                        <p:cond delay="indefinite"/>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128"/>
                                        </p:tgtEl>
                                        <p:attrNameLst>
                                          <p:attrName>style.visibility</p:attrName>
                                        </p:attrNameLst>
                                      </p:cBhvr>
                                      <p:to>
                                        <p:strVal val="visible"/>
                                      </p:to>
                                    </p:set>
                                    <p:animEffect transition="in" filter="barn(inVertical)">
                                      <p:cBhvr>
                                        <p:cTn id="280" dur="500"/>
                                        <p:tgtEl>
                                          <p:spTgt spid="128"/>
                                        </p:tgtEl>
                                      </p:cBhvr>
                                    </p:animEffect>
                                  </p:childTnLst>
                                </p:cTn>
                              </p:par>
                            </p:childTnLst>
                          </p:cTn>
                        </p:par>
                      </p:childTnLst>
                    </p:cTn>
                  </p:par>
                  <p:par>
                    <p:cTn id="281" fill="hold">
                      <p:stCondLst>
                        <p:cond delay="indefinite"/>
                      </p:stCondLst>
                      <p:childTnLst>
                        <p:par>
                          <p:cTn id="282" fill="hold">
                            <p:stCondLst>
                              <p:cond delay="0"/>
                            </p:stCondLst>
                            <p:childTnLst>
                              <p:par>
                                <p:cTn id="283" presetID="22" presetClass="entr" presetSubtype="4" fill="hold" nodeType="clickEffect">
                                  <p:stCondLst>
                                    <p:cond delay="0"/>
                                  </p:stCondLst>
                                  <p:childTnLst>
                                    <p:set>
                                      <p:cBhvr>
                                        <p:cTn id="284" dur="1" fill="hold">
                                          <p:stCondLst>
                                            <p:cond delay="0"/>
                                          </p:stCondLst>
                                        </p:cTn>
                                        <p:tgtEl>
                                          <p:spTgt spid="131"/>
                                        </p:tgtEl>
                                        <p:attrNameLst>
                                          <p:attrName>style.visibility</p:attrName>
                                        </p:attrNameLst>
                                      </p:cBhvr>
                                      <p:to>
                                        <p:strVal val="visible"/>
                                      </p:to>
                                    </p:set>
                                    <p:animEffect transition="in" filter="wipe(down)">
                                      <p:cBhvr>
                                        <p:cTn id="285" dur="500"/>
                                        <p:tgtEl>
                                          <p:spTgt spid="131"/>
                                        </p:tgtEl>
                                      </p:cBhvr>
                                    </p:animEffect>
                                  </p:childTnLst>
                                </p:cTn>
                              </p:par>
                            </p:childTnLst>
                          </p:cTn>
                        </p:par>
                      </p:childTnLst>
                    </p:cTn>
                  </p:par>
                  <p:par>
                    <p:cTn id="286" fill="hold">
                      <p:stCondLst>
                        <p:cond delay="indefinite"/>
                      </p:stCondLst>
                      <p:childTnLst>
                        <p:par>
                          <p:cTn id="287" fill="hold">
                            <p:stCondLst>
                              <p:cond delay="0"/>
                            </p:stCondLst>
                            <p:childTnLst>
                              <p:par>
                                <p:cTn id="288" presetID="16" presetClass="entr" presetSubtype="21" fill="hold" grpId="0" nodeType="clickEffect">
                                  <p:stCondLst>
                                    <p:cond delay="0"/>
                                  </p:stCondLst>
                                  <p:childTnLst>
                                    <p:set>
                                      <p:cBhvr>
                                        <p:cTn id="289" dur="1" fill="hold">
                                          <p:stCondLst>
                                            <p:cond delay="0"/>
                                          </p:stCondLst>
                                        </p:cTn>
                                        <p:tgtEl>
                                          <p:spTgt spid="133"/>
                                        </p:tgtEl>
                                        <p:attrNameLst>
                                          <p:attrName>style.visibility</p:attrName>
                                        </p:attrNameLst>
                                      </p:cBhvr>
                                      <p:to>
                                        <p:strVal val="visible"/>
                                      </p:to>
                                    </p:set>
                                    <p:animEffect transition="in" filter="barn(inVertical)">
                                      <p:cBhvr>
                                        <p:cTn id="290" dur="500"/>
                                        <p:tgtEl>
                                          <p:spTgt spid="133"/>
                                        </p:tgtEl>
                                      </p:cBhvr>
                                    </p:animEffect>
                                  </p:childTnLst>
                                </p:cTn>
                              </p:par>
                            </p:childTnLst>
                          </p:cTn>
                        </p:par>
                      </p:childTnLst>
                    </p:cTn>
                  </p:par>
                  <p:par>
                    <p:cTn id="291" fill="hold">
                      <p:stCondLst>
                        <p:cond delay="indefinite"/>
                      </p:stCondLst>
                      <p:childTnLst>
                        <p:par>
                          <p:cTn id="292" fill="hold">
                            <p:stCondLst>
                              <p:cond delay="0"/>
                            </p:stCondLst>
                            <p:childTnLst>
                              <p:par>
                                <p:cTn id="293" presetID="22" presetClass="entr" presetSubtype="4" fill="hold" nodeType="clickEffect">
                                  <p:stCondLst>
                                    <p:cond delay="0"/>
                                  </p:stCondLst>
                                  <p:childTnLst>
                                    <p:set>
                                      <p:cBhvr>
                                        <p:cTn id="294" dur="1" fill="hold">
                                          <p:stCondLst>
                                            <p:cond delay="0"/>
                                          </p:stCondLst>
                                        </p:cTn>
                                        <p:tgtEl>
                                          <p:spTgt spid="134"/>
                                        </p:tgtEl>
                                        <p:attrNameLst>
                                          <p:attrName>style.visibility</p:attrName>
                                        </p:attrNameLst>
                                      </p:cBhvr>
                                      <p:to>
                                        <p:strVal val="visible"/>
                                      </p:to>
                                    </p:set>
                                    <p:animEffect transition="in" filter="wipe(down)">
                                      <p:cBhvr>
                                        <p:cTn id="295" dur="500"/>
                                        <p:tgtEl>
                                          <p:spTgt spid="134"/>
                                        </p:tgtEl>
                                      </p:cBhvr>
                                    </p:animEffect>
                                  </p:childTnLst>
                                </p:cTn>
                              </p:par>
                            </p:childTnLst>
                          </p:cTn>
                        </p:par>
                      </p:childTnLst>
                    </p:cTn>
                  </p:par>
                  <p:par>
                    <p:cTn id="296" fill="hold">
                      <p:stCondLst>
                        <p:cond delay="indefinite"/>
                      </p:stCondLst>
                      <p:childTnLst>
                        <p:par>
                          <p:cTn id="297" fill="hold">
                            <p:stCondLst>
                              <p:cond delay="0"/>
                            </p:stCondLst>
                            <p:childTnLst>
                              <p:par>
                                <p:cTn id="298" presetID="16" presetClass="entr" presetSubtype="21" fill="hold" grpId="0" nodeType="clickEffect">
                                  <p:stCondLst>
                                    <p:cond delay="0"/>
                                  </p:stCondLst>
                                  <p:childTnLst>
                                    <p:set>
                                      <p:cBhvr>
                                        <p:cTn id="299" dur="1" fill="hold">
                                          <p:stCondLst>
                                            <p:cond delay="0"/>
                                          </p:stCondLst>
                                        </p:cTn>
                                        <p:tgtEl>
                                          <p:spTgt spid="136"/>
                                        </p:tgtEl>
                                        <p:attrNameLst>
                                          <p:attrName>style.visibility</p:attrName>
                                        </p:attrNameLst>
                                      </p:cBhvr>
                                      <p:to>
                                        <p:strVal val="visible"/>
                                      </p:to>
                                    </p:set>
                                    <p:animEffect transition="in" filter="barn(inVertical)">
                                      <p:cBhvr>
                                        <p:cTn id="300"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p:bldP spid="61" grpId="0"/>
      <p:bldP spid="64" grpId="0"/>
      <p:bldP spid="66" grpId="0"/>
      <p:bldP spid="68" grpId="0"/>
      <p:bldP spid="71" grpId="0"/>
      <p:bldP spid="75" grpId="0"/>
      <p:bldP spid="78" grpId="0"/>
      <p:bldP spid="81" grpId="0"/>
      <p:bldP spid="84" grpId="0"/>
      <p:bldP spid="88" grpId="0"/>
      <p:bldP spid="90" grpId="0"/>
      <p:bldP spid="93" grpId="0"/>
      <p:bldP spid="96" grpId="0"/>
      <p:bldP spid="99" grpId="0"/>
      <p:bldP spid="102" grpId="0"/>
      <p:bldP spid="106" grpId="0"/>
      <p:bldP spid="109" grpId="0"/>
      <p:bldP spid="112" grpId="0"/>
      <p:bldP spid="114" grpId="0"/>
      <p:bldP spid="116" grpId="0"/>
      <p:bldP spid="119" grpId="0"/>
      <p:bldP spid="122" grpId="0"/>
      <p:bldP spid="125" grpId="0"/>
      <p:bldP spid="128" grpId="0"/>
      <p:bldP spid="133" grpId="0"/>
      <p:bldP spid="136" grpId="0"/>
      <p:bldP spid="14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0" y="5257800"/>
            <a:ext cx="12192000" cy="530303"/>
            <a:chOff x="61210" y="4038600"/>
            <a:chExt cx="9067800" cy="417850"/>
          </a:xfrm>
        </p:grpSpPr>
        <p:sp>
          <p:nvSpPr>
            <p:cNvPr id="39" name="Rectangle 38"/>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5" name="Tiếng còi tàu Hỏa mp3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0" y="-1143000"/>
            <a:ext cx="609600" cy="1371600"/>
          </a:xfrm>
          <a:prstGeom prst="rect">
            <a:avLst/>
          </a:prstGeom>
        </p:spPr>
      </p:pic>
      <p:pic>
        <p:nvPicPr>
          <p:cNvPr id="58" name="Tieng-tau-hoa-chay-www_nhacchuongvui_com (mp3cut.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50317" y="7848600"/>
            <a:ext cx="609600" cy="609600"/>
          </a:xfrm>
          <a:prstGeom prst="rect">
            <a:avLst/>
          </a:prstGeom>
        </p:spPr>
      </p:pic>
      <p:grpSp>
        <p:nvGrpSpPr>
          <p:cNvPr id="30" name="Group 29">
            <a:extLst>
              <a:ext uri="{FF2B5EF4-FFF2-40B4-BE49-F238E27FC236}">
                <a16:creationId xmlns:a16="http://schemas.microsoft.com/office/drawing/2014/main" id="{8C6E80CC-6366-41A0-8226-C0CC30878453}"/>
              </a:ext>
            </a:extLst>
          </p:cNvPr>
          <p:cNvGrpSpPr/>
          <p:nvPr/>
        </p:nvGrpSpPr>
        <p:grpSpPr>
          <a:xfrm>
            <a:off x="-8945820" y="2313861"/>
            <a:ext cx="8570064" cy="3479354"/>
            <a:chOff x="-8569912" y="2197692"/>
            <a:chExt cx="8570064" cy="3479354"/>
          </a:xfrm>
        </p:grpSpPr>
        <p:grpSp>
          <p:nvGrpSpPr>
            <p:cNvPr id="31" name="Group 30">
              <a:extLst>
                <a:ext uri="{FF2B5EF4-FFF2-40B4-BE49-F238E27FC236}">
                  <a16:creationId xmlns:a16="http://schemas.microsoft.com/office/drawing/2014/main" id="{18BA2828-0A7F-4A7F-8B32-05F745437588}"/>
                </a:ext>
              </a:extLst>
            </p:cNvPr>
            <p:cNvGrpSpPr/>
            <p:nvPr/>
          </p:nvGrpSpPr>
          <p:grpSpPr>
            <a:xfrm>
              <a:off x="-8569912" y="2197692"/>
              <a:ext cx="8570064" cy="3479354"/>
              <a:chOff x="-8569912" y="2197692"/>
              <a:chExt cx="8570064" cy="3479354"/>
            </a:xfrm>
          </p:grpSpPr>
          <p:pic>
            <p:nvPicPr>
              <p:cNvPr id="33" name="Picture 32">
                <a:extLst>
                  <a:ext uri="{FF2B5EF4-FFF2-40B4-BE49-F238E27FC236}">
                    <a16:creationId xmlns:a16="http://schemas.microsoft.com/office/drawing/2014/main" id="{6830EE9D-EC31-477E-81BF-1006B300F2C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backgroundRemoval>
                        </a14:imgEffect>
                      </a14:imgLayer>
                    </a14:imgProps>
                  </a:ext>
                  <a:ext uri="{28A0092B-C50C-407E-A947-70E740481C1C}">
                    <a14:useLocalDpi xmlns:a14="http://schemas.microsoft.com/office/drawing/2010/main" val="0"/>
                  </a:ext>
                </a:extLst>
              </a:blip>
              <a:srcRect l="1" t="26404" r="-3708" b="30605"/>
              <a:stretch/>
            </p:blipFill>
            <p:spPr bwMode="auto">
              <a:xfrm flipH="1">
                <a:off x="-7148376" y="3613556"/>
                <a:ext cx="7148528"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Flowchart: Process 33">
                <a:extLst>
                  <a:ext uri="{FF2B5EF4-FFF2-40B4-BE49-F238E27FC236}">
                    <a16:creationId xmlns:a16="http://schemas.microsoft.com/office/drawing/2014/main" id="{9B4FDB27-9C3A-4570-97D7-322F022F1714}"/>
                  </a:ext>
                </a:extLst>
              </p:cNvPr>
              <p:cNvSpPr/>
              <p:nvPr/>
            </p:nvSpPr>
            <p:spPr>
              <a:xfrm>
                <a:off x="-8569912" y="2197692"/>
                <a:ext cx="8442839" cy="1628827"/>
              </a:xfrm>
              <a:prstGeom prst="flowChartProcess">
                <a:avLst/>
              </a:prstGeom>
              <a:solidFill>
                <a:schemeClr val="bg1"/>
              </a:solidFill>
              <a:ln>
                <a:solidFill>
                  <a:schemeClr val="accent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5. Nghe </a:t>
                </a:r>
                <a:r>
                  <a:rPr kumimoji="0" lang="en-US" sz="8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viết</a:t>
                </a:r>
                <a:endPar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pic>
          <p:nvPicPr>
            <p:cNvPr id="32" name="Picture 31">
              <a:extLst>
                <a:ext uri="{FF2B5EF4-FFF2-40B4-BE49-F238E27FC236}">
                  <a16:creationId xmlns:a16="http://schemas.microsoft.com/office/drawing/2014/main" id="{C6A88E69-300A-4CF7-8C8A-EBF19B3E32B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foregroundMark x1="50800" y1="31538" x2="50400" y2="34359"/>
                          <a14:foregroundMark x1="50400" y1="30769" x2="50900" y2="34359"/>
                          <a14:foregroundMark x1="50800" y1="32308" x2="50600" y2="35769"/>
                          <a14:backgroundMark x1="73700" y1="46154" x2="75700" y2="54103"/>
                          <a14:backgroundMark x1="77700" y1="34615" x2="77700" y2="37564"/>
                          <a14:backgroundMark x1="51900" y1="37179" x2="52000" y2="38846"/>
                          <a14:backgroundMark x1="51500" y1="37308" x2="52100" y2="41538"/>
                          <a14:backgroundMark x1="50500" y1="37436" x2="51100" y2="41795"/>
                          <a14:backgroundMark x1="52800" y1="36410" x2="53100" y2="40256"/>
                          <a14:backgroundMark x1="34400" y1="74487" x2="34400" y2="74487"/>
                          <a14:backgroundMark x1="50500" y1="31282" x2="50100" y2="34872"/>
                          <a14:backgroundMark x1="50900" y1="29359" x2="51000" y2="33462"/>
                          <a14:backgroundMark x1="50800" y1="30513" x2="50500" y2="34615"/>
                          <a14:backgroundMark x1="50500" y1="34615" x2="50500" y2="41282"/>
                          <a14:backgroundMark x1="50100" y1="36795" x2="50400" y2="41923"/>
                          <a14:backgroundMark x1="51000" y1="34359" x2="51300" y2="43205"/>
                          <a14:backgroundMark x1="50000" y1="30128" x2="51600" y2="40000"/>
                          <a14:backgroundMark x1="51500" y1="31282" x2="51500" y2="39487"/>
                          <a14:backgroundMark x1="51100" y1="30897" x2="51100" y2="41282"/>
                          <a14:backgroundMark x1="51300" y1="33462" x2="52900" y2="41923"/>
                          <a14:backgroundMark x1="50300" y1="30000" x2="52700" y2="37949"/>
                          <a14:backgroundMark x1="50700" y1="30769" x2="53100" y2="41795"/>
                        </a14:backgroundRemoval>
                      </a14:imgEffect>
                    </a14:imgLayer>
                  </a14:imgProps>
                </a:ext>
                <a:ext uri="{28A0092B-C50C-407E-A947-70E740481C1C}">
                  <a14:useLocalDpi xmlns:a14="http://schemas.microsoft.com/office/drawing/2010/main" val="0"/>
                </a:ext>
              </a:extLst>
            </a:blip>
            <a:srcRect l="50219" t="23948" r="21943" b="33061"/>
            <a:stretch/>
          </p:blipFill>
          <p:spPr bwMode="auto">
            <a:xfrm flipH="1">
              <a:off x="-8468964" y="3431156"/>
              <a:ext cx="1918897"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21182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12"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7" fill="hold"/>
                                        <p:tgtEl>
                                          <p:spTgt spid="58"/>
                                        </p:tgtEl>
                                      </p:cBhvr>
                                    </p:cmd>
                                  </p:childTnLst>
                                </p:cTn>
                              </p:par>
                              <p:par>
                                <p:cTn id="11" presetID="63" presetClass="path" presetSubtype="0" accel="50000" decel="50000" fill="hold" nodeType="withEffect">
                                  <p:stCondLst>
                                    <p:cond delay="0"/>
                                  </p:stCondLst>
                                  <p:childTnLst>
                                    <p:animMotion origin="layout" path="M 1.66667E-6 -2.22222E-6 L 0.85273 0.00834 " pathEditMode="relative" rAng="0" ptsTypes="AA">
                                      <p:cBhvr>
                                        <p:cTn id="12" dur="4000" fill="hold"/>
                                        <p:tgtEl>
                                          <p:spTgt spid="30"/>
                                        </p:tgtEl>
                                        <p:attrNameLst>
                                          <p:attrName>ppt_x</p:attrName>
                                          <p:attrName>ppt_y</p:attrName>
                                        </p:attrNameLst>
                                      </p:cBhvr>
                                      <p:rCtr x="42630" y="417"/>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85273 0.00834 L 2.30833 -0.0037 " pathEditMode="relative" rAng="0" ptsTypes="AA">
                                      <p:cBhvr>
                                        <p:cTn id="16" dur="3750" fill="hold"/>
                                        <p:tgtEl>
                                          <p:spTgt spid="30"/>
                                        </p:tgtEl>
                                        <p:attrNameLst>
                                          <p:attrName>ppt_x</p:attrName>
                                          <p:attrName>ppt_y</p:attrName>
                                        </p:attrNameLst>
                                      </p:cBhvr>
                                      <p:rCtr x="72773"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5"/>
                </p:tgtEl>
              </p:cMediaNode>
            </p:audio>
            <p:audio>
              <p:cMediaNode vol="80000">
                <p:cTn id="18" fill="hold" display="0">
                  <p:stCondLst>
                    <p:cond delay="indefinite"/>
                  </p:stCondLst>
                  <p:endCondLst>
                    <p:cond evt="onStopAudio" delay="0">
                      <p:tgtEl>
                        <p:sldTgt/>
                      </p:tgtEl>
                    </p:cond>
                  </p:endCondLst>
                </p:cTn>
                <p:tgtEl>
                  <p:spTgt spid="5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80">
            <a:extLst>
              <a:ext uri="{FF2B5EF4-FFF2-40B4-BE49-F238E27FC236}">
                <a16:creationId xmlns:a16="http://schemas.microsoft.com/office/drawing/2014/main" id="{6BC8E7BB-9088-5856-8A53-4C527E1B3BF5}"/>
              </a:ext>
            </a:extLst>
          </p:cNvPr>
          <p:cNvSpPr/>
          <p:nvPr/>
        </p:nvSpPr>
        <p:spPr>
          <a:xfrm>
            <a:off x="190501" y="170543"/>
            <a:ext cx="11715751" cy="6344557"/>
          </a:xfrm>
          <a:custGeom>
            <a:avLst/>
            <a:gdLst>
              <a:gd name="connsiteX0" fmla="*/ 0 w 11715751"/>
              <a:gd name="connsiteY0" fmla="*/ 665861 h 6344557"/>
              <a:gd name="connsiteX1" fmla="*/ 665861 w 11715751"/>
              <a:gd name="connsiteY1" fmla="*/ 0 h 6344557"/>
              <a:gd name="connsiteX2" fmla="*/ 11049890 w 11715751"/>
              <a:gd name="connsiteY2" fmla="*/ 0 h 6344557"/>
              <a:gd name="connsiteX3" fmla="*/ 11715751 w 11715751"/>
              <a:gd name="connsiteY3" fmla="*/ 665861 h 6344557"/>
              <a:gd name="connsiteX4" fmla="*/ 11715751 w 11715751"/>
              <a:gd name="connsiteY4" fmla="*/ 5678696 h 6344557"/>
              <a:gd name="connsiteX5" fmla="*/ 11049890 w 11715751"/>
              <a:gd name="connsiteY5" fmla="*/ 6344557 h 6344557"/>
              <a:gd name="connsiteX6" fmla="*/ 665861 w 11715751"/>
              <a:gd name="connsiteY6" fmla="*/ 6344557 h 6344557"/>
              <a:gd name="connsiteX7" fmla="*/ 0 w 11715751"/>
              <a:gd name="connsiteY7" fmla="*/ 5678696 h 6344557"/>
              <a:gd name="connsiteX8" fmla="*/ 0 w 11715751"/>
              <a:gd name="connsiteY8" fmla="*/ 665861 h 6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5751" h="6344557" fill="none" extrusionOk="0">
                <a:moveTo>
                  <a:pt x="0" y="665861"/>
                </a:moveTo>
                <a:cubicBezTo>
                  <a:pt x="2351" y="361756"/>
                  <a:pt x="313232" y="25369"/>
                  <a:pt x="665861" y="0"/>
                </a:cubicBezTo>
                <a:cubicBezTo>
                  <a:pt x="5161937" y="72427"/>
                  <a:pt x="9638498" y="61419"/>
                  <a:pt x="11049890" y="0"/>
                </a:cubicBezTo>
                <a:cubicBezTo>
                  <a:pt x="11415679" y="-13467"/>
                  <a:pt x="11673984" y="285483"/>
                  <a:pt x="11715751" y="665861"/>
                </a:cubicBezTo>
                <a:cubicBezTo>
                  <a:pt x="11816627" y="1594892"/>
                  <a:pt x="11608438" y="3519894"/>
                  <a:pt x="11715751" y="5678696"/>
                </a:cubicBezTo>
                <a:cubicBezTo>
                  <a:pt x="11723478" y="6007224"/>
                  <a:pt x="11393628" y="6317645"/>
                  <a:pt x="11049890" y="6344557"/>
                </a:cubicBezTo>
                <a:cubicBezTo>
                  <a:pt x="8904050" y="6374384"/>
                  <a:pt x="5369519" y="6265251"/>
                  <a:pt x="665861" y="6344557"/>
                </a:cubicBezTo>
                <a:cubicBezTo>
                  <a:pt x="350256" y="6338663"/>
                  <a:pt x="-40117" y="6054374"/>
                  <a:pt x="0" y="5678696"/>
                </a:cubicBezTo>
                <a:cubicBezTo>
                  <a:pt x="50037" y="4318100"/>
                  <a:pt x="770" y="2958738"/>
                  <a:pt x="0" y="665861"/>
                </a:cubicBezTo>
                <a:close/>
              </a:path>
              <a:path w="11715751" h="6344557" stroke="0" extrusionOk="0">
                <a:moveTo>
                  <a:pt x="0" y="665861"/>
                </a:moveTo>
                <a:cubicBezTo>
                  <a:pt x="24848" y="304889"/>
                  <a:pt x="326171" y="58453"/>
                  <a:pt x="665861" y="0"/>
                </a:cubicBezTo>
                <a:cubicBezTo>
                  <a:pt x="4207078" y="123000"/>
                  <a:pt x="9826920" y="-96860"/>
                  <a:pt x="11049890" y="0"/>
                </a:cubicBezTo>
                <a:cubicBezTo>
                  <a:pt x="11385118" y="-24782"/>
                  <a:pt x="11729236" y="270930"/>
                  <a:pt x="11715751" y="665861"/>
                </a:cubicBezTo>
                <a:cubicBezTo>
                  <a:pt x="11718924" y="2368440"/>
                  <a:pt x="11810018" y="3448176"/>
                  <a:pt x="11715751" y="5678696"/>
                </a:cubicBezTo>
                <a:cubicBezTo>
                  <a:pt x="11649620" y="6070399"/>
                  <a:pt x="11392918" y="6340512"/>
                  <a:pt x="11049890" y="6344557"/>
                </a:cubicBezTo>
                <a:cubicBezTo>
                  <a:pt x="9554577" y="6183850"/>
                  <a:pt x="2999158" y="6384224"/>
                  <a:pt x="665861" y="6344557"/>
                </a:cubicBezTo>
                <a:cubicBezTo>
                  <a:pt x="290166" y="6342951"/>
                  <a:pt x="-49815" y="6023873"/>
                  <a:pt x="0" y="5678696"/>
                </a:cubicBezTo>
                <a:cubicBezTo>
                  <a:pt x="32216" y="4898572"/>
                  <a:pt x="57206" y="3057505"/>
                  <a:pt x="0" y="665861"/>
                </a:cubicBezTo>
                <a:close/>
              </a:path>
            </a:pathLst>
          </a:custGeom>
          <a:solidFill>
            <a:sysClr val="window" lastClr="FFFFFF">
              <a:alpha val="76000"/>
            </a:sysClr>
          </a:solidFill>
          <a:ln w="38100" cap="flat" cmpd="sng" algn="ctr">
            <a:solidFill>
              <a:srgbClr val="002060"/>
            </a:solidFill>
            <a:prstDash val="dash"/>
            <a:miter lim="800000"/>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a:effectLst/>
        </p:spPr>
        <p:txBody>
          <a:bodyPr rtlCol="0" anchor="t"/>
          <a:lstStyle/>
          <a:p>
            <a:pPr marL="457189" algn="just" defTabSz="914377">
              <a:spcBef>
                <a:spcPts val="1200"/>
              </a:spcBef>
              <a:defRPr/>
            </a:pPr>
            <a:endParaRPr lang="en-US" sz="2800" b="1" kern="0" dirty="0">
              <a:solidFill>
                <a:srgbClr val="002060"/>
              </a:solidFill>
              <a:latin typeface="Arial"/>
              <a:ea typeface="微软雅黑 Light"/>
              <a:cs typeface="Calibri" panose="020F0502020204030204" pitchFamily="34" charset="0"/>
            </a:endParaRPr>
          </a:p>
        </p:txBody>
      </p:sp>
      <p:sp>
        <p:nvSpPr>
          <p:cNvPr id="9" name="TextBox 8">
            <a:extLst>
              <a:ext uri="{FF2B5EF4-FFF2-40B4-BE49-F238E27FC236}">
                <a16:creationId xmlns:a16="http://schemas.microsoft.com/office/drawing/2014/main" id="{CB41434B-FC45-2011-7EDA-1A200A4C3D01}"/>
              </a:ext>
            </a:extLst>
          </p:cNvPr>
          <p:cNvSpPr txBox="1"/>
          <p:nvPr/>
        </p:nvSpPr>
        <p:spPr>
          <a:xfrm>
            <a:off x="386496" y="170543"/>
            <a:ext cx="10743757" cy="913007"/>
          </a:xfrm>
          <a:prstGeom prst="rect">
            <a:avLst/>
          </a:prstGeom>
          <a:noFill/>
        </p:spPr>
        <p:txBody>
          <a:bodyPr wrap="square" rtlCol="0">
            <a:spAutoFit/>
          </a:bodyPr>
          <a:lstStyle/>
          <a:p>
            <a:pPr algn="ctr" defTabSz="1219170">
              <a:spcAft>
                <a:spcPts val="800"/>
              </a:spcAft>
              <a:defRPr/>
            </a:pPr>
            <a:r>
              <a:rPr lang="en-US" sz="5333" spc="-200" dirty="0" err="1">
                <a:solidFill>
                  <a:srgbClr val="FF0000"/>
                </a:solidFill>
                <a:latin typeface="Calibri" panose="020F0502020204030204" pitchFamily="34" charset="0"/>
                <a:ea typeface="微软雅黑 Light"/>
                <a:cs typeface="Calibri" panose="020F0502020204030204" pitchFamily="34" charset="0"/>
              </a:rPr>
              <a:t>Đi</a:t>
            </a:r>
            <a:r>
              <a:rPr lang="en-US" sz="5333" spc="-200" dirty="0">
                <a:solidFill>
                  <a:srgbClr val="FF0000"/>
                </a:solidFill>
                <a:latin typeface="Calibri" panose="020F0502020204030204" pitchFamily="34" charset="0"/>
                <a:ea typeface="微软雅黑 Light"/>
                <a:cs typeface="Calibri" panose="020F0502020204030204" pitchFamily="34" charset="0"/>
              </a:rPr>
              <a:t> </a:t>
            </a:r>
            <a:r>
              <a:rPr lang="en-US" sz="5333" spc="-200" dirty="0" err="1">
                <a:solidFill>
                  <a:srgbClr val="FF0000"/>
                </a:solidFill>
                <a:latin typeface="Calibri" panose="020F0502020204030204" pitchFamily="34" charset="0"/>
                <a:ea typeface="微软雅黑 Light"/>
                <a:cs typeface="Calibri" panose="020F0502020204030204" pitchFamily="34" charset="0"/>
              </a:rPr>
              <a:t>máy</a:t>
            </a:r>
            <a:r>
              <a:rPr lang="en-US" sz="5333" spc="-200" dirty="0">
                <a:solidFill>
                  <a:srgbClr val="FF0000"/>
                </a:solidFill>
                <a:latin typeface="Calibri" panose="020F0502020204030204" pitchFamily="34" charset="0"/>
                <a:ea typeface="微软雅黑 Light"/>
                <a:cs typeface="Calibri" panose="020F0502020204030204" pitchFamily="34" charset="0"/>
              </a:rPr>
              <a:t> bay Hà </a:t>
            </a:r>
            <a:r>
              <a:rPr lang="en-US" sz="5333" spc="-200" dirty="0" err="1">
                <a:solidFill>
                  <a:srgbClr val="FF0000"/>
                </a:solidFill>
                <a:latin typeface="Calibri" panose="020F0502020204030204" pitchFamily="34" charset="0"/>
                <a:ea typeface="微软雅黑 Light"/>
                <a:cs typeface="Calibri" panose="020F0502020204030204" pitchFamily="34" charset="0"/>
              </a:rPr>
              <a:t>Nội</a:t>
            </a:r>
            <a:r>
              <a:rPr lang="en-US" sz="5333" spc="-200" dirty="0">
                <a:solidFill>
                  <a:srgbClr val="FF0000"/>
                </a:solidFill>
                <a:latin typeface="Calibri" panose="020F0502020204030204" pitchFamily="34" charset="0"/>
                <a:ea typeface="微软雅黑 Light"/>
                <a:cs typeface="Calibri" panose="020F0502020204030204" pitchFamily="34" charset="0"/>
              </a:rPr>
              <a:t> – </a:t>
            </a:r>
            <a:r>
              <a:rPr lang="en-US" sz="5333" spc="-200" dirty="0" err="1">
                <a:solidFill>
                  <a:srgbClr val="FF0000"/>
                </a:solidFill>
                <a:latin typeface="Calibri" panose="020F0502020204030204" pitchFamily="34" charset="0"/>
                <a:ea typeface="微软雅黑 Light"/>
                <a:cs typeface="Calibri" panose="020F0502020204030204" pitchFamily="34" charset="0"/>
              </a:rPr>
              <a:t>Điện</a:t>
            </a:r>
            <a:r>
              <a:rPr lang="en-US" sz="5333" spc="-200" dirty="0">
                <a:solidFill>
                  <a:srgbClr val="FF0000"/>
                </a:solidFill>
                <a:latin typeface="Calibri" panose="020F0502020204030204" pitchFamily="34" charset="0"/>
                <a:ea typeface="微软雅黑 Light"/>
                <a:cs typeface="Calibri" panose="020F0502020204030204" pitchFamily="34" charset="0"/>
              </a:rPr>
              <a:t> </a:t>
            </a:r>
            <a:r>
              <a:rPr lang="en-US" sz="5333" spc="-200" dirty="0" err="1">
                <a:solidFill>
                  <a:srgbClr val="FF0000"/>
                </a:solidFill>
                <a:latin typeface="Calibri" panose="020F0502020204030204" pitchFamily="34" charset="0"/>
                <a:ea typeface="微软雅黑 Light"/>
                <a:cs typeface="Calibri" panose="020F0502020204030204" pitchFamily="34" charset="0"/>
              </a:rPr>
              <a:t>Biên</a:t>
            </a:r>
            <a:endParaRPr lang="en-US" sz="5333" spc="-200" dirty="0">
              <a:solidFill>
                <a:srgbClr val="FF0000"/>
              </a:solidFill>
              <a:latin typeface="Calibri" panose="020F0502020204030204" pitchFamily="34" charset="0"/>
              <a:ea typeface="微软雅黑 Light"/>
              <a:cs typeface="Calibri" panose="020F0502020204030204" pitchFamily="34" charset="0"/>
            </a:endParaRPr>
          </a:p>
        </p:txBody>
      </p:sp>
      <p:sp>
        <p:nvSpPr>
          <p:cNvPr id="10" name="TextBox 9">
            <a:extLst>
              <a:ext uri="{FF2B5EF4-FFF2-40B4-BE49-F238E27FC236}">
                <a16:creationId xmlns:a16="http://schemas.microsoft.com/office/drawing/2014/main" id="{6A372985-7779-605D-0651-4C38381DBD91}"/>
              </a:ext>
            </a:extLst>
          </p:cNvPr>
          <p:cNvSpPr txBox="1"/>
          <p:nvPr/>
        </p:nvSpPr>
        <p:spPr>
          <a:xfrm>
            <a:off x="624658" y="1086726"/>
            <a:ext cx="10942685" cy="4113498"/>
          </a:xfrm>
          <a:prstGeom prst="rect">
            <a:avLst/>
          </a:prstGeom>
          <a:noFill/>
        </p:spPr>
        <p:txBody>
          <a:bodyPr wrap="square" rtlCol="0">
            <a:spAutoFit/>
          </a:bodyPr>
          <a:lstStyle/>
          <a:p>
            <a:pPr algn="just" defTabSz="914377"/>
            <a:r>
              <a:rPr lang="en-US" sz="3733" dirty="0">
                <a:solidFill>
                  <a:sysClr val="windowText" lastClr="000000"/>
                </a:solidFill>
                <a:latin typeface="Calibri" panose="020F0502020204030204" pitchFamily="34" charset="0"/>
                <a:ea typeface="微软雅黑 Light"/>
                <a:cs typeface="Calibri" panose="020F0502020204030204" pitchFamily="34" charset="0"/>
              </a:rPr>
              <a:t>   </a:t>
            </a:r>
            <a:r>
              <a:rPr lang="vi-VN" sz="3733" dirty="0">
                <a:solidFill>
                  <a:sysClr val="windowText" lastClr="000000"/>
                </a:solidFill>
                <a:latin typeface="Calibri" panose="020F0502020204030204" pitchFamily="34" charset="0"/>
                <a:ea typeface="微软雅黑 Light"/>
                <a:cs typeface="Calibri" panose="020F0502020204030204" pitchFamily="34" charset="0"/>
              </a:rPr>
              <a:t>Từ trên máy bay nhìn xuống, phố xá Hà Nội nhỏ xinh như mô hình triển lãm... Những ruộng, những gò đống, bãi bờ với những màu xanh, nâu, vàng, trắng và nhiều hình dạng khác nhau gợi ra những bức tranh giàu màu sắc. Núi Thầy, rồi núi Ba Vì, sông Đà, dãy núi Hoà Bình,... triền miên một dải miền tây ẩn hiện dưới làn mây lúc dày lúc mỏng.</a:t>
            </a:r>
            <a:endParaRPr lang="en-US" sz="3733" dirty="0">
              <a:solidFill>
                <a:sysClr val="windowText" lastClr="000000"/>
              </a:solidFill>
              <a:latin typeface="Calibri" panose="020F0502020204030204" pitchFamily="34" charset="0"/>
              <a:ea typeface="微软雅黑 Light"/>
              <a:cs typeface="Calibri" panose="020F0502020204030204" pitchFamily="34" charset="0"/>
            </a:endParaRPr>
          </a:p>
        </p:txBody>
      </p:sp>
      <p:grpSp>
        <p:nvGrpSpPr>
          <p:cNvPr id="11" name="Group 10">
            <a:extLst>
              <a:ext uri="{FF2B5EF4-FFF2-40B4-BE49-F238E27FC236}">
                <a16:creationId xmlns:a16="http://schemas.microsoft.com/office/drawing/2014/main" id="{B9D595D8-5FE0-B653-ABCA-EDF74F6DF620}"/>
              </a:ext>
            </a:extLst>
          </p:cNvPr>
          <p:cNvGrpSpPr/>
          <p:nvPr/>
        </p:nvGrpSpPr>
        <p:grpSpPr>
          <a:xfrm>
            <a:off x="4367947" y="5156028"/>
            <a:ext cx="7514492" cy="987595"/>
            <a:chOff x="2170968" y="4847445"/>
            <a:chExt cx="7514492" cy="696497"/>
          </a:xfrm>
        </p:grpSpPr>
        <p:sp>
          <p:nvSpPr>
            <p:cNvPr id="12" name="i$liďé">
              <a:extLst>
                <a:ext uri="{FF2B5EF4-FFF2-40B4-BE49-F238E27FC236}">
                  <a16:creationId xmlns:a16="http://schemas.microsoft.com/office/drawing/2014/main" id="{FCD722E8-4136-B9DA-2E39-AE8421C3148B}"/>
                </a:ext>
              </a:extLst>
            </p:cNvPr>
            <p:cNvSpPr/>
            <p:nvPr/>
          </p:nvSpPr>
          <p:spPr bwMode="auto">
            <a:xfrm>
              <a:off x="2170968" y="4847445"/>
              <a:ext cx="7514492" cy="696497"/>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377"/>
              <a:endParaRPr lang="en-US" altLang="zh-CN" dirty="0">
                <a:solidFill>
                  <a:srgbClr val="000000"/>
                </a:solidFill>
                <a:latin typeface="Arial"/>
                <a:ea typeface="微软雅黑"/>
              </a:endParaRPr>
            </a:p>
          </p:txBody>
        </p:sp>
        <p:sp>
          <p:nvSpPr>
            <p:cNvPr id="13" name="Rectangle 12">
              <a:extLst>
                <a:ext uri="{FF2B5EF4-FFF2-40B4-BE49-F238E27FC236}">
                  <a16:creationId xmlns:a16="http://schemas.microsoft.com/office/drawing/2014/main" id="{F2D2D99B-2F60-AF14-E3BB-40DB320664AE}"/>
                </a:ext>
              </a:extLst>
            </p:cNvPr>
            <p:cNvSpPr/>
            <p:nvPr/>
          </p:nvSpPr>
          <p:spPr>
            <a:xfrm>
              <a:off x="2584786" y="4941489"/>
              <a:ext cx="6957799" cy="551283"/>
            </a:xfrm>
            <a:prstGeom prst="rect">
              <a:avLst/>
            </a:prstGeom>
          </p:spPr>
          <p:txBody>
            <a:bodyPr wrap="square">
              <a:spAutoFit/>
            </a:bodyPr>
            <a:lstStyle/>
            <a:p>
              <a:pPr defTabSz="914377">
                <a:lnSpc>
                  <a:spcPct val="120000"/>
                </a:lnSpc>
                <a:spcAft>
                  <a:spcPts val="1067"/>
                </a:spcAft>
              </a:pP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3733" dirty="0">
                <a:solidFill>
                  <a:srgbClr val="000000"/>
                </a:solidFill>
                <a:latin typeface="HP001 4 hàng" panose="020B0603050302020204" pitchFamily="34"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id="{8865722A-4F24-EEC8-7D45-0CF13B2291D8}"/>
              </a:ext>
            </a:extLst>
          </p:cNvPr>
          <p:cNvGrpSpPr/>
          <p:nvPr/>
        </p:nvGrpSpPr>
        <p:grpSpPr>
          <a:xfrm>
            <a:off x="4029075" y="5229223"/>
            <a:ext cx="7824789" cy="920110"/>
            <a:chOff x="2170968" y="4847445"/>
            <a:chExt cx="7514492" cy="696497"/>
          </a:xfrm>
        </p:grpSpPr>
        <p:sp>
          <p:nvSpPr>
            <p:cNvPr id="15" name="i$liďé">
              <a:extLst>
                <a:ext uri="{FF2B5EF4-FFF2-40B4-BE49-F238E27FC236}">
                  <a16:creationId xmlns:a16="http://schemas.microsoft.com/office/drawing/2014/main" id="{60CDA3A1-3912-40A2-6083-B4F8742E29BE}"/>
                </a:ext>
              </a:extLst>
            </p:cNvPr>
            <p:cNvSpPr/>
            <p:nvPr/>
          </p:nvSpPr>
          <p:spPr bwMode="auto">
            <a:xfrm>
              <a:off x="2170968" y="4847445"/>
              <a:ext cx="7514492" cy="696497"/>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377"/>
              <a:endParaRPr lang="en-US" altLang="zh-CN" dirty="0">
                <a:solidFill>
                  <a:srgbClr val="000000"/>
                </a:solidFill>
                <a:latin typeface="Arial"/>
                <a:ea typeface="微软雅黑"/>
              </a:endParaRPr>
            </a:p>
          </p:txBody>
        </p:sp>
        <p:sp>
          <p:nvSpPr>
            <p:cNvPr id="16" name="Rectangle 15">
              <a:extLst>
                <a:ext uri="{FF2B5EF4-FFF2-40B4-BE49-F238E27FC236}">
                  <a16:creationId xmlns:a16="http://schemas.microsoft.com/office/drawing/2014/main" id="{7EDA9A45-5300-8813-FC2F-51F7C114F03C}"/>
                </a:ext>
              </a:extLst>
            </p:cNvPr>
            <p:cNvSpPr/>
            <p:nvPr/>
          </p:nvSpPr>
          <p:spPr>
            <a:xfrm>
              <a:off x="2279772" y="4941489"/>
              <a:ext cx="7262814" cy="442658"/>
            </a:xfrm>
            <a:prstGeom prst="rect">
              <a:avLst/>
            </a:prstGeom>
          </p:spPr>
          <p:txBody>
            <a:bodyPr wrap="square">
              <a:spAutoFit/>
            </a:bodyPr>
            <a:lstStyle/>
            <a:p>
              <a:pPr marL="0" marR="0" algn="just">
                <a:spcBef>
                  <a:spcPts val="0"/>
                </a:spcBef>
                <a:spcAft>
                  <a:spcPts val="0"/>
                </a:spcAft>
              </a:pP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Miêu</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tả</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vẻ</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đẹp</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Hà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Nội</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nhìn</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1883306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0004">
      <a:dk1>
        <a:sysClr val="windowText" lastClr="000000"/>
      </a:dk1>
      <a:lt1>
        <a:sysClr val="window" lastClr="FFFFFF"/>
      </a:lt1>
      <a:dk2>
        <a:srgbClr val="44546A"/>
      </a:dk2>
      <a:lt2>
        <a:srgbClr val="E7E6E6"/>
      </a:lt2>
      <a:accent1>
        <a:srgbClr val="728D29"/>
      </a:accent1>
      <a:accent2>
        <a:srgbClr val="7ABED2"/>
      </a:accent2>
      <a:accent3>
        <a:srgbClr val="728D29"/>
      </a:accent3>
      <a:accent4>
        <a:srgbClr val="7ABED2"/>
      </a:accent4>
      <a:accent5>
        <a:srgbClr val="728D29"/>
      </a:accent5>
      <a:accent6>
        <a:srgbClr val="7ABED2"/>
      </a:accent6>
      <a:hlink>
        <a:srgbClr val="728D29"/>
      </a:hlink>
      <a:folHlink>
        <a:srgbClr val="7ABED2"/>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te Pre-K Lesson by Slidesgo">
  <a:themeElements>
    <a:clrScheme name="Simple Light">
      <a:dk1>
        <a:srgbClr val="272727"/>
      </a:dk1>
      <a:lt1>
        <a:srgbClr val="FFFAEB"/>
      </a:lt1>
      <a:dk2>
        <a:srgbClr val="FFFFFF"/>
      </a:dk2>
      <a:lt2>
        <a:srgbClr val="EEEEEE"/>
      </a:lt2>
      <a:accent1>
        <a:srgbClr val="A3BAD9"/>
      </a:accent1>
      <a:accent2>
        <a:srgbClr val="738CBF"/>
      </a:accent2>
      <a:accent3>
        <a:srgbClr val="F4A95D"/>
      </a:accent3>
      <a:accent4>
        <a:srgbClr val="FBAFAA"/>
      </a:accent4>
      <a:accent5>
        <a:srgbClr val="CFD982"/>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478</Words>
  <Application>Microsoft Office PowerPoint</Application>
  <PresentationFormat>Widescreen</PresentationFormat>
  <Paragraphs>81</Paragraphs>
  <Slides>18</Slides>
  <Notes>5</Notes>
  <HiddenSlides>0</HiddenSlides>
  <MMClips>5</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18</vt:i4>
      </vt:variant>
    </vt:vector>
  </HeadingPairs>
  <TitlesOfParts>
    <vt:vector size="39" baseType="lpstr">
      <vt:lpstr>等线</vt:lpstr>
      <vt:lpstr>黑体</vt:lpstr>
      <vt:lpstr>汉仪小麦体简</vt:lpstr>
      <vt:lpstr>.TMC-Ong Do</vt:lpstr>
      <vt:lpstr>Arial</vt:lpstr>
      <vt:lpstr>Arial Black</vt:lpstr>
      <vt:lpstr>Calibri</vt:lpstr>
      <vt:lpstr>Calibri Light</vt:lpstr>
      <vt:lpstr>Cambria</vt:lpstr>
      <vt:lpstr>HP001 4 hàng</vt:lpstr>
      <vt:lpstr>Londrina Solid</vt:lpstr>
      <vt:lpstr>Poppins</vt:lpstr>
      <vt:lpstr>Times New Roman</vt:lpstr>
      <vt:lpstr>Verdana</vt:lpstr>
      <vt:lpstr>Wingdings</vt:lpstr>
      <vt:lpstr>Custom Design</vt:lpstr>
      <vt:lpstr>1_Office Theme</vt:lpstr>
      <vt:lpstr>Office 主题​​</vt:lpstr>
      <vt:lpstr>2_Office Theme</vt:lpstr>
      <vt:lpstr>2_sample</vt:lpstr>
      <vt:lpstr>Cute Pre-K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2023-08-11T02:11:34Z</dcterms:created>
  <dcterms:modified xsi:type="dcterms:W3CDTF">2023-08-11T03:19:24Z</dcterms:modified>
</cp:coreProperties>
</file>