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517" r:id="rId11"/>
    <p:sldId id="518" r:id="rId12"/>
    <p:sldId id="519" r:id="rId13"/>
    <p:sldId id="52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54" autoAdjust="0"/>
  </p:normalViewPr>
  <p:slideViewPr>
    <p:cSldViewPr snapToGrid="0">
      <p:cViewPr varScale="1">
        <p:scale>
          <a:sx n="62" d="100"/>
          <a:sy n="62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E7C6-23B4-46BF-8BC8-7216D2D9402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EE96-262D-4360-BBAA-2E19707B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2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53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293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42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904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986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772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103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990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092AA66-44DE-3234-AC26-C124B47C677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308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46523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17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DC70-ACEE-9882-376C-EF880B00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08" y="1095375"/>
            <a:ext cx="3395879" cy="3162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92419-0F4C-13B0-C41E-9D3BD0BFD7ED}"/>
              </a:ext>
            </a:extLst>
          </p:cNvPr>
          <p:cNvGrpSpPr/>
          <p:nvPr/>
        </p:nvGrpSpPr>
        <p:grpSpPr>
          <a:xfrm>
            <a:off x="762000" y="1666875"/>
            <a:ext cx="6172200" cy="3108543"/>
            <a:chOff x="762000" y="1666875"/>
            <a:chExt cx="6172200" cy="3108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2D04C-1001-B421-D69B-546EB5EAC2B9}"/>
                </a:ext>
              </a:extLst>
            </p:cNvPr>
            <p:cNvSpPr txBox="1"/>
            <p:nvPr/>
          </p:nvSpPr>
          <p:spPr>
            <a:xfrm>
              <a:off x="762000" y="1666875"/>
              <a:ext cx="6172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ED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767505-02B7-A56B-366E-89897BD1475B}"/>
                </a:ext>
              </a:extLst>
            </p:cNvPr>
            <p:cNvSpPr/>
            <p:nvPr/>
          </p:nvSpPr>
          <p:spPr>
            <a:xfrm>
              <a:off x="2238375" y="261937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AAA851-DD04-33FE-D4D9-39FB1159E6FD}"/>
                </a:ext>
              </a:extLst>
            </p:cNvPr>
            <p:cNvSpPr/>
            <p:nvPr/>
          </p:nvSpPr>
          <p:spPr>
            <a:xfrm>
              <a:off x="2247900" y="347662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93111F-6B54-45F1-6C69-742638B3372E}"/>
                </a:ext>
              </a:extLst>
            </p:cNvPr>
            <p:cNvSpPr/>
            <p:nvPr/>
          </p:nvSpPr>
          <p:spPr>
            <a:xfrm>
              <a:off x="2209800" y="4324350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F02244-560C-0553-AA2C-62635C4A7582}"/>
              </a:ext>
            </a:extLst>
          </p:cNvPr>
          <p:cNvSpPr/>
          <p:nvPr/>
        </p:nvSpPr>
        <p:spPr>
          <a:xfrm>
            <a:off x="2190750" y="260032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B62FE4-911F-11F6-0C63-F689E5F79EB8}"/>
              </a:ext>
            </a:extLst>
          </p:cNvPr>
          <p:cNvSpPr/>
          <p:nvPr/>
        </p:nvSpPr>
        <p:spPr>
          <a:xfrm>
            <a:off x="2238375" y="3467101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7FFC6B-2DA8-ED00-E8E7-52BF18D36F16}"/>
              </a:ext>
            </a:extLst>
          </p:cNvPr>
          <p:cNvSpPr/>
          <p:nvPr/>
        </p:nvSpPr>
        <p:spPr>
          <a:xfrm>
            <a:off x="2190750" y="429577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29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D5AEB8-FDF8-96C0-66DC-51EE37F9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628775"/>
            <a:ext cx="6420732" cy="169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9ACF3-65A3-4E9B-702F-E403E6E03FC9}"/>
              </a:ext>
            </a:extLst>
          </p:cNvPr>
          <p:cNvSpPr txBox="1"/>
          <p:nvPr/>
        </p:nvSpPr>
        <p:spPr>
          <a:xfrm>
            <a:off x="876299" y="3495675"/>
            <a:ext cx="10410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chữ cái nào vừa có các que tính được xếp song song vừa có các que tính được xếp vuông góc?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BDB70-9465-A09E-2352-E3500B76A778}"/>
              </a:ext>
            </a:extLst>
          </p:cNvPr>
          <p:cNvSpPr/>
          <p:nvPr/>
        </p:nvSpPr>
        <p:spPr>
          <a:xfrm>
            <a:off x="5438775" y="1609725"/>
            <a:ext cx="2219325" cy="1762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hình vẽ dưới đây. Biết Rô-bốt ở ngôi nhà màu vàng. Nhà của Mai và nhà của Rô-bốt ở hai đường song song với nhau. Hỏi trong các ngôi nhà A, B, C, D, đâu là nhà của Mai?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42467-D869-5932-144A-9959C284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39742"/>
            <a:ext cx="5734050" cy="45326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3CBEED-70D0-755F-85ED-E7FE31026337}"/>
              </a:ext>
            </a:extLst>
          </p:cNvPr>
          <p:cNvCxnSpPr/>
          <p:nvPr/>
        </p:nvCxnSpPr>
        <p:spPr>
          <a:xfrm>
            <a:off x="5067300" y="3114675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10B2A1-DAE5-A2DB-2098-59429D380172}"/>
              </a:ext>
            </a:extLst>
          </p:cNvPr>
          <p:cNvCxnSpPr/>
          <p:nvPr/>
        </p:nvCxnSpPr>
        <p:spPr>
          <a:xfrm>
            <a:off x="2790825" y="3067050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3812E1-91AA-8AC0-A18D-AA3B2ECCC673}"/>
              </a:ext>
            </a:extLst>
          </p:cNvPr>
          <p:cNvSpPr/>
          <p:nvPr/>
        </p:nvSpPr>
        <p:spPr>
          <a:xfrm>
            <a:off x="6743700" y="2924175"/>
            <a:ext cx="4410075" cy="1323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778A3-A905-7381-0BC4-40AEFE856BA3}"/>
              </a:ext>
            </a:extLst>
          </p:cNvPr>
          <p:cNvCxnSpPr>
            <a:cxnSpLocks/>
          </p:cNvCxnSpPr>
          <p:nvPr/>
        </p:nvCxnSpPr>
        <p:spPr>
          <a:xfrm flipH="1">
            <a:off x="10210800" y="914400"/>
            <a:ext cx="857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E77A9-D860-4F3A-F0EA-E99CDC087491}"/>
              </a:ext>
            </a:extLst>
          </p:cNvPr>
          <p:cNvCxnSpPr>
            <a:cxnSpLocks/>
          </p:cNvCxnSpPr>
          <p:nvPr/>
        </p:nvCxnSpPr>
        <p:spPr>
          <a:xfrm flipH="1">
            <a:off x="1590675" y="1304925"/>
            <a:ext cx="9353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27F58D-89A0-B610-9EFC-CB47156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3" y="1323909"/>
            <a:ext cx="9266723" cy="1524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0F427-F987-AE3D-0579-9860C1CF46F1}"/>
              </a:ext>
            </a:extLst>
          </p:cNvPr>
          <p:cNvSpPr txBox="1"/>
          <p:nvPr/>
        </p:nvSpPr>
        <p:spPr>
          <a:xfrm>
            <a:off x="971550" y="2990850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9085F7-F90F-D39C-738B-EC5704F78F77}"/>
              </a:ext>
            </a:extLst>
          </p:cNvPr>
          <p:cNvSpPr/>
          <p:nvPr/>
        </p:nvSpPr>
        <p:spPr>
          <a:xfrm>
            <a:off x="109330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CA93E-E428-0C0E-256A-36E71CC5590E}"/>
              </a:ext>
            </a:extLst>
          </p:cNvPr>
          <p:cNvSpPr/>
          <p:nvPr/>
        </p:nvSpPr>
        <p:spPr>
          <a:xfrm>
            <a:off x="7484165" y="1470991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423852-DFF3-51C6-A359-1D5605256F41}"/>
              </a:ext>
            </a:extLst>
          </p:cNvPr>
          <p:cNvSpPr/>
          <p:nvPr/>
        </p:nvSpPr>
        <p:spPr>
          <a:xfrm>
            <a:off x="9084365" y="1540565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66898-E6EE-C478-5E3D-06964D37C449}"/>
              </a:ext>
            </a:extLst>
          </p:cNvPr>
          <p:cNvSpPr txBox="1"/>
          <p:nvPr/>
        </p:nvSpPr>
        <p:spPr>
          <a:xfrm>
            <a:off x="1011307" y="3776042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B3C39C-4853-5F5E-17AC-0A7A4A5CEDFB}"/>
              </a:ext>
            </a:extLst>
          </p:cNvPr>
          <p:cNvSpPr/>
          <p:nvPr/>
        </p:nvSpPr>
        <p:spPr>
          <a:xfrm>
            <a:off x="1083779" y="162918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0DAC32-353F-4CFD-E90C-F08F68927CCE}"/>
              </a:ext>
            </a:extLst>
          </p:cNvPr>
          <p:cNvSpPr/>
          <p:nvPr/>
        </p:nvSpPr>
        <p:spPr>
          <a:xfrm>
            <a:off x="572245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2BA7AB-3232-D875-38CA-8C3DFB353569}"/>
              </a:ext>
            </a:extLst>
          </p:cNvPr>
          <p:cNvSpPr/>
          <p:nvPr/>
        </p:nvSpPr>
        <p:spPr>
          <a:xfrm>
            <a:off x="9018104" y="1562513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3" grpId="1" animBg="1"/>
      <p:bldP spid="17" grpId="0" animBg="1"/>
      <p:bldP spid="17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1159355" y="2238612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HG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3CB8028-69F7-0670-BF23-3384F7058046}"/>
              </a:ext>
            </a:extLst>
          </p:cNvPr>
          <p:cNvGrpSpPr/>
          <p:nvPr/>
        </p:nvGrpSpPr>
        <p:grpSpPr bwMode="auto">
          <a:xfrm>
            <a:off x="7666869" y="2091131"/>
            <a:ext cx="3698747" cy="3736340"/>
            <a:chOff x="5329315" y="2227548"/>
            <a:chExt cx="2169838" cy="21917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6E476E-705F-E1A4-4E77-3648C09ADED7}"/>
                </a:ext>
              </a:extLst>
            </p:cNvPr>
            <p:cNvGrpSpPr/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9" name="Line 164">
                <a:extLst>
                  <a:ext uri="{FF2B5EF4-FFF2-40B4-BE49-F238E27FC236}">
                    <a16:creationId xmlns:a16="http://schemas.microsoft.com/office/drawing/2014/main" id="{51C289CB-71C0-A3F9-19D8-C41F45A6F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" name="Line 165">
                <a:extLst>
                  <a:ext uri="{FF2B5EF4-FFF2-40B4-BE49-F238E27FC236}">
                    <a16:creationId xmlns:a16="http://schemas.microsoft.com/office/drawing/2014/main" id="{DF5847D6-1ACD-1C9F-F295-B8D69682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" name="Line 166">
                <a:extLst>
                  <a:ext uri="{FF2B5EF4-FFF2-40B4-BE49-F238E27FC236}">
                    <a16:creationId xmlns:a16="http://schemas.microsoft.com/office/drawing/2014/main" id="{378E88F7-F94F-1F65-DE77-7304FEA8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" name="Line 167">
                <a:extLst>
                  <a:ext uri="{FF2B5EF4-FFF2-40B4-BE49-F238E27FC236}">
                    <a16:creationId xmlns:a16="http://schemas.microsoft.com/office/drawing/2014/main" id="{FE8B2B7F-83D8-AAD8-0891-43BD3A12C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" name="Line 168">
                <a:extLst>
                  <a:ext uri="{FF2B5EF4-FFF2-40B4-BE49-F238E27FC236}">
                    <a16:creationId xmlns:a16="http://schemas.microsoft.com/office/drawing/2014/main" id="{87025448-2922-0CBF-F59E-DC009DF95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 Box 173">
              <a:extLst>
                <a:ext uri="{FF2B5EF4-FFF2-40B4-BE49-F238E27FC236}">
                  <a16:creationId xmlns:a16="http://schemas.microsoft.com/office/drawing/2014/main" id="{3C4B77E4-A9B6-720B-10BC-CE831507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" name="Text Box 174">
              <a:extLst>
                <a:ext uri="{FF2B5EF4-FFF2-40B4-BE49-F238E27FC236}">
                  <a16:creationId xmlns:a16="http://schemas.microsoft.com/office/drawing/2014/main" id="{CCC86115-AD36-C9B2-E04F-2703F0BFD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6" name="Text Box 175">
              <a:extLst>
                <a:ext uri="{FF2B5EF4-FFF2-40B4-BE49-F238E27FC236}">
                  <a16:creationId xmlns:a16="http://schemas.microsoft.com/office/drawing/2014/main" id="{D5C9BF97-82AF-A3A5-FD7F-D8622C262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7" name="Text Box 176">
              <a:extLst>
                <a:ext uri="{FF2B5EF4-FFF2-40B4-BE49-F238E27FC236}">
                  <a16:creationId xmlns:a16="http://schemas.microsoft.com/office/drawing/2014/main" id="{B370F85A-847A-A108-1698-648B05529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8" name="Text Box 177">
              <a:extLst>
                <a:ext uri="{FF2B5EF4-FFF2-40B4-BE49-F238E27FC236}">
                  <a16:creationId xmlns:a16="http://schemas.microsoft.com/office/drawing/2014/main" id="{1327299C-BB3C-AEAC-C481-FBED2EA44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song song có đặc điểm gì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71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cắt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  <p:sp>
        <p:nvSpPr>
          <p:cNvPr id="2" name="Line 160">
            <a:extLst>
              <a:ext uri="{FF2B5EF4-FFF2-40B4-BE49-F238E27FC236}">
                <a16:creationId xmlns:a16="http://schemas.microsoft.com/office/drawing/2014/main" id="{2FE7809F-898E-AD34-FA18-C15A9C6DE419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6488864" y="3514242"/>
            <a:ext cx="1599105" cy="34682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Line 160">
            <a:extLst>
              <a:ext uri="{FF2B5EF4-FFF2-40B4-BE49-F238E27FC236}">
                <a16:creationId xmlns:a16="http://schemas.microsoft.com/office/drawing/2014/main" id="{34127CE3-C93B-C21F-67A5-E7B84B0D6132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5756941" y="2765459"/>
            <a:ext cx="1585942" cy="31040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sau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2543174" y="2371726"/>
            <a:ext cx="4912205" cy="1334210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84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46059E-195F-3137-BCB4-3FD2D8503E00}"/>
              </a:ext>
            </a:extLst>
          </p:cNvPr>
          <p:cNvGrpSpPr/>
          <p:nvPr/>
        </p:nvGrpSpPr>
        <p:grpSpPr>
          <a:xfrm>
            <a:off x="7802880" y="3150870"/>
            <a:ext cx="3079750" cy="3079750"/>
            <a:chOff x="12419" y="5241"/>
            <a:chExt cx="4850" cy="4850"/>
          </a:xfrm>
        </p:grpSpPr>
        <p:sp>
          <p:nvSpPr>
            <p:cNvPr id="7" name="Line 160">
              <a:extLst>
                <a:ext uri="{FF2B5EF4-FFF2-40B4-BE49-F238E27FC236}">
                  <a16:creationId xmlns:a16="http://schemas.microsoft.com/office/drawing/2014/main" id="{9D4FAF16-EF9D-1F39-5DE8-18F8BEA55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7" y="5241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Line 160">
              <a:extLst>
                <a:ext uri="{FF2B5EF4-FFF2-40B4-BE49-F238E27FC236}">
                  <a16:creationId xmlns:a16="http://schemas.microsoft.com/office/drawing/2014/main" id="{68DE2635-90B3-C544-3FCC-348A3073D6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4823" y="5340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A2EAA64-B11D-895D-4D45-D1BFA42317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>
            <a:fillRect/>
          </a:stretch>
        </p:blipFill>
        <p:spPr>
          <a:xfrm rot="16200000">
            <a:off x="9198610" y="3773805"/>
            <a:ext cx="1115060" cy="10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619E3-3F50-D5B8-2150-08AD2525B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277" y="2388027"/>
            <a:ext cx="7736495" cy="1853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0650B7-83F7-ABEA-7D22-228844DDFC6A}"/>
              </a:ext>
            </a:extLst>
          </p:cNvPr>
          <p:cNvSpPr txBox="1"/>
          <p:nvPr/>
        </p:nvSpPr>
        <p:spPr>
          <a:xfrm>
            <a:off x="4705350" y="394335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43049" y="523875"/>
            <a:ext cx="966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một số hình ảnh về hai đường thẳng song song ở xung quanh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D3982B12-9A01-E48B-2715-4B212D43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09763"/>
            <a:ext cx="5224489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khung bảo vệ cửa sổ 2023 - Đặt uy tín, chất lượng lên hàng đầu">
            <a:extLst>
              <a:ext uri="{FF2B5EF4-FFF2-40B4-BE49-F238E27FC236}">
                <a16:creationId xmlns:a16="http://schemas.microsoft.com/office/drawing/2014/main" id="{72415D58-23B0-3AF6-736F-E403965A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52823"/>
            <a:ext cx="5335588" cy="38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225</TotalTime>
  <Words>298</Words>
  <Application>Microsoft Office PowerPoint</Application>
  <PresentationFormat>Widescreen</PresentationFormat>
  <Paragraphs>49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Algerian</vt:lpstr>
      <vt:lpstr>Arial</vt:lpstr>
      <vt:lpstr>Calibri</vt:lpstr>
      <vt:lpstr>Cambria</vt:lpstr>
      <vt:lpstr>UTM Cookies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PC</cp:lastModifiedBy>
  <cp:revision>22</cp:revision>
  <dcterms:created xsi:type="dcterms:W3CDTF">2023-10-05T07:54:23Z</dcterms:created>
  <dcterms:modified xsi:type="dcterms:W3CDTF">2023-12-03T13:18:14Z</dcterms:modified>
  <cp:category>9Slide.vn</cp:category>
</cp:coreProperties>
</file>