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58" r:id="rId2"/>
    <p:sldId id="455" r:id="rId3"/>
    <p:sldId id="459" r:id="rId4"/>
    <p:sldId id="461" r:id="rId5"/>
    <p:sldId id="460" r:id="rId6"/>
    <p:sldId id="465" r:id="rId7"/>
    <p:sldId id="466" r:id="rId8"/>
    <p:sldId id="468" r:id="rId9"/>
    <p:sldId id="467" r:id="rId10"/>
    <p:sldId id="469" r:id="rId11"/>
    <p:sldId id="470" r:id="rId12"/>
    <p:sldId id="471" r:id="rId13"/>
    <p:sldId id="462" r:id="rId14"/>
    <p:sldId id="472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99FFCC"/>
    <a:srgbClr val="33CCFF"/>
    <a:srgbClr val="FF0066"/>
    <a:srgbClr val="FF0000"/>
    <a:srgbClr val="0000FF"/>
    <a:srgbClr val="FF7C80"/>
    <a:srgbClr val="FF6600"/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72" d="100"/>
          <a:sy n="72" d="100"/>
        </p:scale>
        <p:origin x="96" y="12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7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66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2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42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0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5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1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2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4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46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35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88"/>
          <a:stretch/>
        </p:blipFill>
        <p:spPr>
          <a:xfrm>
            <a:off x="-21302" y="0"/>
            <a:ext cx="16291719" cy="9089301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92666" y="260605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HỨA TẠO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956719" y="3824894"/>
            <a:ext cx="1109015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28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529686" y="2221013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338754" y="4881386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6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34" y="0"/>
            <a:ext cx="16311772" cy="9323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0052" y="811363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791" y="3078250"/>
            <a:ext cx="1242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	……………………………………………………………...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c.Cậu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	 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872604" y="2684477"/>
            <a:ext cx="1931715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ình ảnh Biên Giới Học Tập Biên Giới Cuốn Sách Biên Giới Trang Trí Bút Chì  Biên Giới Cuốn Sách Học Tập PNG , Sách Clipart, Biên Giới Học, Cuốn Sách  Biê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545" y="330791"/>
            <a:ext cx="1905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9587" y="2580356"/>
            <a:ext cx="1242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	 	.</a:t>
            </a:r>
          </a:p>
        </p:txBody>
      </p:sp>
      <p:sp>
        <p:nvSpPr>
          <p:cNvPr id="11" name="Pentagon 10"/>
          <p:cNvSpPr/>
          <p:nvPr/>
        </p:nvSpPr>
        <p:spPr>
          <a:xfrm>
            <a:off x="365919" y="2290703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ình ảnh Biên Giới Học Tập Biên Giới Cuốn Sách Biên Giới Trang Trí Bút Chì  Biên Giới Cuốn Sách Học Tập PNG , Sách Clipart, Biên Giới Học, Cuốn Sách  Bi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919" y="26782"/>
            <a:ext cx="1905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330785" y="3822365"/>
            <a:ext cx="4457700" cy="871847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30785" y="5311668"/>
            <a:ext cx="4953000" cy="363981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à?</a:t>
            </a: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5572303" y="3951327"/>
            <a:ext cx="5638800" cy="87184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c.Cậu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5572303" y="5516543"/>
            <a:ext cx="5638800" cy="324645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lvl="0">
              <a:defRPr/>
            </a:pP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11994921" y="3951327"/>
            <a:ext cx="3429000" cy="871847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2100719" y="5537253"/>
            <a:ext cx="3886199" cy="3225747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21277" y="1795403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B050"/>
                </a:solidFill>
                <a:latin typeface="Calibri" panose="020F0502020204030204"/>
              </a:rPr>
              <a:t>Ứng</a:t>
            </a:r>
            <a:r>
              <a:rPr lang="en-US" sz="3200" b="1" noProof="0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B050"/>
                </a:solidFill>
                <a:latin typeface="Calibri" panose="020F0502020204030204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20" y="2786002"/>
            <a:ext cx="9973838" cy="55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" y="20053"/>
            <a:ext cx="16054137" cy="9361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4319" y="1371600"/>
            <a:ext cx="1120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1119" y="4039081"/>
            <a:ext cx="723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CẢM ƠN</a:t>
            </a:r>
            <a:r>
              <a:rPr kumimoji="0" lang="en-US" sz="5700" b="0" i="0" u="none" strike="noStrike" kern="10" cap="none" spc="0" normalizeH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vi-VN" sz="5700" b="0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CÁC </a:t>
            </a:r>
            <a:r>
              <a:rPr kumimoji="0" lang="vi-VN" sz="57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EM</a:t>
            </a:r>
            <a:endParaRPr kumimoji="0" lang="en-US" sz="5700" b="0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9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3864" y="304111"/>
            <a:ext cx="61638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2023.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19" y="4343400"/>
            <a:ext cx="175260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568" y="4402011"/>
            <a:ext cx="1949417" cy="16353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49343" y="2233756"/>
            <a:ext cx="5998705" cy="11363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Trò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chơi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“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Nhìn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hình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chữ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</a:rPr>
              <a:t>” </a:t>
            </a:r>
            <a:endParaRPr lang="en-US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405276" y="1986065"/>
            <a:ext cx="2819400" cy="1693989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</a:rPr>
              <a:t>Khởi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động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3272" y="6525569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251" y="4228545"/>
            <a:ext cx="3105385" cy="2277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636" y="4355814"/>
            <a:ext cx="2844848" cy="2150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253912" y="678015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8021" y="4274024"/>
            <a:ext cx="3621698" cy="22310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92738" y="681795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0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16" r="1780"/>
          <a:stretch/>
        </p:blipFill>
        <p:spPr>
          <a:xfrm>
            <a:off x="-63207" y="0"/>
            <a:ext cx="16276637" cy="9418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2519" y="132193"/>
            <a:ext cx="1021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tập:Mở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84238" y="1991176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Khám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phá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9136" y="2339369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404153"/>
              </p:ext>
            </p:extLst>
          </p:nvPr>
        </p:nvGraphicFramePr>
        <p:xfrm>
          <a:off x="1356517" y="3691838"/>
          <a:ext cx="13638455" cy="4876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05202">
                  <a:extLst>
                    <a:ext uri="{9D8B030D-6E8A-4147-A177-3AD203B41FA5}">
                      <a16:colId xmlns:a16="http://schemas.microsoft.com/office/drawing/2014/main" val="423921686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308565855"/>
                    </a:ext>
                  </a:extLst>
                </a:gridCol>
                <a:gridCol w="6094653">
                  <a:extLst>
                    <a:ext uri="{9D8B030D-6E8A-4147-A177-3AD203B41FA5}">
                      <a16:colId xmlns:a16="http://schemas.microsoft.com/office/drawing/2014/main" val="3879724435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NGHỀ</a:t>
                      </a:r>
                      <a:r>
                        <a:rPr lang="en-US" sz="3200" baseline="0" dirty="0" smtClean="0"/>
                        <a:t>  NGHIỆP</a:t>
                      </a:r>
                      <a:endParaRPr lang="en-US" sz="32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3628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nghề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nghiệp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Người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làm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nghề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Công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việc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784793"/>
                  </a:ext>
                </a:extLst>
              </a:tr>
              <a:tr h="762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Nghề</a:t>
                      </a:r>
                      <a:r>
                        <a:rPr lang="en-US" sz="3200" dirty="0" smtClean="0"/>
                        <a:t> y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Điều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dưỡng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Chăm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sóc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bệnh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nhân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07490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Chữa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bệnh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3222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Nghề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dược</a:t>
                      </a:r>
                      <a:endParaRPr lang="en-US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5539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Nghề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nông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4693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66484" y="6171316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15" y="6000164"/>
            <a:ext cx="736219" cy="736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15" y="7711886"/>
            <a:ext cx="794739" cy="7947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98" y="6882350"/>
            <a:ext cx="821384" cy="821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194" y="6781800"/>
            <a:ext cx="685725" cy="685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883" y="7859018"/>
            <a:ext cx="733365" cy="7333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19892" y="2849709"/>
            <a:ext cx="6763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Thảo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luận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nhóm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đôi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9433" y="7000655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33719" y="6754434"/>
            <a:ext cx="534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3976" y="7952856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09919" y="7831652"/>
            <a:ext cx="534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9" grpId="0"/>
      <p:bldP spid="25" grpId="0"/>
      <p:bldP spid="27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2519" y="132193"/>
            <a:ext cx="1021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" y="2057401"/>
            <a:ext cx="4113743" cy="586345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68" y="2081465"/>
            <a:ext cx="3652627" cy="2754989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28" y="4780306"/>
            <a:ext cx="3756880" cy="3162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908" y="1962878"/>
            <a:ext cx="3943377" cy="28174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908" y="4824422"/>
            <a:ext cx="3943377" cy="30964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9285" y="4824422"/>
            <a:ext cx="4016433" cy="311818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5690" y="1962878"/>
            <a:ext cx="4023800" cy="2839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3739" y="8229600"/>
            <a:ext cx="785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236759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499" y="5682160"/>
            <a:ext cx="3290543" cy="33420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852569" y="6716353"/>
            <a:ext cx="3357780" cy="1555844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176419" y="4509282"/>
            <a:ext cx="3197639" cy="190955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643054" y="3433840"/>
            <a:ext cx="2721670" cy="138000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3150149" y="4031649"/>
            <a:ext cx="3103387" cy="24327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4891"/>
              </p:ext>
            </p:extLst>
          </p:nvPr>
        </p:nvGraphicFramePr>
        <p:xfrm>
          <a:off x="301472" y="3801164"/>
          <a:ext cx="7779513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98447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238106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Câu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Từ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dùng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hỏi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1472" y="4845518"/>
            <a:ext cx="4381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</a:t>
            </a:r>
            <a:r>
              <a:rPr lang="en-US" sz="2800" dirty="0">
                <a:solidFill>
                  <a:srgbClr val="002060"/>
                </a:solidFill>
              </a:rPr>
              <a:t>: a. </a:t>
            </a:r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cậu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8468" y="4813433"/>
            <a:ext cx="1071651" cy="543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</a:t>
            </a:r>
            <a:r>
              <a:rPr lang="en-US" sz="2800" b="1" dirty="0" err="1" smtClean="0">
                <a:solidFill>
                  <a:srgbClr val="C00000"/>
                </a:solidFill>
              </a:rPr>
              <a:t>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8633" y="5356951"/>
            <a:ext cx="4665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b.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7668" y="5912995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33" y="6483574"/>
            <a:ext cx="5421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d.Cậu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0" y="0"/>
            <a:ext cx="16172597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19" y="2286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236759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495989"/>
              </p:ext>
            </p:extLst>
          </p:nvPr>
        </p:nvGraphicFramePr>
        <p:xfrm>
          <a:off x="1432719" y="3657600"/>
          <a:ext cx="11353800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61719" y="7391699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15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34126"/>
              </p:ext>
            </p:extLst>
          </p:nvPr>
        </p:nvGraphicFramePr>
        <p:xfrm>
          <a:off x="823119" y="5059179"/>
          <a:ext cx="6858000" cy="36511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08919" y="2651387"/>
            <a:ext cx="1096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CHƠI “AI NHANH AI ĐÚNG”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880373"/>
              </p:ext>
            </p:extLst>
          </p:nvPr>
        </p:nvGraphicFramePr>
        <p:xfrm>
          <a:off x="9046319" y="5059179"/>
          <a:ext cx="6858000" cy="36511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024519" y="3108796"/>
            <a:ext cx="2286000" cy="1823882"/>
            <a:chOff x="12024519" y="3108796"/>
            <a:chExt cx="2286000" cy="1823882"/>
          </a:xfrm>
        </p:grpSpPr>
        <p:pic>
          <p:nvPicPr>
            <p:cNvPr id="6146" name="Picture 2" descr="Tạo hình: Vẽ hoa đào, hoa mai | Giáo án Mầm N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519" y="3108796"/>
              <a:ext cx="2286000" cy="182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444196" y="3801293"/>
              <a:ext cx="1712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HOA ĐÀO </a:t>
              </a:r>
              <a:endParaRPr lang="en-US" sz="24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719" y="3596844"/>
            <a:ext cx="175260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8568" y="4097234"/>
            <a:ext cx="17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HOA MAI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508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009" b="6172"/>
          <a:stretch/>
        </p:blipFill>
        <p:spPr>
          <a:xfrm>
            <a:off x="-167482" y="0"/>
            <a:ext cx="16444119" cy="8886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8119" y="175257"/>
            <a:ext cx="1120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2023.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6519" y="2709323"/>
            <a:ext cx="1043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699643"/>
              </p:ext>
            </p:extLst>
          </p:nvPr>
        </p:nvGraphicFramePr>
        <p:xfrm>
          <a:off x="2423319" y="3678078"/>
          <a:ext cx="12573000" cy="351365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9443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97857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276638" cy="9110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19" y="228600"/>
            <a:ext cx="112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8119" y="2507313"/>
            <a:ext cx="1242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a. Nam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b.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c.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d.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919119" y="5383526"/>
            <a:ext cx="4495800" cy="995303"/>
          </a:xfrm>
          <a:prstGeom prst="flowChartAlternateProcess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 :  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3185320" y="6544675"/>
            <a:ext cx="4953000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196306" y="7817873"/>
            <a:ext cx="498813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9782551" y="6597087"/>
            <a:ext cx="533103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9771481" y="7810648"/>
            <a:ext cx="534210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594519" y="2413511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Thực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hành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10910</TotalTime>
  <Words>924</Words>
  <Application>Microsoft Office PowerPoint</Application>
  <PresentationFormat>Custom</PresentationFormat>
  <Paragraphs>164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1168</cp:revision>
  <dcterms:created xsi:type="dcterms:W3CDTF">2008-09-09T22:52:10Z</dcterms:created>
  <dcterms:modified xsi:type="dcterms:W3CDTF">2023-12-09T08:03:04Z</dcterms:modified>
</cp:coreProperties>
</file>