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Lst>
  <p:notesMasterIdLst>
    <p:notesMasterId r:id="rId37"/>
  </p:notesMasterIdLst>
  <p:sldIdLst>
    <p:sldId id="257" r:id="rId16"/>
    <p:sldId id="258" r:id="rId17"/>
    <p:sldId id="259" r:id="rId18"/>
    <p:sldId id="260" r:id="rId19"/>
    <p:sldId id="261" r:id="rId20"/>
    <p:sldId id="262" r:id="rId21"/>
    <p:sldId id="263" r:id="rId22"/>
    <p:sldId id="273" r:id="rId23"/>
    <p:sldId id="264" r:id="rId24"/>
    <p:sldId id="265" r:id="rId25"/>
    <p:sldId id="274" r:id="rId26"/>
    <p:sldId id="266" r:id="rId27"/>
    <p:sldId id="267" r:id="rId28"/>
    <p:sldId id="275" r:id="rId29"/>
    <p:sldId id="276" r:id="rId30"/>
    <p:sldId id="268" r:id="rId31"/>
    <p:sldId id="269" r:id="rId32"/>
    <p:sldId id="270" r:id="rId33"/>
    <p:sldId id="277" r:id="rId34"/>
    <p:sldId id="278" r:id="rId35"/>
    <p:sldId id="27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7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BE6FC-042D-4DB6-8E0B-9C57CC23D3D6}" type="datetimeFigureOut">
              <a:rPr lang="en-US" smtClean="0"/>
              <a:t>12/29/2023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C8D09-D5CE-4744-8221-10008F826351}" type="slidenum">
              <a:rPr lang="en-US" smtClean="0"/>
              <a:t>‹#›</a:t>
            </a:fld>
            <a:endParaRPr lang="en-US"/>
          </a:p>
        </p:txBody>
      </p:sp>
    </p:spTree>
    <p:extLst>
      <p:ext uri="{BB962C8B-B14F-4D97-AF65-F5344CB8AC3E}">
        <p14:creationId xmlns:p14="http://schemas.microsoft.com/office/powerpoint/2010/main" val="4122609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D58DE5-47F0-4B1C-9F48-321C88FB7E30}" type="slidenum">
              <a:rPr kumimoji="0" lang="en-US" altLang="en-US" sz="1200" b="1" i="0" u="none" strike="noStrike" kern="1200" cap="none" spc="0" normalizeH="0" baseline="0" noProof="0">
                <a:ln>
                  <a:noFill/>
                </a:ln>
                <a:solidFill>
                  <a:prstClr val="black"/>
                </a:solidFill>
                <a:effectLst/>
                <a:uLnTx/>
                <a:uFillTx/>
                <a:latin typeface="Arial" charset="0"/>
                <a:ea typeface="+mn-ea"/>
                <a:cs typeface="Tahoma"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1" i="0" u="none" strike="noStrike" kern="1200" cap="none" spc="0" normalizeH="0" baseline="0" noProof="0">
              <a:ln>
                <a:noFill/>
              </a:ln>
              <a:solidFill>
                <a:prstClr val="black"/>
              </a:solidFill>
              <a:effectLst/>
              <a:uLnTx/>
              <a:uFillTx/>
              <a:latin typeface="Arial" charset="0"/>
              <a:ea typeface="+mn-ea"/>
              <a:cs typeface="Tahoma" pitchFamily="34" charset="0"/>
            </a:endParaRPr>
          </a:p>
        </p:txBody>
      </p:sp>
      <p:sp>
        <p:nvSpPr>
          <p:cNvPr id="40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214061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0D62EE1-CC75-4FE5-9852-DFDB4C266654}"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80194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38833" indent="0" algn="ctr">
              <a:buNone/>
              <a:defRPr/>
            </a:lvl2pPr>
            <a:lvl3pPr marL="1077666" indent="0" algn="ctr">
              <a:buNone/>
              <a:defRPr/>
            </a:lvl3pPr>
            <a:lvl4pPr marL="1616499" indent="0" algn="ctr">
              <a:buNone/>
              <a:defRPr/>
            </a:lvl4pPr>
            <a:lvl5pPr marL="2155332" indent="0" algn="ctr">
              <a:buNone/>
              <a:defRPr/>
            </a:lvl5pPr>
            <a:lvl6pPr marL="2694165" indent="0" algn="ctr">
              <a:buNone/>
              <a:defRPr/>
            </a:lvl6pPr>
            <a:lvl7pPr marL="3232998" indent="0" algn="ctr">
              <a:buNone/>
              <a:defRPr/>
            </a:lvl7pPr>
            <a:lvl8pPr marL="3771832" indent="0" algn="ctr">
              <a:buNone/>
              <a:defRPr/>
            </a:lvl8pPr>
            <a:lvl9pPr marL="4310665"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0225BF0-C4E0-4E4A-BE12-BF9272222DE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97445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EDB1D4FA-FDE7-4317-B6C2-0010DD0E296D}"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901280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38833" indent="0" algn="ctr">
              <a:buNone/>
              <a:defRPr/>
            </a:lvl2pPr>
            <a:lvl3pPr marL="1077666" indent="0" algn="ctr">
              <a:buNone/>
              <a:defRPr/>
            </a:lvl3pPr>
            <a:lvl4pPr marL="1616499" indent="0" algn="ctr">
              <a:buNone/>
              <a:defRPr/>
            </a:lvl4pPr>
            <a:lvl5pPr marL="2155332" indent="0" algn="ctr">
              <a:buNone/>
              <a:defRPr/>
            </a:lvl5pPr>
            <a:lvl6pPr marL="2694165" indent="0" algn="ctr">
              <a:buNone/>
              <a:defRPr/>
            </a:lvl6pPr>
            <a:lvl7pPr marL="3232998" indent="0" algn="ctr">
              <a:buNone/>
              <a:defRPr/>
            </a:lvl7pPr>
            <a:lvl8pPr marL="3771832" indent="0" algn="ctr">
              <a:buNone/>
              <a:defRPr/>
            </a:lvl8pPr>
            <a:lvl9pPr marL="4310665"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0225BF0-C4E0-4E4A-BE12-BF9272222DE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8627039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C8783CB6-799F-4980-A848-C9C55F2F2A8F}"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098668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25" b="1" cap="all"/>
            </a:lvl1pPr>
          </a:lstStyle>
          <a:p>
            <a:r>
              <a:rPr lang="en-US"/>
              <a:t>Click to edit Master title style</a:t>
            </a:r>
            <a:endParaRPr lang="vi-VN"/>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325"/>
            </a:lvl1pPr>
            <a:lvl2pPr marL="538833" indent="0">
              <a:buNone/>
              <a:defRPr sz="2100"/>
            </a:lvl2pPr>
            <a:lvl3pPr marL="1077666" indent="0">
              <a:buNone/>
              <a:defRPr sz="1875"/>
            </a:lvl3pPr>
            <a:lvl4pPr marL="1616499" indent="0">
              <a:buNone/>
              <a:defRPr sz="1650"/>
            </a:lvl4pPr>
            <a:lvl5pPr marL="2155332" indent="0">
              <a:buNone/>
              <a:defRPr sz="1650"/>
            </a:lvl5pPr>
            <a:lvl6pPr marL="2694165" indent="0">
              <a:buNone/>
              <a:defRPr sz="1650"/>
            </a:lvl6pPr>
            <a:lvl7pPr marL="3232998" indent="0">
              <a:buNone/>
              <a:defRPr sz="1650"/>
            </a:lvl7pPr>
            <a:lvl8pPr marL="3771832" indent="0">
              <a:buNone/>
              <a:defRPr sz="1650"/>
            </a:lvl8pPr>
            <a:lvl9pPr marL="4310665" indent="0">
              <a:buNone/>
              <a:defRPr sz="16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EF37716-0984-47B1-8011-E8FE6729A1C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390829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3300"/>
            </a:lvl1pPr>
            <a:lvl2pPr>
              <a:defRPr sz="2850"/>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3300"/>
            </a:lvl1pPr>
            <a:lvl2pPr>
              <a:defRPr sz="2850"/>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8B63531B-EF46-4F74-BEC4-B16BED238A2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42897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50" b="1"/>
            </a:lvl1pPr>
            <a:lvl2pPr marL="538833" indent="0">
              <a:buNone/>
              <a:defRPr sz="2325" b="1"/>
            </a:lvl2pPr>
            <a:lvl3pPr marL="1077666" indent="0">
              <a:buNone/>
              <a:defRPr sz="2100" b="1"/>
            </a:lvl3pPr>
            <a:lvl4pPr marL="1616499" indent="0">
              <a:buNone/>
              <a:defRPr sz="1875" b="1"/>
            </a:lvl4pPr>
            <a:lvl5pPr marL="2155332" indent="0">
              <a:buNone/>
              <a:defRPr sz="1875" b="1"/>
            </a:lvl5pPr>
            <a:lvl6pPr marL="2694165" indent="0">
              <a:buNone/>
              <a:defRPr sz="1875" b="1"/>
            </a:lvl6pPr>
            <a:lvl7pPr marL="3232998" indent="0">
              <a:buNone/>
              <a:defRPr sz="1875" b="1"/>
            </a:lvl7pPr>
            <a:lvl8pPr marL="3771832" indent="0">
              <a:buNone/>
              <a:defRPr sz="1875" b="1"/>
            </a:lvl8pPr>
            <a:lvl9pPr marL="4310665" indent="0">
              <a:buNone/>
              <a:defRPr sz="1875"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50"/>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50" b="1"/>
            </a:lvl1pPr>
            <a:lvl2pPr marL="538833" indent="0">
              <a:buNone/>
              <a:defRPr sz="2325" b="1"/>
            </a:lvl2pPr>
            <a:lvl3pPr marL="1077666" indent="0">
              <a:buNone/>
              <a:defRPr sz="2100" b="1"/>
            </a:lvl3pPr>
            <a:lvl4pPr marL="1616499" indent="0">
              <a:buNone/>
              <a:defRPr sz="1875" b="1"/>
            </a:lvl4pPr>
            <a:lvl5pPr marL="2155332" indent="0">
              <a:buNone/>
              <a:defRPr sz="1875" b="1"/>
            </a:lvl5pPr>
            <a:lvl6pPr marL="2694165" indent="0">
              <a:buNone/>
              <a:defRPr sz="1875" b="1"/>
            </a:lvl6pPr>
            <a:lvl7pPr marL="3232998" indent="0">
              <a:buNone/>
              <a:defRPr sz="1875" b="1"/>
            </a:lvl7pPr>
            <a:lvl8pPr marL="3771832" indent="0">
              <a:buNone/>
              <a:defRPr sz="1875" b="1"/>
            </a:lvl8pPr>
            <a:lvl9pPr marL="4310665" indent="0">
              <a:buNone/>
              <a:defRPr sz="187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50"/>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1C6643B-728C-4434-B5A7-5A3D8D9C0739}"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253845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884E927-B9FC-43F0-B575-9DCD6C1E162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942912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96164DD4-8051-41D5-9F48-2D5B91390C7F}"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15711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5"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750"/>
            </a:lvl1pPr>
            <a:lvl2pPr>
              <a:defRPr sz="3300"/>
            </a:lvl2pPr>
            <a:lvl3pPr>
              <a:defRPr sz="2850"/>
            </a:lvl3pPr>
            <a:lvl4pPr>
              <a:defRPr sz="2325"/>
            </a:lvl4pPr>
            <a:lvl5pPr>
              <a:defRPr sz="2325"/>
            </a:lvl5pPr>
            <a:lvl6pPr>
              <a:defRPr sz="2325"/>
            </a:lvl6pPr>
            <a:lvl7pPr>
              <a:defRPr sz="2325"/>
            </a:lvl7pPr>
            <a:lvl8pPr>
              <a:defRPr sz="2325"/>
            </a:lvl8pPr>
            <a:lvl9pPr>
              <a:defRPr sz="23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50"/>
            </a:lvl1pPr>
            <a:lvl2pPr marL="538833" indent="0">
              <a:buNone/>
              <a:defRPr sz="1425"/>
            </a:lvl2pPr>
            <a:lvl3pPr marL="1077666" indent="0">
              <a:buNone/>
              <a:defRPr sz="1200"/>
            </a:lvl3pPr>
            <a:lvl4pPr marL="1616499" indent="0">
              <a:buNone/>
              <a:defRPr sz="1050"/>
            </a:lvl4pPr>
            <a:lvl5pPr marL="2155332" indent="0">
              <a:buNone/>
              <a:defRPr sz="1050"/>
            </a:lvl5pPr>
            <a:lvl6pPr marL="2694165" indent="0">
              <a:buNone/>
              <a:defRPr sz="1050"/>
            </a:lvl6pPr>
            <a:lvl7pPr marL="3232998" indent="0">
              <a:buNone/>
              <a:defRPr sz="1050"/>
            </a:lvl7pPr>
            <a:lvl8pPr marL="3771832" indent="0">
              <a:buNone/>
              <a:defRPr sz="1050"/>
            </a:lvl8pPr>
            <a:lvl9pPr marL="4310665" indent="0">
              <a:buNone/>
              <a:defRPr sz="10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DD2CDD7C-BCA5-4DCE-9C50-2F3943A91D8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941345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325"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750"/>
            </a:lvl1pPr>
            <a:lvl2pPr marL="538833" indent="0">
              <a:buNone/>
              <a:defRPr sz="3300"/>
            </a:lvl2pPr>
            <a:lvl3pPr marL="1077666" indent="0">
              <a:buNone/>
              <a:defRPr sz="2850"/>
            </a:lvl3pPr>
            <a:lvl4pPr marL="1616499" indent="0">
              <a:buNone/>
              <a:defRPr sz="2325"/>
            </a:lvl4pPr>
            <a:lvl5pPr marL="2155332" indent="0">
              <a:buNone/>
              <a:defRPr sz="2325"/>
            </a:lvl5pPr>
            <a:lvl6pPr marL="2694165" indent="0">
              <a:buNone/>
              <a:defRPr sz="2325"/>
            </a:lvl6pPr>
            <a:lvl7pPr marL="3232998" indent="0">
              <a:buNone/>
              <a:defRPr sz="2325"/>
            </a:lvl7pPr>
            <a:lvl8pPr marL="3771832" indent="0">
              <a:buNone/>
              <a:defRPr sz="2325"/>
            </a:lvl8pPr>
            <a:lvl9pPr marL="4310665" indent="0">
              <a:buNone/>
              <a:defRPr sz="2325"/>
            </a:lvl9pPr>
          </a:lstStyle>
          <a:p>
            <a:pPr lvl="0"/>
            <a:endParaRPr lang="vi-VN"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650"/>
            </a:lvl1pPr>
            <a:lvl2pPr marL="538833" indent="0">
              <a:buNone/>
              <a:defRPr sz="1425"/>
            </a:lvl2pPr>
            <a:lvl3pPr marL="1077666" indent="0">
              <a:buNone/>
              <a:defRPr sz="1200"/>
            </a:lvl3pPr>
            <a:lvl4pPr marL="1616499" indent="0">
              <a:buNone/>
              <a:defRPr sz="1050"/>
            </a:lvl4pPr>
            <a:lvl5pPr marL="2155332" indent="0">
              <a:buNone/>
              <a:defRPr sz="1050"/>
            </a:lvl5pPr>
            <a:lvl6pPr marL="2694165" indent="0">
              <a:buNone/>
              <a:defRPr sz="1050"/>
            </a:lvl6pPr>
            <a:lvl7pPr marL="3232998" indent="0">
              <a:buNone/>
              <a:defRPr sz="1050"/>
            </a:lvl7pPr>
            <a:lvl8pPr marL="3771832" indent="0">
              <a:buNone/>
              <a:defRPr sz="1050"/>
            </a:lvl8pPr>
            <a:lvl9pPr marL="4310665" indent="0">
              <a:buNone/>
              <a:defRPr sz="10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98B64978-3241-4BC9-97F7-F747F0C7699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238125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EDB1D4FA-FDE7-4317-B6C2-0010DD0E296D}"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34187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3E5B0300-713B-4C9D-9F7B-CD87CF4EAF3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274762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3E5B0300-713B-4C9D-9F7B-CD87CF4EAF3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48252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38833" indent="0" algn="ctr">
              <a:buNone/>
              <a:defRPr/>
            </a:lvl2pPr>
            <a:lvl3pPr marL="1077666" indent="0" algn="ctr">
              <a:buNone/>
              <a:defRPr/>
            </a:lvl3pPr>
            <a:lvl4pPr marL="1616499" indent="0" algn="ctr">
              <a:buNone/>
              <a:defRPr/>
            </a:lvl4pPr>
            <a:lvl5pPr marL="2155332" indent="0" algn="ctr">
              <a:buNone/>
              <a:defRPr/>
            </a:lvl5pPr>
            <a:lvl6pPr marL="2694165" indent="0" algn="ctr">
              <a:buNone/>
              <a:defRPr/>
            </a:lvl6pPr>
            <a:lvl7pPr marL="3232998" indent="0" algn="ctr">
              <a:buNone/>
              <a:defRPr/>
            </a:lvl7pPr>
            <a:lvl8pPr marL="3771832" indent="0" algn="ctr">
              <a:buNone/>
              <a:defRPr/>
            </a:lvl8pPr>
            <a:lvl9pPr marL="4310665"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0225BF0-C4E0-4E4A-BE12-BF9272222DE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2208595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C8783CB6-799F-4980-A848-C9C55F2F2A8F}"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008277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25" b="1" cap="all"/>
            </a:lvl1pPr>
          </a:lstStyle>
          <a:p>
            <a:r>
              <a:rPr lang="en-US"/>
              <a:t>Click to edit Master title style</a:t>
            </a:r>
            <a:endParaRPr lang="vi-VN"/>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325"/>
            </a:lvl1pPr>
            <a:lvl2pPr marL="538833" indent="0">
              <a:buNone/>
              <a:defRPr sz="2100"/>
            </a:lvl2pPr>
            <a:lvl3pPr marL="1077666" indent="0">
              <a:buNone/>
              <a:defRPr sz="1875"/>
            </a:lvl3pPr>
            <a:lvl4pPr marL="1616499" indent="0">
              <a:buNone/>
              <a:defRPr sz="1650"/>
            </a:lvl4pPr>
            <a:lvl5pPr marL="2155332" indent="0">
              <a:buNone/>
              <a:defRPr sz="1650"/>
            </a:lvl5pPr>
            <a:lvl6pPr marL="2694165" indent="0">
              <a:buNone/>
              <a:defRPr sz="1650"/>
            </a:lvl6pPr>
            <a:lvl7pPr marL="3232998" indent="0">
              <a:buNone/>
              <a:defRPr sz="1650"/>
            </a:lvl7pPr>
            <a:lvl8pPr marL="3771832" indent="0">
              <a:buNone/>
              <a:defRPr sz="1650"/>
            </a:lvl8pPr>
            <a:lvl9pPr marL="4310665" indent="0">
              <a:buNone/>
              <a:defRPr sz="16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EF37716-0984-47B1-8011-E8FE6729A1C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561869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3300"/>
            </a:lvl1pPr>
            <a:lvl2pPr>
              <a:defRPr sz="2850"/>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3300"/>
            </a:lvl1pPr>
            <a:lvl2pPr>
              <a:defRPr sz="2850"/>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8B63531B-EF46-4F74-BEC4-B16BED238A2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837280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50" b="1"/>
            </a:lvl1pPr>
            <a:lvl2pPr marL="538833" indent="0">
              <a:buNone/>
              <a:defRPr sz="2325" b="1"/>
            </a:lvl2pPr>
            <a:lvl3pPr marL="1077666" indent="0">
              <a:buNone/>
              <a:defRPr sz="2100" b="1"/>
            </a:lvl3pPr>
            <a:lvl4pPr marL="1616499" indent="0">
              <a:buNone/>
              <a:defRPr sz="1875" b="1"/>
            </a:lvl4pPr>
            <a:lvl5pPr marL="2155332" indent="0">
              <a:buNone/>
              <a:defRPr sz="1875" b="1"/>
            </a:lvl5pPr>
            <a:lvl6pPr marL="2694165" indent="0">
              <a:buNone/>
              <a:defRPr sz="1875" b="1"/>
            </a:lvl6pPr>
            <a:lvl7pPr marL="3232998" indent="0">
              <a:buNone/>
              <a:defRPr sz="1875" b="1"/>
            </a:lvl7pPr>
            <a:lvl8pPr marL="3771832" indent="0">
              <a:buNone/>
              <a:defRPr sz="1875" b="1"/>
            </a:lvl8pPr>
            <a:lvl9pPr marL="4310665" indent="0">
              <a:buNone/>
              <a:defRPr sz="1875"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50"/>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50" b="1"/>
            </a:lvl1pPr>
            <a:lvl2pPr marL="538833" indent="0">
              <a:buNone/>
              <a:defRPr sz="2325" b="1"/>
            </a:lvl2pPr>
            <a:lvl3pPr marL="1077666" indent="0">
              <a:buNone/>
              <a:defRPr sz="2100" b="1"/>
            </a:lvl3pPr>
            <a:lvl4pPr marL="1616499" indent="0">
              <a:buNone/>
              <a:defRPr sz="1875" b="1"/>
            </a:lvl4pPr>
            <a:lvl5pPr marL="2155332" indent="0">
              <a:buNone/>
              <a:defRPr sz="1875" b="1"/>
            </a:lvl5pPr>
            <a:lvl6pPr marL="2694165" indent="0">
              <a:buNone/>
              <a:defRPr sz="1875" b="1"/>
            </a:lvl6pPr>
            <a:lvl7pPr marL="3232998" indent="0">
              <a:buNone/>
              <a:defRPr sz="1875" b="1"/>
            </a:lvl7pPr>
            <a:lvl8pPr marL="3771832" indent="0">
              <a:buNone/>
              <a:defRPr sz="1875" b="1"/>
            </a:lvl8pPr>
            <a:lvl9pPr marL="4310665" indent="0">
              <a:buNone/>
              <a:defRPr sz="187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50"/>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1C6643B-728C-4434-B5A7-5A3D8D9C0739}"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87724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884E927-B9FC-43F0-B575-9DCD6C1E162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81159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96164DD4-8051-41D5-9F48-2D5B91390C7F}"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6506558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5"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750"/>
            </a:lvl1pPr>
            <a:lvl2pPr>
              <a:defRPr sz="3300"/>
            </a:lvl2pPr>
            <a:lvl3pPr>
              <a:defRPr sz="2850"/>
            </a:lvl3pPr>
            <a:lvl4pPr>
              <a:defRPr sz="2325"/>
            </a:lvl4pPr>
            <a:lvl5pPr>
              <a:defRPr sz="2325"/>
            </a:lvl5pPr>
            <a:lvl6pPr>
              <a:defRPr sz="2325"/>
            </a:lvl6pPr>
            <a:lvl7pPr>
              <a:defRPr sz="2325"/>
            </a:lvl7pPr>
            <a:lvl8pPr>
              <a:defRPr sz="2325"/>
            </a:lvl8pPr>
            <a:lvl9pPr>
              <a:defRPr sz="23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50"/>
            </a:lvl1pPr>
            <a:lvl2pPr marL="538833" indent="0">
              <a:buNone/>
              <a:defRPr sz="1425"/>
            </a:lvl2pPr>
            <a:lvl3pPr marL="1077666" indent="0">
              <a:buNone/>
              <a:defRPr sz="1200"/>
            </a:lvl3pPr>
            <a:lvl4pPr marL="1616499" indent="0">
              <a:buNone/>
              <a:defRPr sz="1050"/>
            </a:lvl4pPr>
            <a:lvl5pPr marL="2155332" indent="0">
              <a:buNone/>
              <a:defRPr sz="1050"/>
            </a:lvl5pPr>
            <a:lvl6pPr marL="2694165" indent="0">
              <a:buNone/>
              <a:defRPr sz="1050"/>
            </a:lvl6pPr>
            <a:lvl7pPr marL="3232998" indent="0">
              <a:buNone/>
              <a:defRPr sz="1050"/>
            </a:lvl7pPr>
            <a:lvl8pPr marL="3771832" indent="0">
              <a:buNone/>
              <a:defRPr sz="1050"/>
            </a:lvl8pPr>
            <a:lvl9pPr marL="4310665" indent="0">
              <a:buNone/>
              <a:defRPr sz="10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DD2CDD7C-BCA5-4DCE-9C50-2F3943A91D8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0318990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325"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750"/>
            </a:lvl1pPr>
            <a:lvl2pPr marL="538833" indent="0">
              <a:buNone/>
              <a:defRPr sz="3300"/>
            </a:lvl2pPr>
            <a:lvl3pPr marL="1077666" indent="0">
              <a:buNone/>
              <a:defRPr sz="2850"/>
            </a:lvl3pPr>
            <a:lvl4pPr marL="1616499" indent="0">
              <a:buNone/>
              <a:defRPr sz="2325"/>
            </a:lvl4pPr>
            <a:lvl5pPr marL="2155332" indent="0">
              <a:buNone/>
              <a:defRPr sz="2325"/>
            </a:lvl5pPr>
            <a:lvl6pPr marL="2694165" indent="0">
              <a:buNone/>
              <a:defRPr sz="2325"/>
            </a:lvl6pPr>
            <a:lvl7pPr marL="3232998" indent="0">
              <a:buNone/>
              <a:defRPr sz="2325"/>
            </a:lvl7pPr>
            <a:lvl8pPr marL="3771832" indent="0">
              <a:buNone/>
              <a:defRPr sz="2325"/>
            </a:lvl8pPr>
            <a:lvl9pPr marL="4310665" indent="0">
              <a:buNone/>
              <a:defRPr sz="2325"/>
            </a:lvl9pPr>
          </a:lstStyle>
          <a:p>
            <a:pPr lvl="0"/>
            <a:endParaRPr lang="vi-VN"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650"/>
            </a:lvl1pPr>
            <a:lvl2pPr marL="538833" indent="0">
              <a:buNone/>
              <a:defRPr sz="1425"/>
            </a:lvl2pPr>
            <a:lvl3pPr marL="1077666" indent="0">
              <a:buNone/>
              <a:defRPr sz="1200"/>
            </a:lvl3pPr>
            <a:lvl4pPr marL="1616499" indent="0">
              <a:buNone/>
              <a:defRPr sz="1050"/>
            </a:lvl4pPr>
            <a:lvl5pPr marL="2155332" indent="0">
              <a:buNone/>
              <a:defRPr sz="1050"/>
            </a:lvl5pPr>
            <a:lvl6pPr marL="2694165" indent="0">
              <a:buNone/>
              <a:defRPr sz="1050"/>
            </a:lvl6pPr>
            <a:lvl7pPr marL="3232998" indent="0">
              <a:buNone/>
              <a:defRPr sz="1050"/>
            </a:lvl7pPr>
            <a:lvl8pPr marL="3771832" indent="0">
              <a:buNone/>
              <a:defRPr sz="1050"/>
            </a:lvl8pPr>
            <a:lvl9pPr marL="4310665" indent="0">
              <a:buNone/>
              <a:defRPr sz="10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98B64978-3241-4BC9-97F7-F747F0C7699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42172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38833" indent="0" algn="ctr">
              <a:buNone/>
              <a:defRPr/>
            </a:lvl2pPr>
            <a:lvl3pPr marL="1077666" indent="0" algn="ctr">
              <a:buNone/>
              <a:defRPr/>
            </a:lvl3pPr>
            <a:lvl4pPr marL="1616499" indent="0" algn="ctr">
              <a:buNone/>
              <a:defRPr/>
            </a:lvl4pPr>
            <a:lvl5pPr marL="2155332" indent="0" algn="ctr">
              <a:buNone/>
              <a:defRPr/>
            </a:lvl5pPr>
            <a:lvl6pPr marL="2694165" indent="0" algn="ctr">
              <a:buNone/>
              <a:defRPr/>
            </a:lvl6pPr>
            <a:lvl7pPr marL="3232998" indent="0" algn="ctr">
              <a:buNone/>
              <a:defRPr/>
            </a:lvl7pPr>
            <a:lvl8pPr marL="3771832" indent="0" algn="ctr">
              <a:buNone/>
              <a:defRPr/>
            </a:lvl8pPr>
            <a:lvl9pPr marL="4310665"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0225BF0-C4E0-4E4A-BE12-BF9272222DE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9214169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EDB1D4FA-FDE7-4317-B6C2-0010DD0E296D}"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371457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3E5B0300-713B-4C9D-9F7B-CD87CF4EAF3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262038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38833" indent="0" algn="ctr">
              <a:buNone/>
              <a:defRPr/>
            </a:lvl2pPr>
            <a:lvl3pPr marL="1077666" indent="0" algn="ctr">
              <a:buNone/>
              <a:defRPr/>
            </a:lvl3pPr>
            <a:lvl4pPr marL="1616499" indent="0" algn="ctr">
              <a:buNone/>
              <a:defRPr/>
            </a:lvl4pPr>
            <a:lvl5pPr marL="2155332" indent="0" algn="ctr">
              <a:buNone/>
              <a:defRPr/>
            </a:lvl5pPr>
            <a:lvl6pPr marL="2694165" indent="0" algn="ctr">
              <a:buNone/>
              <a:defRPr/>
            </a:lvl6pPr>
            <a:lvl7pPr marL="3232998" indent="0" algn="ctr">
              <a:buNone/>
              <a:defRPr/>
            </a:lvl7pPr>
            <a:lvl8pPr marL="3771832" indent="0" algn="ctr">
              <a:buNone/>
              <a:defRPr/>
            </a:lvl8pPr>
            <a:lvl9pPr marL="4310665"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0225BF0-C4E0-4E4A-BE12-BF9272222DE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22408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C8783CB6-799F-4980-A848-C9C55F2F2A8F}"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7541426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25" b="1" cap="all"/>
            </a:lvl1pPr>
          </a:lstStyle>
          <a:p>
            <a:r>
              <a:rPr lang="en-US"/>
              <a:t>Click to edit Master title style</a:t>
            </a:r>
            <a:endParaRPr lang="vi-VN"/>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325"/>
            </a:lvl1pPr>
            <a:lvl2pPr marL="538833" indent="0">
              <a:buNone/>
              <a:defRPr sz="2100"/>
            </a:lvl2pPr>
            <a:lvl3pPr marL="1077666" indent="0">
              <a:buNone/>
              <a:defRPr sz="1875"/>
            </a:lvl3pPr>
            <a:lvl4pPr marL="1616499" indent="0">
              <a:buNone/>
              <a:defRPr sz="1650"/>
            </a:lvl4pPr>
            <a:lvl5pPr marL="2155332" indent="0">
              <a:buNone/>
              <a:defRPr sz="1650"/>
            </a:lvl5pPr>
            <a:lvl6pPr marL="2694165" indent="0">
              <a:buNone/>
              <a:defRPr sz="1650"/>
            </a:lvl6pPr>
            <a:lvl7pPr marL="3232998" indent="0">
              <a:buNone/>
              <a:defRPr sz="1650"/>
            </a:lvl7pPr>
            <a:lvl8pPr marL="3771832" indent="0">
              <a:buNone/>
              <a:defRPr sz="1650"/>
            </a:lvl8pPr>
            <a:lvl9pPr marL="4310665" indent="0">
              <a:buNone/>
              <a:defRPr sz="16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EF37716-0984-47B1-8011-E8FE6729A1C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7016552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3300"/>
            </a:lvl1pPr>
            <a:lvl2pPr>
              <a:defRPr sz="2850"/>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3300"/>
            </a:lvl1pPr>
            <a:lvl2pPr>
              <a:defRPr sz="2850"/>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8B63531B-EF46-4F74-BEC4-B16BED238A2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8127123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50" b="1"/>
            </a:lvl1pPr>
            <a:lvl2pPr marL="538833" indent="0">
              <a:buNone/>
              <a:defRPr sz="2325" b="1"/>
            </a:lvl2pPr>
            <a:lvl3pPr marL="1077666" indent="0">
              <a:buNone/>
              <a:defRPr sz="2100" b="1"/>
            </a:lvl3pPr>
            <a:lvl4pPr marL="1616499" indent="0">
              <a:buNone/>
              <a:defRPr sz="1875" b="1"/>
            </a:lvl4pPr>
            <a:lvl5pPr marL="2155332" indent="0">
              <a:buNone/>
              <a:defRPr sz="1875" b="1"/>
            </a:lvl5pPr>
            <a:lvl6pPr marL="2694165" indent="0">
              <a:buNone/>
              <a:defRPr sz="1875" b="1"/>
            </a:lvl6pPr>
            <a:lvl7pPr marL="3232998" indent="0">
              <a:buNone/>
              <a:defRPr sz="1875" b="1"/>
            </a:lvl7pPr>
            <a:lvl8pPr marL="3771832" indent="0">
              <a:buNone/>
              <a:defRPr sz="1875" b="1"/>
            </a:lvl8pPr>
            <a:lvl9pPr marL="4310665" indent="0">
              <a:buNone/>
              <a:defRPr sz="1875"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50"/>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50" b="1"/>
            </a:lvl1pPr>
            <a:lvl2pPr marL="538833" indent="0">
              <a:buNone/>
              <a:defRPr sz="2325" b="1"/>
            </a:lvl2pPr>
            <a:lvl3pPr marL="1077666" indent="0">
              <a:buNone/>
              <a:defRPr sz="2100" b="1"/>
            </a:lvl3pPr>
            <a:lvl4pPr marL="1616499" indent="0">
              <a:buNone/>
              <a:defRPr sz="1875" b="1"/>
            </a:lvl4pPr>
            <a:lvl5pPr marL="2155332" indent="0">
              <a:buNone/>
              <a:defRPr sz="1875" b="1"/>
            </a:lvl5pPr>
            <a:lvl6pPr marL="2694165" indent="0">
              <a:buNone/>
              <a:defRPr sz="1875" b="1"/>
            </a:lvl6pPr>
            <a:lvl7pPr marL="3232998" indent="0">
              <a:buNone/>
              <a:defRPr sz="1875" b="1"/>
            </a:lvl7pPr>
            <a:lvl8pPr marL="3771832" indent="0">
              <a:buNone/>
              <a:defRPr sz="1875" b="1"/>
            </a:lvl8pPr>
            <a:lvl9pPr marL="4310665" indent="0">
              <a:buNone/>
              <a:defRPr sz="187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50"/>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1C6643B-728C-4434-B5A7-5A3D8D9C0739}"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790668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884E927-B9FC-43F0-B575-9DCD6C1E162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565630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96164DD4-8051-41D5-9F48-2D5B91390C7F}"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3157142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5"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750"/>
            </a:lvl1pPr>
            <a:lvl2pPr>
              <a:defRPr sz="3300"/>
            </a:lvl2pPr>
            <a:lvl3pPr>
              <a:defRPr sz="2850"/>
            </a:lvl3pPr>
            <a:lvl4pPr>
              <a:defRPr sz="2325"/>
            </a:lvl4pPr>
            <a:lvl5pPr>
              <a:defRPr sz="2325"/>
            </a:lvl5pPr>
            <a:lvl6pPr>
              <a:defRPr sz="2325"/>
            </a:lvl6pPr>
            <a:lvl7pPr>
              <a:defRPr sz="2325"/>
            </a:lvl7pPr>
            <a:lvl8pPr>
              <a:defRPr sz="2325"/>
            </a:lvl8pPr>
            <a:lvl9pPr>
              <a:defRPr sz="23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50"/>
            </a:lvl1pPr>
            <a:lvl2pPr marL="538833" indent="0">
              <a:buNone/>
              <a:defRPr sz="1425"/>
            </a:lvl2pPr>
            <a:lvl3pPr marL="1077666" indent="0">
              <a:buNone/>
              <a:defRPr sz="1200"/>
            </a:lvl3pPr>
            <a:lvl4pPr marL="1616499" indent="0">
              <a:buNone/>
              <a:defRPr sz="1050"/>
            </a:lvl4pPr>
            <a:lvl5pPr marL="2155332" indent="0">
              <a:buNone/>
              <a:defRPr sz="1050"/>
            </a:lvl5pPr>
            <a:lvl6pPr marL="2694165" indent="0">
              <a:buNone/>
              <a:defRPr sz="1050"/>
            </a:lvl6pPr>
            <a:lvl7pPr marL="3232998" indent="0">
              <a:buNone/>
              <a:defRPr sz="1050"/>
            </a:lvl7pPr>
            <a:lvl8pPr marL="3771832" indent="0">
              <a:buNone/>
              <a:defRPr sz="1050"/>
            </a:lvl8pPr>
            <a:lvl9pPr marL="4310665" indent="0">
              <a:buNone/>
              <a:defRPr sz="10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DD2CDD7C-BCA5-4DCE-9C50-2F3943A91D8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83082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C8783CB6-799F-4980-A848-C9C55F2F2A8F}"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2473350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325"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750"/>
            </a:lvl1pPr>
            <a:lvl2pPr marL="538833" indent="0">
              <a:buNone/>
              <a:defRPr sz="3300"/>
            </a:lvl2pPr>
            <a:lvl3pPr marL="1077666" indent="0">
              <a:buNone/>
              <a:defRPr sz="2850"/>
            </a:lvl3pPr>
            <a:lvl4pPr marL="1616499" indent="0">
              <a:buNone/>
              <a:defRPr sz="2325"/>
            </a:lvl4pPr>
            <a:lvl5pPr marL="2155332" indent="0">
              <a:buNone/>
              <a:defRPr sz="2325"/>
            </a:lvl5pPr>
            <a:lvl6pPr marL="2694165" indent="0">
              <a:buNone/>
              <a:defRPr sz="2325"/>
            </a:lvl6pPr>
            <a:lvl7pPr marL="3232998" indent="0">
              <a:buNone/>
              <a:defRPr sz="2325"/>
            </a:lvl7pPr>
            <a:lvl8pPr marL="3771832" indent="0">
              <a:buNone/>
              <a:defRPr sz="2325"/>
            </a:lvl8pPr>
            <a:lvl9pPr marL="4310665" indent="0">
              <a:buNone/>
              <a:defRPr sz="2325"/>
            </a:lvl9pPr>
          </a:lstStyle>
          <a:p>
            <a:pPr lvl="0"/>
            <a:endParaRPr lang="vi-VN"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650"/>
            </a:lvl1pPr>
            <a:lvl2pPr marL="538833" indent="0">
              <a:buNone/>
              <a:defRPr sz="1425"/>
            </a:lvl2pPr>
            <a:lvl3pPr marL="1077666" indent="0">
              <a:buNone/>
              <a:defRPr sz="1200"/>
            </a:lvl3pPr>
            <a:lvl4pPr marL="1616499" indent="0">
              <a:buNone/>
              <a:defRPr sz="1050"/>
            </a:lvl4pPr>
            <a:lvl5pPr marL="2155332" indent="0">
              <a:buNone/>
              <a:defRPr sz="1050"/>
            </a:lvl5pPr>
            <a:lvl6pPr marL="2694165" indent="0">
              <a:buNone/>
              <a:defRPr sz="1050"/>
            </a:lvl6pPr>
            <a:lvl7pPr marL="3232998" indent="0">
              <a:buNone/>
              <a:defRPr sz="1050"/>
            </a:lvl7pPr>
            <a:lvl8pPr marL="3771832" indent="0">
              <a:buNone/>
              <a:defRPr sz="1050"/>
            </a:lvl8pPr>
            <a:lvl9pPr marL="4310665" indent="0">
              <a:buNone/>
              <a:defRPr sz="10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98B64978-3241-4BC9-97F7-F747F0C7699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104480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EDB1D4FA-FDE7-4317-B6C2-0010DD0E296D}"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299731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3E5B0300-713B-4C9D-9F7B-CD87CF4EAF3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7471301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38833" indent="0" algn="ctr">
              <a:buNone/>
              <a:defRPr/>
            </a:lvl2pPr>
            <a:lvl3pPr marL="1077666" indent="0" algn="ctr">
              <a:buNone/>
              <a:defRPr/>
            </a:lvl3pPr>
            <a:lvl4pPr marL="1616499" indent="0" algn="ctr">
              <a:buNone/>
              <a:defRPr/>
            </a:lvl4pPr>
            <a:lvl5pPr marL="2155332" indent="0" algn="ctr">
              <a:buNone/>
              <a:defRPr/>
            </a:lvl5pPr>
            <a:lvl6pPr marL="2694165" indent="0" algn="ctr">
              <a:buNone/>
              <a:defRPr/>
            </a:lvl6pPr>
            <a:lvl7pPr marL="3232998" indent="0" algn="ctr">
              <a:buNone/>
              <a:defRPr/>
            </a:lvl7pPr>
            <a:lvl8pPr marL="3771832" indent="0" algn="ctr">
              <a:buNone/>
              <a:defRPr/>
            </a:lvl8pPr>
            <a:lvl9pPr marL="4310665"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0225BF0-C4E0-4E4A-BE12-BF9272222DE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926256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C8783CB6-799F-4980-A848-C9C55F2F2A8F}"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436075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25" b="1" cap="all"/>
            </a:lvl1pPr>
          </a:lstStyle>
          <a:p>
            <a:r>
              <a:rPr lang="en-US"/>
              <a:t>Click to edit Master title style</a:t>
            </a:r>
            <a:endParaRPr lang="vi-VN"/>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325"/>
            </a:lvl1pPr>
            <a:lvl2pPr marL="538833" indent="0">
              <a:buNone/>
              <a:defRPr sz="2100"/>
            </a:lvl2pPr>
            <a:lvl3pPr marL="1077666" indent="0">
              <a:buNone/>
              <a:defRPr sz="1875"/>
            </a:lvl3pPr>
            <a:lvl4pPr marL="1616499" indent="0">
              <a:buNone/>
              <a:defRPr sz="1650"/>
            </a:lvl4pPr>
            <a:lvl5pPr marL="2155332" indent="0">
              <a:buNone/>
              <a:defRPr sz="1650"/>
            </a:lvl5pPr>
            <a:lvl6pPr marL="2694165" indent="0">
              <a:buNone/>
              <a:defRPr sz="1650"/>
            </a:lvl6pPr>
            <a:lvl7pPr marL="3232998" indent="0">
              <a:buNone/>
              <a:defRPr sz="1650"/>
            </a:lvl7pPr>
            <a:lvl8pPr marL="3771832" indent="0">
              <a:buNone/>
              <a:defRPr sz="1650"/>
            </a:lvl8pPr>
            <a:lvl9pPr marL="4310665" indent="0">
              <a:buNone/>
              <a:defRPr sz="16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EF37716-0984-47B1-8011-E8FE6729A1C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834629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3300"/>
            </a:lvl1pPr>
            <a:lvl2pPr>
              <a:defRPr sz="2850"/>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3300"/>
            </a:lvl1pPr>
            <a:lvl2pPr>
              <a:defRPr sz="2850"/>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8B63531B-EF46-4F74-BEC4-B16BED238A2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2565745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50" b="1"/>
            </a:lvl1pPr>
            <a:lvl2pPr marL="538833" indent="0">
              <a:buNone/>
              <a:defRPr sz="2325" b="1"/>
            </a:lvl2pPr>
            <a:lvl3pPr marL="1077666" indent="0">
              <a:buNone/>
              <a:defRPr sz="2100" b="1"/>
            </a:lvl3pPr>
            <a:lvl4pPr marL="1616499" indent="0">
              <a:buNone/>
              <a:defRPr sz="1875" b="1"/>
            </a:lvl4pPr>
            <a:lvl5pPr marL="2155332" indent="0">
              <a:buNone/>
              <a:defRPr sz="1875" b="1"/>
            </a:lvl5pPr>
            <a:lvl6pPr marL="2694165" indent="0">
              <a:buNone/>
              <a:defRPr sz="1875" b="1"/>
            </a:lvl6pPr>
            <a:lvl7pPr marL="3232998" indent="0">
              <a:buNone/>
              <a:defRPr sz="1875" b="1"/>
            </a:lvl7pPr>
            <a:lvl8pPr marL="3771832" indent="0">
              <a:buNone/>
              <a:defRPr sz="1875" b="1"/>
            </a:lvl8pPr>
            <a:lvl9pPr marL="4310665" indent="0">
              <a:buNone/>
              <a:defRPr sz="1875"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50"/>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50" b="1"/>
            </a:lvl1pPr>
            <a:lvl2pPr marL="538833" indent="0">
              <a:buNone/>
              <a:defRPr sz="2325" b="1"/>
            </a:lvl2pPr>
            <a:lvl3pPr marL="1077666" indent="0">
              <a:buNone/>
              <a:defRPr sz="2100" b="1"/>
            </a:lvl3pPr>
            <a:lvl4pPr marL="1616499" indent="0">
              <a:buNone/>
              <a:defRPr sz="1875" b="1"/>
            </a:lvl4pPr>
            <a:lvl5pPr marL="2155332" indent="0">
              <a:buNone/>
              <a:defRPr sz="1875" b="1"/>
            </a:lvl5pPr>
            <a:lvl6pPr marL="2694165" indent="0">
              <a:buNone/>
              <a:defRPr sz="1875" b="1"/>
            </a:lvl6pPr>
            <a:lvl7pPr marL="3232998" indent="0">
              <a:buNone/>
              <a:defRPr sz="1875" b="1"/>
            </a:lvl7pPr>
            <a:lvl8pPr marL="3771832" indent="0">
              <a:buNone/>
              <a:defRPr sz="1875" b="1"/>
            </a:lvl8pPr>
            <a:lvl9pPr marL="4310665" indent="0">
              <a:buNone/>
              <a:defRPr sz="187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50"/>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1C6643B-728C-4434-B5A7-5A3D8D9C0739}"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5412090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884E927-B9FC-43F0-B575-9DCD6C1E162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5311146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96164DD4-8051-41D5-9F48-2D5B91390C7F}"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16349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25" b="1" cap="all"/>
            </a:lvl1pPr>
          </a:lstStyle>
          <a:p>
            <a:r>
              <a:rPr lang="en-US"/>
              <a:t>Click to edit Master title style</a:t>
            </a:r>
            <a:endParaRPr lang="vi-VN"/>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325"/>
            </a:lvl1pPr>
            <a:lvl2pPr marL="538833" indent="0">
              <a:buNone/>
              <a:defRPr sz="2100"/>
            </a:lvl2pPr>
            <a:lvl3pPr marL="1077666" indent="0">
              <a:buNone/>
              <a:defRPr sz="1875"/>
            </a:lvl3pPr>
            <a:lvl4pPr marL="1616499" indent="0">
              <a:buNone/>
              <a:defRPr sz="1650"/>
            </a:lvl4pPr>
            <a:lvl5pPr marL="2155332" indent="0">
              <a:buNone/>
              <a:defRPr sz="1650"/>
            </a:lvl5pPr>
            <a:lvl6pPr marL="2694165" indent="0">
              <a:buNone/>
              <a:defRPr sz="1650"/>
            </a:lvl6pPr>
            <a:lvl7pPr marL="3232998" indent="0">
              <a:buNone/>
              <a:defRPr sz="1650"/>
            </a:lvl7pPr>
            <a:lvl8pPr marL="3771832" indent="0">
              <a:buNone/>
              <a:defRPr sz="1650"/>
            </a:lvl8pPr>
            <a:lvl9pPr marL="4310665" indent="0">
              <a:buNone/>
              <a:defRPr sz="16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EF37716-0984-47B1-8011-E8FE6729A1C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3766933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5"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750"/>
            </a:lvl1pPr>
            <a:lvl2pPr>
              <a:defRPr sz="3300"/>
            </a:lvl2pPr>
            <a:lvl3pPr>
              <a:defRPr sz="2850"/>
            </a:lvl3pPr>
            <a:lvl4pPr>
              <a:defRPr sz="2325"/>
            </a:lvl4pPr>
            <a:lvl5pPr>
              <a:defRPr sz="2325"/>
            </a:lvl5pPr>
            <a:lvl6pPr>
              <a:defRPr sz="2325"/>
            </a:lvl6pPr>
            <a:lvl7pPr>
              <a:defRPr sz="2325"/>
            </a:lvl7pPr>
            <a:lvl8pPr>
              <a:defRPr sz="2325"/>
            </a:lvl8pPr>
            <a:lvl9pPr>
              <a:defRPr sz="23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50"/>
            </a:lvl1pPr>
            <a:lvl2pPr marL="538833" indent="0">
              <a:buNone/>
              <a:defRPr sz="1425"/>
            </a:lvl2pPr>
            <a:lvl3pPr marL="1077666" indent="0">
              <a:buNone/>
              <a:defRPr sz="1200"/>
            </a:lvl3pPr>
            <a:lvl4pPr marL="1616499" indent="0">
              <a:buNone/>
              <a:defRPr sz="1050"/>
            </a:lvl4pPr>
            <a:lvl5pPr marL="2155332" indent="0">
              <a:buNone/>
              <a:defRPr sz="1050"/>
            </a:lvl5pPr>
            <a:lvl6pPr marL="2694165" indent="0">
              <a:buNone/>
              <a:defRPr sz="1050"/>
            </a:lvl6pPr>
            <a:lvl7pPr marL="3232998" indent="0">
              <a:buNone/>
              <a:defRPr sz="1050"/>
            </a:lvl7pPr>
            <a:lvl8pPr marL="3771832" indent="0">
              <a:buNone/>
              <a:defRPr sz="1050"/>
            </a:lvl8pPr>
            <a:lvl9pPr marL="4310665" indent="0">
              <a:buNone/>
              <a:defRPr sz="10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DD2CDD7C-BCA5-4DCE-9C50-2F3943A91D8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1797237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325"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750"/>
            </a:lvl1pPr>
            <a:lvl2pPr marL="538833" indent="0">
              <a:buNone/>
              <a:defRPr sz="3300"/>
            </a:lvl2pPr>
            <a:lvl3pPr marL="1077666" indent="0">
              <a:buNone/>
              <a:defRPr sz="2850"/>
            </a:lvl3pPr>
            <a:lvl4pPr marL="1616499" indent="0">
              <a:buNone/>
              <a:defRPr sz="2325"/>
            </a:lvl4pPr>
            <a:lvl5pPr marL="2155332" indent="0">
              <a:buNone/>
              <a:defRPr sz="2325"/>
            </a:lvl5pPr>
            <a:lvl6pPr marL="2694165" indent="0">
              <a:buNone/>
              <a:defRPr sz="2325"/>
            </a:lvl6pPr>
            <a:lvl7pPr marL="3232998" indent="0">
              <a:buNone/>
              <a:defRPr sz="2325"/>
            </a:lvl7pPr>
            <a:lvl8pPr marL="3771832" indent="0">
              <a:buNone/>
              <a:defRPr sz="2325"/>
            </a:lvl8pPr>
            <a:lvl9pPr marL="4310665" indent="0">
              <a:buNone/>
              <a:defRPr sz="2325"/>
            </a:lvl9pPr>
          </a:lstStyle>
          <a:p>
            <a:pPr lvl="0"/>
            <a:endParaRPr lang="vi-VN"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650"/>
            </a:lvl1pPr>
            <a:lvl2pPr marL="538833" indent="0">
              <a:buNone/>
              <a:defRPr sz="1425"/>
            </a:lvl2pPr>
            <a:lvl3pPr marL="1077666" indent="0">
              <a:buNone/>
              <a:defRPr sz="1200"/>
            </a:lvl3pPr>
            <a:lvl4pPr marL="1616499" indent="0">
              <a:buNone/>
              <a:defRPr sz="1050"/>
            </a:lvl4pPr>
            <a:lvl5pPr marL="2155332" indent="0">
              <a:buNone/>
              <a:defRPr sz="1050"/>
            </a:lvl5pPr>
            <a:lvl6pPr marL="2694165" indent="0">
              <a:buNone/>
              <a:defRPr sz="1050"/>
            </a:lvl6pPr>
            <a:lvl7pPr marL="3232998" indent="0">
              <a:buNone/>
              <a:defRPr sz="1050"/>
            </a:lvl7pPr>
            <a:lvl8pPr marL="3771832" indent="0">
              <a:buNone/>
              <a:defRPr sz="1050"/>
            </a:lvl8pPr>
            <a:lvl9pPr marL="4310665" indent="0">
              <a:buNone/>
              <a:defRPr sz="10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98B64978-3241-4BC9-97F7-F747F0C7699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6438757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EDB1D4FA-FDE7-4317-B6C2-0010DD0E296D}"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5498860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3E5B0300-713B-4C9D-9F7B-CD87CF4EAF3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18552081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38833" indent="0" algn="ctr">
              <a:buNone/>
              <a:defRPr/>
            </a:lvl2pPr>
            <a:lvl3pPr marL="1077666" indent="0" algn="ctr">
              <a:buNone/>
              <a:defRPr/>
            </a:lvl3pPr>
            <a:lvl4pPr marL="1616499" indent="0" algn="ctr">
              <a:buNone/>
              <a:defRPr/>
            </a:lvl4pPr>
            <a:lvl5pPr marL="2155332" indent="0" algn="ctr">
              <a:buNone/>
              <a:defRPr/>
            </a:lvl5pPr>
            <a:lvl6pPr marL="2694165" indent="0" algn="ctr">
              <a:buNone/>
              <a:defRPr/>
            </a:lvl6pPr>
            <a:lvl7pPr marL="3232998" indent="0" algn="ctr">
              <a:buNone/>
              <a:defRPr/>
            </a:lvl7pPr>
            <a:lvl8pPr marL="3771832" indent="0" algn="ctr">
              <a:buNone/>
              <a:defRPr/>
            </a:lvl8pPr>
            <a:lvl9pPr marL="4310665"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0225BF0-C4E0-4E4A-BE12-BF9272222DE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2885111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C8783CB6-799F-4980-A848-C9C55F2F2A8F}"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1433739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25" b="1" cap="all"/>
            </a:lvl1pPr>
          </a:lstStyle>
          <a:p>
            <a:r>
              <a:rPr lang="en-US"/>
              <a:t>Click to edit Master title style</a:t>
            </a:r>
            <a:endParaRPr lang="vi-VN"/>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325"/>
            </a:lvl1pPr>
            <a:lvl2pPr marL="538833" indent="0">
              <a:buNone/>
              <a:defRPr sz="2100"/>
            </a:lvl2pPr>
            <a:lvl3pPr marL="1077666" indent="0">
              <a:buNone/>
              <a:defRPr sz="1875"/>
            </a:lvl3pPr>
            <a:lvl4pPr marL="1616499" indent="0">
              <a:buNone/>
              <a:defRPr sz="1650"/>
            </a:lvl4pPr>
            <a:lvl5pPr marL="2155332" indent="0">
              <a:buNone/>
              <a:defRPr sz="1650"/>
            </a:lvl5pPr>
            <a:lvl6pPr marL="2694165" indent="0">
              <a:buNone/>
              <a:defRPr sz="1650"/>
            </a:lvl6pPr>
            <a:lvl7pPr marL="3232998" indent="0">
              <a:buNone/>
              <a:defRPr sz="1650"/>
            </a:lvl7pPr>
            <a:lvl8pPr marL="3771832" indent="0">
              <a:buNone/>
              <a:defRPr sz="1650"/>
            </a:lvl8pPr>
            <a:lvl9pPr marL="4310665" indent="0">
              <a:buNone/>
              <a:defRPr sz="16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EF37716-0984-47B1-8011-E8FE6729A1C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8419453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3300"/>
            </a:lvl1pPr>
            <a:lvl2pPr>
              <a:defRPr sz="2850"/>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3300"/>
            </a:lvl1pPr>
            <a:lvl2pPr>
              <a:defRPr sz="2850"/>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8B63531B-EF46-4F74-BEC4-B16BED238A2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1745937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50" b="1"/>
            </a:lvl1pPr>
            <a:lvl2pPr marL="538833" indent="0">
              <a:buNone/>
              <a:defRPr sz="2325" b="1"/>
            </a:lvl2pPr>
            <a:lvl3pPr marL="1077666" indent="0">
              <a:buNone/>
              <a:defRPr sz="2100" b="1"/>
            </a:lvl3pPr>
            <a:lvl4pPr marL="1616499" indent="0">
              <a:buNone/>
              <a:defRPr sz="1875" b="1"/>
            </a:lvl4pPr>
            <a:lvl5pPr marL="2155332" indent="0">
              <a:buNone/>
              <a:defRPr sz="1875" b="1"/>
            </a:lvl5pPr>
            <a:lvl6pPr marL="2694165" indent="0">
              <a:buNone/>
              <a:defRPr sz="1875" b="1"/>
            </a:lvl6pPr>
            <a:lvl7pPr marL="3232998" indent="0">
              <a:buNone/>
              <a:defRPr sz="1875" b="1"/>
            </a:lvl7pPr>
            <a:lvl8pPr marL="3771832" indent="0">
              <a:buNone/>
              <a:defRPr sz="1875" b="1"/>
            </a:lvl8pPr>
            <a:lvl9pPr marL="4310665" indent="0">
              <a:buNone/>
              <a:defRPr sz="1875"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50"/>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50" b="1"/>
            </a:lvl1pPr>
            <a:lvl2pPr marL="538833" indent="0">
              <a:buNone/>
              <a:defRPr sz="2325" b="1"/>
            </a:lvl2pPr>
            <a:lvl3pPr marL="1077666" indent="0">
              <a:buNone/>
              <a:defRPr sz="2100" b="1"/>
            </a:lvl3pPr>
            <a:lvl4pPr marL="1616499" indent="0">
              <a:buNone/>
              <a:defRPr sz="1875" b="1"/>
            </a:lvl4pPr>
            <a:lvl5pPr marL="2155332" indent="0">
              <a:buNone/>
              <a:defRPr sz="1875" b="1"/>
            </a:lvl5pPr>
            <a:lvl6pPr marL="2694165" indent="0">
              <a:buNone/>
              <a:defRPr sz="1875" b="1"/>
            </a:lvl6pPr>
            <a:lvl7pPr marL="3232998" indent="0">
              <a:buNone/>
              <a:defRPr sz="1875" b="1"/>
            </a:lvl7pPr>
            <a:lvl8pPr marL="3771832" indent="0">
              <a:buNone/>
              <a:defRPr sz="1875" b="1"/>
            </a:lvl8pPr>
            <a:lvl9pPr marL="4310665" indent="0">
              <a:buNone/>
              <a:defRPr sz="187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50"/>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1C6643B-728C-4434-B5A7-5A3D8D9C0739}"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3949287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884E927-B9FC-43F0-B575-9DCD6C1E162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36197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3300"/>
            </a:lvl1pPr>
            <a:lvl2pPr>
              <a:defRPr sz="2850"/>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3300"/>
            </a:lvl1pPr>
            <a:lvl2pPr>
              <a:defRPr sz="2850"/>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8B63531B-EF46-4F74-BEC4-B16BED238A2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3136354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96164DD4-8051-41D5-9F48-2D5B91390C7F}"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2262064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5"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750"/>
            </a:lvl1pPr>
            <a:lvl2pPr>
              <a:defRPr sz="3300"/>
            </a:lvl2pPr>
            <a:lvl3pPr>
              <a:defRPr sz="2850"/>
            </a:lvl3pPr>
            <a:lvl4pPr>
              <a:defRPr sz="2325"/>
            </a:lvl4pPr>
            <a:lvl5pPr>
              <a:defRPr sz="2325"/>
            </a:lvl5pPr>
            <a:lvl6pPr>
              <a:defRPr sz="2325"/>
            </a:lvl6pPr>
            <a:lvl7pPr>
              <a:defRPr sz="2325"/>
            </a:lvl7pPr>
            <a:lvl8pPr>
              <a:defRPr sz="2325"/>
            </a:lvl8pPr>
            <a:lvl9pPr>
              <a:defRPr sz="23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50"/>
            </a:lvl1pPr>
            <a:lvl2pPr marL="538833" indent="0">
              <a:buNone/>
              <a:defRPr sz="1425"/>
            </a:lvl2pPr>
            <a:lvl3pPr marL="1077666" indent="0">
              <a:buNone/>
              <a:defRPr sz="1200"/>
            </a:lvl3pPr>
            <a:lvl4pPr marL="1616499" indent="0">
              <a:buNone/>
              <a:defRPr sz="1050"/>
            </a:lvl4pPr>
            <a:lvl5pPr marL="2155332" indent="0">
              <a:buNone/>
              <a:defRPr sz="1050"/>
            </a:lvl5pPr>
            <a:lvl6pPr marL="2694165" indent="0">
              <a:buNone/>
              <a:defRPr sz="1050"/>
            </a:lvl6pPr>
            <a:lvl7pPr marL="3232998" indent="0">
              <a:buNone/>
              <a:defRPr sz="1050"/>
            </a:lvl7pPr>
            <a:lvl8pPr marL="3771832" indent="0">
              <a:buNone/>
              <a:defRPr sz="1050"/>
            </a:lvl8pPr>
            <a:lvl9pPr marL="4310665" indent="0">
              <a:buNone/>
              <a:defRPr sz="10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DD2CDD7C-BCA5-4DCE-9C50-2F3943A91D8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6817621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325"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750"/>
            </a:lvl1pPr>
            <a:lvl2pPr marL="538833" indent="0">
              <a:buNone/>
              <a:defRPr sz="3300"/>
            </a:lvl2pPr>
            <a:lvl3pPr marL="1077666" indent="0">
              <a:buNone/>
              <a:defRPr sz="2850"/>
            </a:lvl3pPr>
            <a:lvl4pPr marL="1616499" indent="0">
              <a:buNone/>
              <a:defRPr sz="2325"/>
            </a:lvl4pPr>
            <a:lvl5pPr marL="2155332" indent="0">
              <a:buNone/>
              <a:defRPr sz="2325"/>
            </a:lvl5pPr>
            <a:lvl6pPr marL="2694165" indent="0">
              <a:buNone/>
              <a:defRPr sz="2325"/>
            </a:lvl6pPr>
            <a:lvl7pPr marL="3232998" indent="0">
              <a:buNone/>
              <a:defRPr sz="2325"/>
            </a:lvl7pPr>
            <a:lvl8pPr marL="3771832" indent="0">
              <a:buNone/>
              <a:defRPr sz="2325"/>
            </a:lvl8pPr>
            <a:lvl9pPr marL="4310665" indent="0">
              <a:buNone/>
              <a:defRPr sz="2325"/>
            </a:lvl9pPr>
          </a:lstStyle>
          <a:p>
            <a:pPr lvl="0"/>
            <a:endParaRPr lang="vi-VN"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650"/>
            </a:lvl1pPr>
            <a:lvl2pPr marL="538833" indent="0">
              <a:buNone/>
              <a:defRPr sz="1425"/>
            </a:lvl2pPr>
            <a:lvl3pPr marL="1077666" indent="0">
              <a:buNone/>
              <a:defRPr sz="1200"/>
            </a:lvl3pPr>
            <a:lvl4pPr marL="1616499" indent="0">
              <a:buNone/>
              <a:defRPr sz="1050"/>
            </a:lvl4pPr>
            <a:lvl5pPr marL="2155332" indent="0">
              <a:buNone/>
              <a:defRPr sz="1050"/>
            </a:lvl5pPr>
            <a:lvl6pPr marL="2694165" indent="0">
              <a:buNone/>
              <a:defRPr sz="1050"/>
            </a:lvl6pPr>
            <a:lvl7pPr marL="3232998" indent="0">
              <a:buNone/>
              <a:defRPr sz="1050"/>
            </a:lvl7pPr>
            <a:lvl8pPr marL="3771832" indent="0">
              <a:buNone/>
              <a:defRPr sz="1050"/>
            </a:lvl8pPr>
            <a:lvl9pPr marL="4310665" indent="0">
              <a:buNone/>
              <a:defRPr sz="10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98B64978-3241-4BC9-97F7-F747F0C7699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0893918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EDB1D4FA-FDE7-4317-B6C2-0010DD0E296D}"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15846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3E5B0300-713B-4C9D-9F7B-CD87CF4EAF3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1398755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38833" indent="0" algn="ctr">
              <a:buNone/>
              <a:defRPr/>
            </a:lvl2pPr>
            <a:lvl3pPr marL="1077666" indent="0" algn="ctr">
              <a:buNone/>
              <a:defRPr/>
            </a:lvl3pPr>
            <a:lvl4pPr marL="1616499" indent="0" algn="ctr">
              <a:buNone/>
              <a:defRPr/>
            </a:lvl4pPr>
            <a:lvl5pPr marL="2155332" indent="0" algn="ctr">
              <a:buNone/>
              <a:defRPr/>
            </a:lvl5pPr>
            <a:lvl6pPr marL="2694165" indent="0" algn="ctr">
              <a:buNone/>
              <a:defRPr/>
            </a:lvl6pPr>
            <a:lvl7pPr marL="3232998" indent="0" algn="ctr">
              <a:buNone/>
              <a:defRPr/>
            </a:lvl7pPr>
            <a:lvl8pPr marL="3771832" indent="0" algn="ctr">
              <a:buNone/>
              <a:defRPr/>
            </a:lvl8pPr>
            <a:lvl9pPr marL="4310665"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0225BF0-C4E0-4E4A-BE12-BF9272222DE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0300275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C8783CB6-799F-4980-A848-C9C55F2F2A8F}"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154630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25" b="1" cap="all"/>
            </a:lvl1pPr>
          </a:lstStyle>
          <a:p>
            <a:r>
              <a:rPr lang="en-US"/>
              <a:t>Click to edit Master title style</a:t>
            </a:r>
            <a:endParaRPr lang="vi-VN"/>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325"/>
            </a:lvl1pPr>
            <a:lvl2pPr marL="538833" indent="0">
              <a:buNone/>
              <a:defRPr sz="2100"/>
            </a:lvl2pPr>
            <a:lvl3pPr marL="1077666" indent="0">
              <a:buNone/>
              <a:defRPr sz="1875"/>
            </a:lvl3pPr>
            <a:lvl4pPr marL="1616499" indent="0">
              <a:buNone/>
              <a:defRPr sz="1650"/>
            </a:lvl4pPr>
            <a:lvl5pPr marL="2155332" indent="0">
              <a:buNone/>
              <a:defRPr sz="1650"/>
            </a:lvl5pPr>
            <a:lvl6pPr marL="2694165" indent="0">
              <a:buNone/>
              <a:defRPr sz="1650"/>
            </a:lvl6pPr>
            <a:lvl7pPr marL="3232998" indent="0">
              <a:buNone/>
              <a:defRPr sz="1650"/>
            </a:lvl7pPr>
            <a:lvl8pPr marL="3771832" indent="0">
              <a:buNone/>
              <a:defRPr sz="1650"/>
            </a:lvl8pPr>
            <a:lvl9pPr marL="4310665" indent="0">
              <a:buNone/>
              <a:defRPr sz="16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EF37716-0984-47B1-8011-E8FE6729A1C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8266296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3300"/>
            </a:lvl1pPr>
            <a:lvl2pPr>
              <a:defRPr sz="2850"/>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3300"/>
            </a:lvl1pPr>
            <a:lvl2pPr>
              <a:defRPr sz="2850"/>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8B63531B-EF46-4F74-BEC4-B16BED238A2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3883558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50" b="1"/>
            </a:lvl1pPr>
            <a:lvl2pPr marL="538833" indent="0">
              <a:buNone/>
              <a:defRPr sz="2325" b="1"/>
            </a:lvl2pPr>
            <a:lvl3pPr marL="1077666" indent="0">
              <a:buNone/>
              <a:defRPr sz="2100" b="1"/>
            </a:lvl3pPr>
            <a:lvl4pPr marL="1616499" indent="0">
              <a:buNone/>
              <a:defRPr sz="1875" b="1"/>
            </a:lvl4pPr>
            <a:lvl5pPr marL="2155332" indent="0">
              <a:buNone/>
              <a:defRPr sz="1875" b="1"/>
            </a:lvl5pPr>
            <a:lvl6pPr marL="2694165" indent="0">
              <a:buNone/>
              <a:defRPr sz="1875" b="1"/>
            </a:lvl6pPr>
            <a:lvl7pPr marL="3232998" indent="0">
              <a:buNone/>
              <a:defRPr sz="1875" b="1"/>
            </a:lvl7pPr>
            <a:lvl8pPr marL="3771832" indent="0">
              <a:buNone/>
              <a:defRPr sz="1875" b="1"/>
            </a:lvl8pPr>
            <a:lvl9pPr marL="4310665" indent="0">
              <a:buNone/>
              <a:defRPr sz="1875"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50"/>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50" b="1"/>
            </a:lvl1pPr>
            <a:lvl2pPr marL="538833" indent="0">
              <a:buNone/>
              <a:defRPr sz="2325" b="1"/>
            </a:lvl2pPr>
            <a:lvl3pPr marL="1077666" indent="0">
              <a:buNone/>
              <a:defRPr sz="2100" b="1"/>
            </a:lvl3pPr>
            <a:lvl4pPr marL="1616499" indent="0">
              <a:buNone/>
              <a:defRPr sz="1875" b="1"/>
            </a:lvl4pPr>
            <a:lvl5pPr marL="2155332" indent="0">
              <a:buNone/>
              <a:defRPr sz="1875" b="1"/>
            </a:lvl5pPr>
            <a:lvl6pPr marL="2694165" indent="0">
              <a:buNone/>
              <a:defRPr sz="1875" b="1"/>
            </a:lvl6pPr>
            <a:lvl7pPr marL="3232998" indent="0">
              <a:buNone/>
              <a:defRPr sz="1875" b="1"/>
            </a:lvl7pPr>
            <a:lvl8pPr marL="3771832" indent="0">
              <a:buNone/>
              <a:defRPr sz="1875" b="1"/>
            </a:lvl8pPr>
            <a:lvl9pPr marL="4310665" indent="0">
              <a:buNone/>
              <a:defRPr sz="187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50"/>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1C6643B-728C-4434-B5A7-5A3D8D9C0739}"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40716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50" b="1"/>
            </a:lvl1pPr>
            <a:lvl2pPr marL="538833" indent="0">
              <a:buNone/>
              <a:defRPr sz="2325" b="1"/>
            </a:lvl2pPr>
            <a:lvl3pPr marL="1077666" indent="0">
              <a:buNone/>
              <a:defRPr sz="2100" b="1"/>
            </a:lvl3pPr>
            <a:lvl4pPr marL="1616499" indent="0">
              <a:buNone/>
              <a:defRPr sz="1875" b="1"/>
            </a:lvl4pPr>
            <a:lvl5pPr marL="2155332" indent="0">
              <a:buNone/>
              <a:defRPr sz="1875" b="1"/>
            </a:lvl5pPr>
            <a:lvl6pPr marL="2694165" indent="0">
              <a:buNone/>
              <a:defRPr sz="1875" b="1"/>
            </a:lvl6pPr>
            <a:lvl7pPr marL="3232998" indent="0">
              <a:buNone/>
              <a:defRPr sz="1875" b="1"/>
            </a:lvl7pPr>
            <a:lvl8pPr marL="3771832" indent="0">
              <a:buNone/>
              <a:defRPr sz="1875" b="1"/>
            </a:lvl8pPr>
            <a:lvl9pPr marL="4310665" indent="0">
              <a:buNone/>
              <a:defRPr sz="1875"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50"/>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50" b="1"/>
            </a:lvl1pPr>
            <a:lvl2pPr marL="538833" indent="0">
              <a:buNone/>
              <a:defRPr sz="2325" b="1"/>
            </a:lvl2pPr>
            <a:lvl3pPr marL="1077666" indent="0">
              <a:buNone/>
              <a:defRPr sz="2100" b="1"/>
            </a:lvl3pPr>
            <a:lvl4pPr marL="1616499" indent="0">
              <a:buNone/>
              <a:defRPr sz="1875" b="1"/>
            </a:lvl4pPr>
            <a:lvl5pPr marL="2155332" indent="0">
              <a:buNone/>
              <a:defRPr sz="1875" b="1"/>
            </a:lvl5pPr>
            <a:lvl6pPr marL="2694165" indent="0">
              <a:buNone/>
              <a:defRPr sz="1875" b="1"/>
            </a:lvl6pPr>
            <a:lvl7pPr marL="3232998" indent="0">
              <a:buNone/>
              <a:defRPr sz="1875" b="1"/>
            </a:lvl7pPr>
            <a:lvl8pPr marL="3771832" indent="0">
              <a:buNone/>
              <a:defRPr sz="1875" b="1"/>
            </a:lvl8pPr>
            <a:lvl9pPr marL="4310665" indent="0">
              <a:buNone/>
              <a:defRPr sz="187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50"/>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1C6643B-728C-4434-B5A7-5A3D8D9C0739}"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9201896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884E927-B9FC-43F0-B575-9DCD6C1E162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9593726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96164DD4-8051-41D5-9F48-2D5B91390C7F}"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5057704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5"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750"/>
            </a:lvl1pPr>
            <a:lvl2pPr>
              <a:defRPr sz="3300"/>
            </a:lvl2pPr>
            <a:lvl3pPr>
              <a:defRPr sz="2850"/>
            </a:lvl3pPr>
            <a:lvl4pPr>
              <a:defRPr sz="2325"/>
            </a:lvl4pPr>
            <a:lvl5pPr>
              <a:defRPr sz="2325"/>
            </a:lvl5pPr>
            <a:lvl6pPr>
              <a:defRPr sz="2325"/>
            </a:lvl6pPr>
            <a:lvl7pPr>
              <a:defRPr sz="2325"/>
            </a:lvl7pPr>
            <a:lvl8pPr>
              <a:defRPr sz="2325"/>
            </a:lvl8pPr>
            <a:lvl9pPr>
              <a:defRPr sz="23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50"/>
            </a:lvl1pPr>
            <a:lvl2pPr marL="538833" indent="0">
              <a:buNone/>
              <a:defRPr sz="1425"/>
            </a:lvl2pPr>
            <a:lvl3pPr marL="1077666" indent="0">
              <a:buNone/>
              <a:defRPr sz="1200"/>
            </a:lvl3pPr>
            <a:lvl4pPr marL="1616499" indent="0">
              <a:buNone/>
              <a:defRPr sz="1050"/>
            </a:lvl4pPr>
            <a:lvl5pPr marL="2155332" indent="0">
              <a:buNone/>
              <a:defRPr sz="1050"/>
            </a:lvl5pPr>
            <a:lvl6pPr marL="2694165" indent="0">
              <a:buNone/>
              <a:defRPr sz="1050"/>
            </a:lvl6pPr>
            <a:lvl7pPr marL="3232998" indent="0">
              <a:buNone/>
              <a:defRPr sz="1050"/>
            </a:lvl7pPr>
            <a:lvl8pPr marL="3771832" indent="0">
              <a:buNone/>
              <a:defRPr sz="1050"/>
            </a:lvl8pPr>
            <a:lvl9pPr marL="4310665" indent="0">
              <a:buNone/>
              <a:defRPr sz="10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DD2CDD7C-BCA5-4DCE-9C50-2F3943A91D8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7285615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325"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750"/>
            </a:lvl1pPr>
            <a:lvl2pPr marL="538833" indent="0">
              <a:buNone/>
              <a:defRPr sz="3300"/>
            </a:lvl2pPr>
            <a:lvl3pPr marL="1077666" indent="0">
              <a:buNone/>
              <a:defRPr sz="2850"/>
            </a:lvl3pPr>
            <a:lvl4pPr marL="1616499" indent="0">
              <a:buNone/>
              <a:defRPr sz="2325"/>
            </a:lvl4pPr>
            <a:lvl5pPr marL="2155332" indent="0">
              <a:buNone/>
              <a:defRPr sz="2325"/>
            </a:lvl5pPr>
            <a:lvl6pPr marL="2694165" indent="0">
              <a:buNone/>
              <a:defRPr sz="2325"/>
            </a:lvl6pPr>
            <a:lvl7pPr marL="3232998" indent="0">
              <a:buNone/>
              <a:defRPr sz="2325"/>
            </a:lvl7pPr>
            <a:lvl8pPr marL="3771832" indent="0">
              <a:buNone/>
              <a:defRPr sz="2325"/>
            </a:lvl8pPr>
            <a:lvl9pPr marL="4310665" indent="0">
              <a:buNone/>
              <a:defRPr sz="2325"/>
            </a:lvl9pPr>
          </a:lstStyle>
          <a:p>
            <a:pPr lvl="0"/>
            <a:endParaRPr lang="vi-VN"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650"/>
            </a:lvl1pPr>
            <a:lvl2pPr marL="538833" indent="0">
              <a:buNone/>
              <a:defRPr sz="1425"/>
            </a:lvl2pPr>
            <a:lvl3pPr marL="1077666" indent="0">
              <a:buNone/>
              <a:defRPr sz="1200"/>
            </a:lvl3pPr>
            <a:lvl4pPr marL="1616499" indent="0">
              <a:buNone/>
              <a:defRPr sz="1050"/>
            </a:lvl4pPr>
            <a:lvl5pPr marL="2155332" indent="0">
              <a:buNone/>
              <a:defRPr sz="1050"/>
            </a:lvl5pPr>
            <a:lvl6pPr marL="2694165" indent="0">
              <a:buNone/>
              <a:defRPr sz="1050"/>
            </a:lvl6pPr>
            <a:lvl7pPr marL="3232998" indent="0">
              <a:buNone/>
              <a:defRPr sz="1050"/>
            </a:lvl7pPr>
            <a:lvl8pPr marL="3771832" indent="0">
              <a:buNone/>
              <a:defRPr sz="1050"/>
            </a:lvl8pPr>
            <a:lvl9pPr marL="4310665" indent="0">
              <a:buNone/>
              <a:defRPr sz="10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98B64978-3241-4BC9-97F7-F747F0C7699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8485598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EDB1D4FA-FDE7-4317-B6C2-0010DD0E296D}"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0978739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3E5B0300-713B-4C9D-9F7B-CD87CF4EAF3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886061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884E927-B9FC-43F0-B575-9DCD6C1E162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45845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96164DD4-8051-41D5-9F48-2D5B91390C7F}"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26374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5"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750"/>
            </a:lvl1pPr>
            <a:lvl2pPr>
              <a:defRPr sz="3300"/>
            </a:lvl2pPr>
            <a:lvl3pPr>
              <a:defRPr sz="2850"/>
            </a:lvl3pPr>
            <a:lvl4pPr>
              <a:defRPr sz="2325"/>
            </a:lvl4pPr>
            <a:lvl5pPr>
              <a:defRPr sz="2325"/>
            </a:lvl5pPr>
            <a:lvl6pPr>
              <a:defRPr sz="2325"/>
            </a:lvl6pPr>
            <a:lvl7pPr>
              <a:defRPr sz="2325"/>
            </a:lvl7pPr>
            <a:lvl8pPr>
              <a:defRPr sz="2325"/>
            </a:lvl8pPr>
            <a:lvl9pPr>
              <a:defRPr sz="23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50"/>
            </a:lvl1pPr>
            <a:lvl2pPr marL="538833" indent="0">
              <a:buNone/>
              <a:defRPr sz="1425"/>
            </a:lvl2pPr>
            <a:lvl3pPr marL="1077666" indent="0">
              <a:buNone/>
              <a:defRPr sz="1200"/>
            </a:lvl3pPr>
            <a:lvl4pPr marL="1616499" indent="0">
              <a:buNone/>
              <a:defRPr sz="1050"/>
            </a:lvl4pPr>
            <a:lvl5pPr marL="2155332" indent="0">
              <a:buNone/>
              <a:defRPr sz="1050"/>
            </a:lvl5pPr>
            <a:lvl6pPr marL="2694165" indent="0">
              <a:buNone/>
              <a:defRPr sz="1050"/>
            </a:lvl6pPr>
            <a:lvl7pPr marL="3232998" indent="0">
              <a:buNone/>
              <a:defRPr sz="1050"/>
            </a:lvl7pPr>
            <a:lvl8pPr marL="3771832" indent="0">
              <a:buNone/>
              <a:defRPr sz="1050"/>
            </a:lvl8pPr>
            <a:lvl9pPr marL="4310665" indent="0">
              <a:buNone/>
              <a:defRPr sz="10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DD2CDD7C-BCA5-4DCE-9C50-2F3943A91D8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2698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C8783CB6-799F-4980-A848-C9C55F2F2A8F}"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728247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325"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750"/>
            </a:lvl1pPr>
            <a:lvl2pPr marL="538833" indent="0">
              <a:buNone/>
              <a:defRPr sz="3300"/>
            </a:lvl2pPr>
            <a:lvl3pPr marL="1077666" indent="0">
              <a:buNone/>
              <a:defRPr sz="2850"/>
            </a:lvl3pPr>
            <a:lvl4pPr marL="1616499" indent="0">
              <a:buNone/>
              <a:defRPr sz="2325"/>
            </a:lvl4pPr>
            <a:lvl5pPr marL="2155332" indent="0">
              <a:buNone/>
              <a:defRPr sz="2325"/>
            </a:lvl5pPr>
            <a:lvl6pPr marL="2694165" indent="0">
              <a:buNone/>
              <a:defRPr sz="2325"/>
            </a:lvl6pPr>
            <a:lvl7pPr marL="3232998" indent="0">
              <a:buNone/>
              <a:defRPr sz="2325"/>
            </a:lvl7pPr>
            <a:lvl8pPr marL="3771832" indent="0">
              <a:buNone/>
              <a:defRPr sz="2325"/>
            </a:lvl8pPr>
            <a:lvl9pPr marL="4310665" indent="0">
              <a:buNone/>
              <a:defRPr sz="2325"/>
            </a:lvl9pPr>
          </a:lstStyle>
          <a:p>
            <a:pPr lvl="0"/>
            <a:endParaRPr lang="vi-VN"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650"/>
            </a:lvl1pPr>
            <a:lvl2pPr marL="538833" indent="0">
              <a:buNone/>
              <a:defRPr sz="1425"/>
            </a:lvl2pPr>
            <a:lvl3pPr marL="1077666" indent="0">
              <a:buNone/>
              <a:defRPr sz="1200"/>
            </a:lvl3pPr>
            <a:lvl4pPr marL="1616499" indent="0">
              <a:buNone/>
              <a:defRPr sz="1050"/>
            </a:lvl4pPr>
            <a:lvl5pPr marL="2155332" indent="0">
              <a:buNone/>
              <a:defRPr sz="1050"/>
            </a:lvl5pPr>
            <a:lvl6pPr marL="2694165" indent="0">
              <a:buNone/>
              <a:defRPr sz="1050"/>
            </a:lvl6pPr>
            <a:lvl7pPr marL="3232998" indent="0">
              <a:buNone/>
              <a:defRPr sz="1050"/>
            </a:lvl7pPr>
            <a:lvl8pPr marL="3771832" indent="0">
              <a:buNone/>
              <a:defRPr sz="1050"/>
            </a:lvl8pPr>
            <a:lvl9pPr marL="4310665" indent="0">
              <a:buNone/>
              <a:defRPr sz="10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98B64978-3241-4BC9-97F7-F747F0C7699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07682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EDB1D4FA-FDE7-4317-B6C2-0010DD0E296D}"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41907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3E5B0300-713B-4C9D-9F7B-CD87CF4EAF3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50994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38833" indent="0" algn="ctr">
              <a:buNone/>
              <a:defRPr/>
            </a:lvl2pPr>
            <a:lvl3pPr marL="1077666" indent="0" algn="ctr">
              <a:buNone/>
              <a:defRPr/>
            </a:lvl3pPr>
            <a:lvl4pPr marL="1616499" indent="0" algn="ctr">
              <a:buNone/>
              <a:defRPr/>
            </a:lvl4pPr>
            <a:lvl5pPr marL="2155332" indent="0" algn="ctr">
              <a:buNone/>
              <a:defRPr/>
            </a:lvl5pPr>
            <a:lvl6pPr marL="2694165" indent="0" algn="ctr">
              <a:buNone/>
              <a:defRPr/>
            </a:lvl6pPr>
            <a:lvl7pPr marL="3232998" indent="0" algn="ctr">
              <a:buNone/>
              <a:defRPr/>
            </a:lvl7pPr>
            <a:lvl8pPr marL="3771832" indent="0" algn="ctr">
              <a:buNone/>
              <a:defRPr/>
            </a:lvl8pPr>
            <a:lvl9pPr marL="4310665"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0225BF0-C4E0-4E4A-BE12-BF9272222DE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780481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C8783CB6-799F-4980-A848-C9C55F2F2A8F}"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56533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25" b="1" cap="all"/>
            </a:lvl1pPr>
          </a:lstStyle>
          <a:p>
            <a:r>
              <a:rPr lang="en-US"/>
              <a:t>Click to edit Master title style</a:t>
            </a:r>
            <a:endParaRPr lang="vi-VN"/>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325"/>
            </a:lvl1pPr>
            <a:lvl2pPr marL="538833" indent="0">
              <a:buNone/>
              <a:defRPr sz="2100"/>
            </a:lvl2pPr>
            <a:lvl3pPr marL="1077666" indent="0">
              <a:buNone/>
              <a:defRPr sz="1875"/>
            </a:lvl3pPr>
            <a:lvl4pPr marL="1616499" indent="0">
              <a:buNone/>
              <a:defRPr sz="1650"/>
            </a:lvl4pPr>
            <a:lvl5pPr marL="2155332" indent="0">
              <a:buNone/>
              <a:defRPr sz="1650"/>
            </a:lvl5pPr>
            <a:lvl6pPr marL="2694165" indent="0">
              <a:buNone/>
              <a:defRPr sz="1650"/>
            </a:lvl6pPr>
            <a:lvl7pPr marL="3232998" indent="0">
              <a:buNone/>
              <a:defRPr sz="1650"/>
            </a:lvl7pPr>
            <a:lvl8pPr marL="3771832" indent="0">
              <a:buNone/>
              <a:defRPr sz="1650"/>
            </a:lvl8pPr>
            <a:lvl9pPr marL="4310665" indent="0">
              <a:buNone/>
              <a:defRPr sz="16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EF37716-0984-47B1-8011-E8FE6729A1C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42559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3300"/>
            </a:lvl1pPr>
            <a:lvl2pPr>
              <a:defRPr sz="2850"/>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3300"/>
            </a:lvl1pPr>
            <a:lvl2pPr>
              <a:defRPr sz="2850"/>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8B63531B-EF46-4F74-BEC4-B16BED238A2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06016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50" b="1"/>
            </a:lvl1pPr>
            <a:lvl2pPr marL="538833" indent="0">
              <a:buNone/>
              <a:defRPr sz="2325" b="1"/>
            </a:lvl2pPr>
            <a:lvl3pPr marL="1077666" indent="0">
              <a:buNone/>
              <a:defRPr sz="2100" b="1"/>
            </a:lvl3pPr>
            <a:lvl4pPr marL="1616499" indent="0">
              <a:buNone/>
              <a:defRPr sz="1875" b="1"/>
            </a:lvl4pPr>
            <a:lvl5pPr marL="2155332" indent="0">
              <a:buNone/>
              <a:defRPr sz="1875" b="1"/>
            </a:lvl5pPr>
            <a:lvl6pPr marL="2694165" indent="0">
              <a:buNone/>
              <a:defRPr sz="1875" b="1"/>
            </a:lvl6pPr>
            <a:lvl7pPr marL="3232998" indent="0">
              <a:buNone/>
              <a:defRPr sz="1875" b="1"/>
            </a:lvl7pPr>
            <a:lvl8pPr marL="3771832" indent="0">
              <a:buNone/>
              <a:defRPr sz="1875" b="1"/>
            </a:lvl8pPr>
            <a:lvl9pPr marL="4310665" indent="0">
              <a:buNone/>
              <a:defRPr sz="1875"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50"/>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50" b="1"/>
            </a:lvl1pPr>
            <a:lvl2pPr marL="538833" indent="0">
              <a:buNone/>
              <a:defRPr sz="2325" b="1"/>
            </a:lvl2pPr>
            <a:lvl3pPr marL="1077666" indent="0">
              <a:buNone/>
              <a:defRPr sz="2100" b="1"/>
            </a:lvl3pPr>
            <a:lvl4pPr marL="1616499" indent="0">
              <a:buNone/>
              <a:defRPr sz="1875" b="1"/>
            </a:lvl4pPr>
            <a:lvl5pPr marL="2155332" indent="0">
              <a:buNone/>
              <a:defRPr sz="1875" b="1"/>
            </a:lvl5pPr>
            <a:lvl6pPr marL="2694165" indent="0">
              <a:buNone/>
              <a:defRPr sz="1875" b="1"/>
            </a:lvl6pPr>
            <a:lvl7pPr marL="3232998" indent="0">
              <a:buNone/>
              <a:defRPr sz="1875" b="1"/>
            </a:lvl7pPr>
            <a:lvl8pPr marL="3771832" indent="0">
              <a:buNone/>
              <a:defRPr sz="1875" b="1"/>
            </a:lvl8pPr>
            <a:lvl9pPr marL="4310665" indent="0">
              <a:buNone/>
              <a:defRPr sz="187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50"/>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1C6643B-728C-4434-B5A7-5A3D8D9C0739}"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98403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884E927-B9FC-43F0-B575-9DCD6C1E162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587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96164DD4-8051-41D5-9F48-2D5B91390C7F}"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07951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25" b="1" cap="all"/>
            </a:lvl1pPr>
          </a:lstStyle>
          <a:p>
            <a:r>
              <a:rPr lang="en-US"/>
              <a:t>Click to edit Master title style</a:t>
            </a:r>
            <a:endParaRPr lang="vi-VN"/>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325"/>
            </a:lvl1pPr>
            <a:lvl2pPr marL="538833" indent="0">
              <a:buNone/>
              <a:defRPr sz="2100"/>
            </a:lvl2pPr>
            <a:lvl3pPr marL="1077666" indent="0">
              <a:buNone/>
              <a:defRPr sz="1875"/>
            </a:lvl3pPr>
            <a:lvl4pPr marL="1616499" indent="0">
              <a:buNone/>
              <a:defRPr sz="1650"/>
            </a:lvl4pPr>
            <a:lvl5pPr marL="2155332" indent="0">
              <a:buNone/>
              <a:defRPr sz="1650"/>
            </a:lvl5pPr>
            <a:lvl6pPr marL="2694165" indent="0">
              <a:buNone/>
              <a:defRPr sz="1650"/>
            </a:lvl6pPr>
            <a:lvl7pPr marL="3232998" indent="0">
              <a:buNone/>
              <a:defRPr sz="1650"/>
            </a:lvl7pPr>
            <a:lvl8pPr marL="3771832" indent="0">
              <a:buNone/>
              <a:defRPr sz="1650"/>
            </a:lvl8pPr>
            <a:lvl9pPr marL="4310665" indent="0">
              <a:buNone/>
              <a:defRPr sz="16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EF37716-0984-47B1-8011-E8FE6729A1C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7500254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5"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750"/>
            </a:lvl1pPr>
            <a:lvl2pPr>
              <a:defRPr sz="3300"/>
            </a:lvl2pPr>
            <a:lvl3pPr>
              <a:defRPr sz="2850"/>
            </a:lvl3pPr>
            <a:lvl4pPr>
              <a:defRPr sz="2325"/>
            </a:lvl4pPr>
            <a:lvl5pPr>
              <a:defRPr sz="2325"/>
            </a:lvl5pPr>
            <a:lvl6pPr>
              <a:defRPr sz="2325"/>
            </a:lvl6pPr>
            <a:lvl7pPr>
              <a:defRPr sz="2325"/>
            </a:lvl7pPr>
            <a:lvl8pPr>
              <a:defRPr sz="2325"/>
            </a:lvl8pPr>
            <a:lvl9pPr>
              <a:defRPr sz="23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50"/>
            </a:lvl1pPr>
            <a:lvl2pPr marL="538833" indent="0">
              <a:buNone/>
              <a:defRPr sz="1425"/>
            </a:lvl2pPr>
            <a:lvl3pPr marL="1077666" indent="0">
              <a:buNone/>
              <a:defRPr sz="1200"/>
            </a:lvl3pPr>
            <a:lvl4pPr marL="1616499" indent="0">
              <a:buNone/>
              <a:defRPr sz="1050"/>
            </a:lvl4pPr>
            <a:lvl5pPr marL="2155332" indent="0">
              <a:buNone/>
              <a:defRPr sz="1050"/>
            </a:lvl5pPr>
            <a:lvl6pPr marL="2694165" indent="0">
              <a:buNone/>
              <a:defRPr sz="1050"/>
            </a:lvl6pPr>
            <a:lvl7pPr marL="3232998" indent="0">
              <a:buNone/>
              <a:defRPr sz="1050"/>
            </a:lvl7pPr>
            <a:lvl8pPr marL="3771832" indent="0">
              <a:buNone/>
              <a:defRPr sz="1050"/>
            </a:lvl8pPr>
            <a:lvl9pPr marL="4310665" indent="0">
              <a:buNone/>
              <a:defRPr sz="10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DD2CDD7C-BCA5-4DCE-9C50-2F3943A91D8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81767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325"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750"/>
            </a:lvl1pPr>
            <a:lvl2pPr marL="538833" indent="0">
              <a:buNone/>
              <a:defRPr sz="3300"/>
            </a:lvl2pPr>
            <a:lvl3pPr marL="1077666" indent="0">
              <a:buNone/>
              <a:defRPr sz="2850"/>
            </a:lvl3pPr>
            <a:lvl4pPr marL="1616499" indent="0">
              <a:buNone/>
              <a:defRPr sz="2325"/>
            </a:lvl4pPr>
            <a:lvl5pPr marL="2155332" indent="0">
              <a:buNone/>
              <a:defRPr sz="2325"/>
            </a:lvl5pPr>
            <a:lvl6pPr marL="2694165" indent="0">
              <a:buNone/>
              <a:defRPr sz="2325"/>
            </a:lvl6pPr>
            <a:lvl7pPr marL="3232998" indent="0">
              <a:buNone/>
              <a:defRPr sz="2325"/>
            </a:lvl7pPr>
            <a:lvl8pPr marL="3771832" indent="0">
              <a:buNone/>
              <a:defRPr sz="2325"/>
            </a:lvl8pPr>
            <a:lvl9pPr marL="4310665" indent="0">
              <a:buNone/>
              <a:defRPr sz="2325"/>
            </a:lvl9pPr>
          </a:lstStyle>
          <a:p>
            <a:pPr lvl="0"/>
            <a:endParaRPr lang="vi-VN"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650"/>
            </a:lvl1pPr>
            <a:lvl2pPr marL="538833" indent="0">
              <a:buNone/>
              <a:defRPr sz="1425"/>
            </a:lvl2pPr>
            <a:lvl3pPr marL="1077666" indent="0">
              <a:buNone/>
              <a:defRPr sz="1200"/>
            </a:lvl3pPr>
            <a:lvl4pPr marL="1616499" indent="0">
              <a:buNone/>
              <a:defRPr sz="1050"/>
            </a:lvl4pPr>
            <a:lvl5pPr marL="2155332" indent="0">
              <a:buNone/>
              <a:defRPr sz="1050"/>
            </a:lvl5pPr>
            <a:lvl6pPr marL="2694165" indent="0">
              <a:buNone/>
              <a:defRPr sz="1050"/>
            </a:lvl6pPr>
            <a:lvl7pPr marL="3232998" indent="0">
              <a:buNone/>
              <a:defRPr sz="1050"/>
            </a:lvl7pPr>
            <a:lvl8pPr marL="3771832" indent="0">
              <a:buNone/>
              <a:defRPr sz="1050"/>
            </a:lvl8pPr>
            <a:lvl9pPr marL="4310665" indent="0">
              <a:buNone/>
              <a:defRPr sz="10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98B64978-3241-4BC9-97F7-F747F0C7699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79001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EDB1D4FA-FDE7-4317-B6C2-0010DD0E296D}"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137690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3E5B0300-713B-4C9D-9F7B-CD87CF4EAF3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924980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38833" indent="0" algn="ctr">
              <a:buNone/>
              <a:defRPr/>
            </a:lvl2pPr>
            <a:lvl3pPr marL="1077666" indent="0" algn="ctr">
              <a:buNone/>
              <a:defRPr/>
            </a:lvl3pPr>
            <a:lvl4pPr marL="1616499" indent="0" algn="ctr">
              <a:buNone/>
              <a:defRPr/>
            </a:lvl4pPr>
            <a:lvl5pPr marL="2155332" indent="0" algn="ctr">
              <a:buNone/>
              <a:defRPr/>
            </a:lvl5pPr>
            <a:lvl6pPr marL="2694165" indent="0" algn="ctr">
              <a:buNone/>
              <a:defRPr/>
            </a:lvl6pPr>
            <a:lvl7pPr marL="3232998" indent="0" algn="ctr">
              <a:buNone/>
              <a:defRPr/>
            </a:lvl7pPr>
            <a:lvl8pPr marL="3771832" indent="0" algn="ctr">
              <a:buNone/>
              <a:defRPr/>
            </a:lvl8pPr>
            <a:lvl9pPr marL="4310665"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0225BF0-C4E0-4E4A-BE12-BF9272222DE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89943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C8783CB6-799F-4980-A848-C9C55F2F2A8F}"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617201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25" b="1" cap="all"/>
            </a:lvl1pPr>
          </a:lstStyle>
          <a:p>
            <a:r>
              <a:rPr lang="en-US"/>
              <a:t>Click to edit Master title style</a:t>
            </a:r>
            <a:endParaRPr lang="vi-VN"/>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325"/>
            </a:lvl1pPr>
            <a:lvl2pPr marL="538833" indent="0">
              <a:buNone/>
              <a:defRPr sz="2100"/>
            </a:lvl2pPr>
            <a:lvl3pPr marL="1077666" indent="0">
              <a:buNone/>
              <a:defRPr sz="1875"/>
            </a:lvl3pPr>
            <a:lvl4pPr marL="1616499" indent="0">
              <a:buNone/>
              <a:defRPr sz="1650"/>
            </a:lvl4pPr>
            <a:lvl5pPr marL="2155332" indent="0">
              <a:buNone/>
              <a:defRPr sz="1650"/>
            </a:lvl5pPr>
            <a:lvl6pPr marL="2694165" indent="0">
              <a:buNone/>
              <a:defRPr sz="1650"/>
            </a:lvl6pPr>
            <a:lvl7pPr marL="3232998" indent="0">
              <a:buNone/>
              <a:defRPr sz="1650"/>
            </a:lvl7pPr>
            <a:lvl8pPr marL="3771832" indent="0">
              <a:buNone/>
              <a:defRPr sz="1650"/>
            </a:lvl8pPr>
            <a:lvl9pPr marL="4310665" indent="0">
              <a:buNone/>
              <a:defRPr sz="16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EF37716-0984-47B1-8011-E8FE6729A1C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50624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3300"/>
            </a:lvl1pPr>
            <a:lvl2pPr>
              <a:defRPr sz="2850"/>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3300"/>
            </a:lvl1pPr>
            <a:lvl2pPr>
              <a:defRPr sz="2850"/>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8B63531B-EF46-4F74-BEC4-B16BED238A2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229842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50" b="1"/>
            </a:lvl1pPr>
            <a:lvl2pPr marL="538833" indent="0">
              <a:buNone/>
              <a:defRPr sz="2325" b="1"/>
            </a:lvl2pPr>
            <a:lvl3pPr marL="1077666" indent="0">
              <a:buNone/>
              <a:defRPr sz="2100" b="1"/>
            </a:lvl3pPr>
            <a:lvl4pPr marL="1616499" indent="0">
              <a:buNone/>
              <a:defRPr sz="1875" b="1"/>
            </a:lvl4pPr>
            <a:lvl5pPr marL="2155332" indent="0">
              <a:buNone/>
              <a:defRPr sz="1875" b="1"/>
            </a:lvl5pPr>
            <a:lvl6pPr marL="2694165" indent="0">
              <a:buNone/>
              <a:defRPr sz="1875" b="1"/>
            </a:lvl6pPr>
            <a:lvl7pPr marL="3232998" indent="0">
              <a:buNone/>
              <a:defRPr sz="1875" b="1"/>
            </a:lvl7pPr>
            <a:lvl8pPr marL="3771832" indent="0">
              <a:buNone/>
              <a:defRPr sz="1875" b="1"/>
            </a:lvl8pPr>
            <a:lvl9pPr marL="4310665" indent="0">
              <a:buNone/>
              <a:defRPr sz="1875"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50"/>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50" b="1"/>
            </a:lvl1pPr>
            <a:lvl2pPr marL="538833" indent="0">
              <a:buNone/>
              <a:defRPr sz="2325" b="1"/>
            </a:lvl2pPr>
            <a:lvl3pPr marL="1077666" indent="0">
              <a:buNone/>
              <a:defRPr sz="2100" b="1"/>
            </a:lvl3pPr>
            <a:lvl4pPr marL="1616499" indent="0">
              <a:buNone/>
              <a:defRPr sz="1875" b="1"/>
            </a:lvl4pPr>
            <a:lvl5pPr marL="2155332" indent="0">
              <a:buNone/>
              <a:defRPr sz="1875" b="1"/>
            </a:lvl5pPr>
            <a:lvl6pPr marL="2694165" indent="0">
              <a:buNone/>
              <a:defRPr sz="1875" b="1"/>
            </a:lvl6pPr>
            <a:lvl7pPr marL="3232998" indent="0">
              <a:buNone/>
              <a:defRPr sz="1875" b="1"/>
            </a:lvl7pPr>
            <a:lvl8pPr marL="3771832" indent="0">
              <a:buNone/>
              <a:defRPr sz="1875" b="1"/>
            </a:lvl8pPr>
            <a:lvl9pPr marL="4310665" indent="0">
              <a:buNone/>
              <a:defRPr sz="187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50"/>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1C6643B-728C-4434-B5A7-5A3D8D9C0739}"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65228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884E927-B9FC-43F0-B575-9DCD6C1E162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2011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3300"/>
            </a:lvl1pPr>
            <a:lvl2pPr>
              <a:defRPr sz="2850"/>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3300"/>
            </a:lvl1pPr>
            <a:lvl2pPr>
              <a:defRPr sz="2850"/>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8B63531B-EF46-4F74-BEC4-B16BED238A2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754125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96164DD4-8051-41D5-9F48-2D5B91390C7F}"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409296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5"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750"/>
            </a:lvl1pPr>
            <a:lvl2pPr>
              <a:defRPr sz="3300"/>
            </a:lvl2pPr>
            <a:lvl3pPr>
              <a:defRPr sz="2850"/>
            </a:lvl3pPr>
            <a:lvl4pPr>
              <a:defRPr sz="2325"/>
            </a:lvl4pPr>
            <a:lvl5pPr>
              <a:defRPr sz="2325"/>
            </a:lvl5pPr>
            <a:lvl6pPr>
              <a:defRPr sz="2325"/>
            </a:lvl6pPr>
            <a:lvl7pPr>
              <a:defRPr sz="2325"/>
            </a:lvl7pPr>
            <a:lvl8pPr>
              <a:defRPr sz="2325"/>
            </a:lvl8pPr>
            <a:lvl9pPr>
              <a:defRPr sz="23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50"/>
            </a:lvl1pPr>
            <a:lvl2pPr marL="538833" indent="0">
              <a:buNone/>
              <a:defRPr sz="1425"/>
            </a:lvl2pPr>
            <a:lvl3pPr marL="1077666" indent="0">
              <a:buNone/>
              <a:defRPr sz="1200"/>
            </a:lvl3pPr>
            <a:lvl4pPr marL="1616499" indent="0">
              <a:buNone/>
              <a:defRPr sz="1050"/>
            </a:lvl4pPr>
            <a:lvl5pPr marL="2155332" indent="0">
              <a:buNone/>
              <a:defRPr sz="1050"/>
            </a:lvl5pPr>
            <a:lvl6pPr marL="2694165" indent="0">
              <a:buNone/>
              <a:defRPr sz="1050"/>
            </a:lvl6pPr>
            <a:lvl7pPr marL="3232998" indent="0">
              <a:buNone/>
              <a:defRPr sz="1050"/>
            </a:lvl7pPr>
            <a:lvl8pPr marL="3771832" indent="0">
              <a:buNone/>
              <a:defRPr sz="1050"/>
            </a:lvl8pPr>
            <a:lvl9pPr marL="4310665" indent="0">
              <a:buNone/>
              <a:defRPr sz="10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DD2CDD7C-BCA5-4DCE-9C50-2F3943A91D8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234260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325"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750"/>
            </a:lvl1pPr>
            <a:lvl2pPr marL="538833" indent="0">
              <a:buNone/>
              <a:defRPr sz="3300"/>
            </a:lvl2pPr>
            <a:lvl3pPr marL="1077666" indent="0">
              <a:buNone/>
              <a:defRPr sz="2850"/>
            </a:lvl3pPr>
            <a:lvl4pPr marL="1616499" indent="0">
              <a:buNone/>
              <a:defRPr sz="2325"/>
            </a:lvl4pPr>
            <a:lvl5pPr marL="2155332" indent="0">
              <a:buNone/>
              <a:defRPr sz="2325"/>
            </a:lvl5pPr>
            <a:lvl6pPr marL="2694165" indent="0">
              <a:buNone/>
              <a:defRPr sz="2325"/>
            </a:lvl6pPr>
            <a:lvl7pPr marL="3232998" indent="0">
              <a:buNone/>
              <a:defRPr sz="2325"/>
            </a:lvl7pPr>
            <a:lvl8pPr marL="3771832" indent="0">
              <a:buNone/>
              <a:defRPr sz="2325"/>
            </a:lvl8pPr>
            <a:lvl9pPr marL="4310665" indent="0">
              <a:buNone/>
              <a:defRPr sz="2325"/>
            </a:lvl9pPr>
          </a:lstStyle>
          <a:p>
            <a:pPr lvl="0"/>
            <a:endParaRPr lang="vi-VN"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650"/>
            </a:lvl1pPr>
            <a:lvl2pPr marL="538833" indent="0">
              <a:buNone/>
              <a:defRPr sz="1425"/>
            </a:lvl2pPr>
            <a:lvl3pPr marL="1077666" indent="0">
              <a:buNone/>
              <a:defRPr sz="1200"/>
            </a:lvl3pPr>
            <a:lvl4pPr marL="1616499" indent="0">
              <a:buNone/>
              <a:defRPr sz="1050"/>
            </a:lvl4pPr>
            <a:lvl5pPr marL="2155332" indent="0">
              <a:buNone/>
              <a:defRPr sz="1050"/>
            </a:lvl5pPr>
            <a:lvl6pPr marL="2694165" indent="0">
              <a:buNone/>
              <a:defRPr sz="1050"/>
            </a:lvl6pPr>
            <a:lvl7pPr marL="3232998" indent="0">
              <a:buNone/>
              <a:defRPr sz="1050"/>
            </a:lvl7pPr>
            <a:lvl8pPr marL="3771832" indent="0">
              <a:buNone/>
              <a:defRPr sz="1050"/>
            </a:lvl8pPr>
            <a:lvl9pPr marL="4310665" indent="0">
              <a:buNone/>
              <a:defRPr sz="10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98B64978-3241-4BC9-97F7-F747F0C7699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657229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EDB1D4FA-FDE7-4317-B6C2-0010DD0E296D}"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686284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3E5B0300-713B-4C9D-9F7B-CD87CF4EAF3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785966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38833" indent="0" algn="ctr">
              <a:buNone/>
              <a:defRPr/>
            </a:lvl2pPr>
            <a:lvl3pPr marL="1077666" indent="0" algn="ctr">
              <a:buNone/>
              <a:defRPr/>
            </a:lvl3pPr>
            <a:lvl4pPr marL="1616499" indent="0" algn="ctr">
              <a:buNone/>
              <a:defRPr/>
            </a:lvl4pPr>
            <a:lvl5pPr marL="2155332" indent="0" algn="ctr">
              <a:buNone/>
              <a:defRPr/>
            </a:lvl5pPr>
            <a:lvl6pPr marL="2694165" indent="0" algn="ctr">
              <a:buNone/>
              <a:defRPr/>
            </a:lvl6pPr>
            <a:lvl7pPr marL="3232998" indent="0" algn="ctr">
              <a:buNone/>
              <a:defRPr/>
            </a:lvl7pPr>
            <a:lvl8pPr marL="3771832" indent="0" algn="ctr">
              <a:buNone/>
              <a:defRPr/>
            </a:lvl8pPr>
            <a:lvl9pPr marL="4310665"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0225BF0-C4E0-4E4A-BE12-BF9272222DE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030861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C8783CB6-799F-4980-A848-C9C55F2F2A8F}"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020263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25" b="1" cap="all"/>
            </a:lvl1pPr>
          </a:lstStyle>
          <a:p>
            <a:r>
              <a:rPr lang="en-US"/>
              <a:t>Click to edit Master title style</a:t>
            </a:r>
            <a:endParaRPr lang="vi-VN"/>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325"/>
            </a:lvl1pPr>
            <a:lvl2pPr marL="538833" indent="0">
              <a:buNone/>
              <a:defRPr sz="2100"/>
            </a:lvl2pPr>
            <a:lvl3pPr marL="1077666" indent="0">
              <a:buNone/>
              <a:defRPr sz="1875"/>
            </a:lvl3pPr>
            <a:lvl4pPr marL="1616499" indent="0">
              <a:buNone/>
              <a:defRPr sz="1650"/>
            </a:lvl4pPr>
            <a:lvl5pPr marL="2155332" indent="0">
              <a:buNone/>
              <a:defRPr sz="1650"/>
            </a:lvl5pPr>
            <a:lvl6pPr marL="2694165" indent="0">
              <a:buNone/>
              <a:defRPr sz="1650"/>
            </a:lvl6pPr>
            <a:lvl7pPr marL="3232998" indent="0">
              <a:buNone/>
              <a:defRPr sz="1650"/>
            </a:lvl7pPr>
            <a:lvl8pPr marL="3771832" indent="0">
              <a:buNone/>
              <a:defRPr sz="1650"/>
            </a:lvl8pPr>
            <a:lvl9pPr marL="4310665" indent="0">
              <a:buNone/>
              <a:defRPr sz="16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EF37716-0984-47B1-8011-E8FE6729A1C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7745426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3300"/>
            </a:lvl1pPr>
            <a:lvl2pPr>
              <a:defRPr sz="2850"/>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3300"/>
            </a:lvl1pPr>
            <a:lvl2pPr>
              <a:defRPr sz="2850"/>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8B63531B-EF46-4F74-BEC4-B16BED238A2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010947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50" b="1"/>
            </a:lvl1pPr>
            <a:lvl2pPr marL="538833" indent="0">
              <a:buNone/>
              <a:defRPr sz="2325" b="1"/>
            </a:lvl2pPr>
            <a:lvl3pPr marL="1077666" indent="0">
              <a:buNone/>
              <a:defRPr sz="2100" b="1"/>
            </a:lvl3pPr>
            <a:lvl4pPr marL="1616499" indent="0">
              <a:buNone/>
              <a:defRPr sz="1875" b="1"/>
            </a:lvl4pPr>
            <a:lvl5pPr marL="2155332" indent="0">
              <a:buNone/>
              <a:defRPr sz="1875" b="1"/>
            </a:lvl5pPr>
            <a:lvl6pPr marL="2694165" indent="0">
              <a:buNone/>
              <a:defRPr sz="1875" b="1"/>
            </a:lvl6pPr>
            <a:lvl7pPr marL="3232998" indent="0">
              <a:buNone/>
              <a:defRPr sz="1875" b="1"/>
            </a:lvl7pPr>
            <a:lvl8pPr marL="3771832" indent="0">
              <a:buNone/>
              <a:defRPr sz="1875" b="1"/>
            </a:lvl8pPr>
            <a:lvl9pPr marL="4310665" indent="0">
              <a:buNone/>
              <a:defRPr sz="1875"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50"/>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50" b="1"/>
            </a:lvl1pPr>
            <a:lvl2pPr marL="538833" indent="0">
              <a:buNone/>
              <a:defRPr sz="2325" b="1"/>
            </a:lvl2pPr>
            <a:lvl3pPr marL="1077666" indent="0">
              <a:buNone/>
              <a:defRPr sz="2100" b="1"/>
            </a:lvl3pPr>
            <a:lvl4pPr marL="1616499" indent="0">
              <a:buNone/>
              <a:defRPr sz="1875" b="1"/>
            </a:lvl4pPr>
            <a:lvl5pPr marL="2155332" indent="0">
              <a:buNone/>
              <a:defRPr sz="1875" b="1"/>
            </a:lvl5pPr>
            <a:lvl6pPr marL="2694165" indent="0">
              <a:buNone/>
              <a:defRPr sz="1875" b="1"/>
            </a:lvl6pPr>
            <a:lvl7pPr marL="3232998" indent="0">
              <a:buNone/>
              <a:defRPr sz="1875" b="1"/>
            </a:lvl7pPr>
            <a:lvl8pPr marL="3771832" indent="0">
              <a:buNone/>
              <a:defRPr sz="1875" b="1"/>
            </a:lvl8pPr>
            <a:lvl9pPr marL="4310665" indent="0">
              <a:buNone/>
              <a:defRPr sz="187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50"/>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1C6643B-728C-4434-B5A7-5A3D8D9C0739}"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09437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50" b="1"/>
            </a:lvl1pPr>
            <a:lvl2pPr marL="538833" indent="0">
              <a:buNone/>
              <a:defRPr sz="2325" b="1"/>
            </a:lvl2pPr>
            <a:lvl3pPr marL="1077666" indent="0">
              <a:buNone/>
              <a:defRPr sz="2100" b="1"/>
            </a:lvl3pPr>
            <a:lvl4pPr marL="1616499" indent="0">
              <a:buNone/>
              <a:defRPr sz="1875" b="1"/>
            </a:lvl4pPr>
            <a:lvl5pPr marL="2155332" indent="0">
              <a:buNone/>
              <a:defRPr sz="1875" b="1"/>
            </a:lvl5pPr>
            <a:lvl6pPr marL="2694165" indent="0">
              <a:buNone/>
              <a:defRPr sz="1875" b="1"/>
            </a:lvl6pPr>
            <a:lvl7pPr marL="3232998" indent="0">
              <a:buNone/>
              <a:defRPr sz="1875" b="1"/>
            </a:lvl7pPr>
            <a:lvl8pPr marL="3771832" indent="0">
              <a:buNone/>
              <a:defRPr sz="1875" b="1"/>
            </a:lvl8pPr>
            <a:lvl9pPr marL="4310665" indent="0">
              <a:buNone/>
              <a:defRPr sz="1875"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50"/>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50" b="1"/>
            </a:lvl1pPr>
            <a:lvl2pPr marL="538833" indent="0">
              <a:buNone/>
              <a:defRPr sz="2325" b="1"/>
            </a:lvl2pPr>
            <a:lvl3pPr marL="1077666" indent="0">
              <a:buNone/>
              <a:defRPr sz="2100" b="1"/>
            </a:lvl3pPr>
            <a:lvl4pPr marL="1616499" indent="0">
              <a:buNone/>
              <a:defRPr sz="1875" b="1"/>
            </a:lvl4pPr>
            <a:lvl5pPr marL="2155332" indent="0">
              <a:buNone/>
              <a:defRPr sz="1875" b="1"/>
            </a:lvl5pPr>
            <a:lvl6pPr marL="2694165" indent="0">
              <a:buNone/>
              <a:defRPr sz="1875" b="1"/>
            </a:lvl6pPr>
            <a:lvl7pPr marL="3232998" indent="0">
              <a:buNone/>
              <a:defRPr sz="1875" b="1"/>
            </a:lvl7pPr>
            <a:lvl8pPr marL="3771832" indent="0">
              <a:buNone/>
              <a:defRPr sz="1875" b="1"/>
            </a:lvl8pPr>
            <a:lvl9pPr marL="4310665" indent="0">
              <a:buNone/>
              <a:defRPr sz="187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50"/>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1C6643B-728C-4434-B5A7-5A3D8D9C0739}"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965095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884E927-B9FC-43F0-B575-9DCD6C1E162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965691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96164DD4-8051-41D5-9F48-2D5B91390C7F}"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305519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5"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750"/>
            </a:lvl1pPr>
            <a:lvl2pPr>
              <a:defRPr sz="3300"/>
            </a:lvl2pPr>
            <a:lvl3pPr>
              <a:defRPr sz="2850"/>
            </a:lvl3pPr>
            <a:lvl4pPr>
              <a:defRPr sz="2325"/>
            </a:lvl4pPr>
            <a:lvl5pPr>
              <a:defRPr sz="2325"/>
            </a:lvl5pPr>
            <a:lvl6pPr>
              <a:defRPr sz="2325"/>
            </a:lvl6pPr>
            <a:lvl7pPr>
              <a:defRPr sz="2325"/>
            </a:lvl7pPr>
            <a:lvl8pPr>
              <a:defRPr sz="2325"/>
            </a:lvl8pPr>
            <a:lvl9pPr>
              <a:defRPr sz="23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50"/>
            </a:lvl1pPr>
            <a:lvl2pPr marL="538833" indent="0">
              <a:buNone/>
              <a:defRPr sz="1425"/>
            </a:lvl2pPr>
            <a:lvl3pPr marL="1077666" indent="0">
              <a:buNone/>
              <a:defRPr sz="1200"/>
            </a:lvl3pPr>
            <a:lvl4pPr marL="1616499" indent="0">
              <a:buNone/>
              <a:defRPr sz="1050"/>
            </a:lvl4pPr>
            <a:lvl5pPr marL="2155332" indent="0">
              <a:buNone/>
              <a:defRPr sz="1050"/>
            </a:lvl5pPr>
            <a:lvl6pPr marL="2694165" indent="0">
              <a:buNone/>
              <a:defRPr sz="1050"/>
            </a:lvl6pPr>
            <a:lvl7pPr marL="3232998" indent="0">
              <a:buNone/>
              <a:defRPr sz="1050"/>
            </a:lvl7pPr>
            <a:lvl8pPr marL="3771832" indent="0">
              <a:buNone/>
              <a:defRPr sz="1050"/>
            </a:lvl8pPr>
            <a:lvl9pPr marL="4310665" indent="0">
              <a:buNone/>
              <a:defRPr sz="10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DD2CDD7C-BCA5-4DCE-9C50-2F3943A91D8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175612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325"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750"/>
            </a:lvl1pPr>
            <a:lvl2pPr marL="538833" indent="0">
              <a:buNone/>
              <a:defRPr sz="3300"/>
            </a:lvl2pPr>
            <a:lvl3pPr marL="1077666" indent="0">
              <a:buNone/>
              <a:defRPr sz="2850"/>
            </a:lvl3pPr>
            <a:lvl4pPr marL="1616499" indent="0">
              <a:buNone/>
              <a:defRPr sz="2325"/>
            </a:lvl4pPr>
            <a:lvl5pPr marL="2155332" indent="0">
              <a:buNone/>
              <a:defRPr sz="2325"/>
            </a:lvl5pPr>
            <a:lvl6pPr marL="2694165" indent="0">
              <a:buNone/>
              <a:defRPr sz="2325"/>
            </a:lvl6pPr>
            <a:lvl7pPr marL="3232998" indent="0">
              <a:buNone/>
              <a:defRPr sz="2325"/>
            </a:lvl7pPr>
            <a:lvl8pPr marL="3771832" indent="0">
              <a:buNone/>
              <a:defRPr sz="2325"/>
            </a:lvl8pPr>
            <a:lvl9pPr marL="4310665" indent="0">
              <a:buNone/>
              <a:defRPr sz="2325"/>
            </a:lvl9pPr>
          </a:lstStyle>
          <a:p>
            <a:pPr lvl="0"/>
            <a:endParaRPr lang="vi-VN"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650"/>
            </a:lvl1pPr>
            <a:lvl2pPr marL="538833" indent="0">
              <a:buNone/>
              <a:defRPr sz="1425"/>
            </a:lvl2pPr>
            <a:lvl3pPr marL="1077666" indent="0">
              <a:buNone/>
              <a:defRPr sz="1200"/>
            </a:lvl3pPr>
            <a:lvl4pPr marL="1616499" indent="0">
              <a:buNone/>
              <a:defRPr sz="1050"/>
            </a:lvl4pPr>
            <a:lvl5pPr marL="2155332" indent="0">
              <a:buNone/>
              <a:defRPr sz="1050"/>
            </a:lvl5pPr>
            <a:lvl6pPr marL="2694165" indent="0">
              <a:buNone/>
              <a:defRPr sz="1050"/>
            </a:lvl6pPr>
            <a:lvl7pPr marL="3232998" indent="0">
              <a:buNone/>
              <a:defRPr sz="1050"/>
            </a:lvl7pPr>
            <a:lvl8pPr marL="3771832" indent="0">
              <a:buNone/>
              <a:defRPr sz="1050"/>
            </a:lvl8pPr>
            <a:lvl9pPr marL="4310665" indent="0">
              <a:buNone/>
              <a:defRPr sz="10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98B64978-3241-4BC9-97F7-F747F0C7699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611049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EDB1D4FA-FDE7-4317-B6C2-0010DD0E296D}"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610351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3E5B0300-713B-4C9D-9F7B-CD87CF4EAF3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73252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38833" indent="0" algn="ctr">
              <a:buNone/>
              <a:defRPr/>
            </a:lvl2pPr>
            <a:lvl3pPr marL="1077666" indent="0" algn="ctr">
              <a:buNone/>
              <a:defRPr/>
            </a:lvl3pPr>
            <a:lvl4pPr marL="1616499" indent="0" algn="ctr">
              <a:buNone/>
              <a:defRPr/>
            </a:lvl4pPr>
            <a:lvl5pPr marL="2155332" indent="0" algn="ctr">
              <a:buNone/>
              <a:defRPr/>
            </a:lvl5pPr>
            <a:lvl6pPr marL="2694165" indent="0" algn="ctr">
              <a:buNone/>
              <a:defRPr/>
            </a:lvl6pPr>
            <a:lvl7pPr marL="3232998" indent="0" algn="ctr">
              <a:buNone/>
              <a:defRPr/>
            </a:lvl7pPr>
            <a:lvl8pPr marL="3771832" indent="0" algn="ctr">
              <a:buNone/>
              <a:defRPr/>
            </a:lvl8pPr>
            <a:lvl9pPr marL="4310665"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0225BF0-C4E0-4E4A-BE12-BF9272222DE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400495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C8783CB6-799F-4980-A848-C9C55F2F2A8F}"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601404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25" b="1" cap="all"/>
            </a:lvl1pPr>
          </a:lstStyle>
          <a:p>
            <a:r>
              <a:rPr lang="en-US"/>
              <a:t>Click to edit Master title style</a:t>
            </a:r>
            <a:endParaRPr lang="vi-VN"/>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325"/>
            </a:lvl1pPr>
            <a:lvl2pPr marL="538833" indent="0">
              <a:buNone/>
              <a:defRPr sz="2100"/>
            </a:lvl2pPr>
            <a:lvl3pPr marL="1077666" indent="0">
              <a:buNone/>
              <a:defRPr sz="1875"/>
            </a:lvl3pPr>
            <a:lvl4pPr marL="1616499" indent="0">
              <a:buNone/>
              <a:defRPr sz="1650"/>
            </a:lvl4pPr>
            <a:lvl5pPr marL="2155332" indent="0">
              <a:buNone/>
              <a:defRPr sz="1650"/>
            </a:lvl5pPr>
            <a:lvl6pPr marL="2694165" indent="0">
              <a:buNone/>
              <a:defRPr sz="1650"/>
            </a:lvl6pPr>
            <a:lvl7pPr marL="3232998" indent="0">
              <a:buNone/>
              <a:defRPr sz="1650"/>
            </a:lvl7pPr>
            <a:lvl8pPr marL="3771832" indent="0">
              <a:buNone/>
              <a:defRPr sz="1650"/>
            </a:lvl8pPr>
            <a:lvl9pPr marL="4310665" indent="0">
              <a:buNone/>
              <a:defRPr sz="16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EF37716-0984-47B1-8011-E8FE6729A1C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886561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3300"/>
            </a:lvl1pPr>
            <a:lvl2pPr>
              <a:defRPr sz="2850"/>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3300"/>
            </a:lvl1pPr>
            <a:lvl2pPr>
              <a:defRPr sz="2850"/>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8B63531B-EF46-4F74-BEC4-B16BED238A2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2445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884E927-B9FC-43F0-B575-9DCD6C1E162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59435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50" b="1"/>
            </a:lvl1pPr>
            <a:lvl2pPr marL="538833" indent="0">
              <a:buNone/>
              <a:defRPr sz="2325" b="1"/>
            </a:lvl2pPr>
            <a:lvl3pPr marL="1077666" indent="0">
              <a:buNone/>
              <a:defRPr sz="2100" b="1"/>
            </a:lvl3pPr>
            <a:lvl4pPr marL="1616499" indent="0">
              <a:buNone/>
              <a:defRPr sz="1875" b="1"/>
            </a:lvl4pPr>
            <a:lvl5pPr marL="2155332" indent="0">
              <a:buNone/>
              <a:defRPr sz="1875" b="1"/>
            </a:lvl5pPr>
            <a:lvl6pPr marL="2694165" indent="0">
              <a:buNone/>
              <a:defRPr sz="1875" b="1"/>
            </a:lvl6pPr>
            <a:lvl7pPr marL="3232998" indent="0">
              <a:buNone/>
              <a:defRPr sz="1875" b="1"/>
            </a:lvl7pPr>
            <a:lvl8pPr marL="3771832" indent="0">
              <a:buNone/>
              <a:defRPr sz="1875" b="1"/>
            </a:lvl8pPr>
            <a:lvl9pPr marL="4310665" indent="0">
              <a:buNone/>
              <a:defRPr sz="1875"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50"/>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50" b="1"/>
            </a:lvl1pPr>
            <a:lvl2pPr marL="538833" indent="0">
              <a:buNone/>
              <a:defRPr sz="2325" b="1"/>
            </a:lvl2pPr>
            <a:lvl3pPr marL="1077666" indent="0">
              <a:buNone/>
              <a:defRPr sz="2100" b="1"/>
            </a:lvl3pPr>
            <a:lvl4pPr marL="1616499" indent="0">
              <a:buNone/>
              <a:defRPr sz="1875" b="1"/>
            </a:lvl4pPr>
            <a:lvl5pPr marL="2155332" indent="0">
              <a:buNone/>
              <a:defRPr sz="1875" b="1"/>
            </a:lvl5pPr>
            <a:lvl6pPr marL="2694165" indent="0">
              <a:buNone/>
              <a:defRPr sz="1875" b="1"/>
            </a:lvl6pPr>
            <a:lvl7pPr marL="3232998" indent="0">
              <a:buNone/>
              <a:defRPr sz="1875" b="1"/>
            </a:lvl7pPr>
            <a:lvl8pPr marL="3771832" indent="0">
              <a:buNone/>
              <a:defRPr sz="1875" b="1"/>
            </a:lvl8pPr>
            <a:lvl9pPr marL="4310665" indent="0">
              <a:buNone/>
              <a:defRPr sz="187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50"/>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1C6643B-728C-4434-B5A7-5A3D8D9C0739}"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233058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884E927-B9FC-43F0-B575-9DCD6C1E162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365983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96164DD4-8051-41D5-9F48-2D5B91390C7F}"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109471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5"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750"/>
            </a:lvl1pPr>
            <a:lvl2pPr>
              <a:defRPr sz="3300"/>
            </a:lvl2pPr>
            <a:lvl3pPr>
              <a:defRPr sz="2850"/>
            </a:lvl3pPr>
            <a:lvl4pPr>
              <a:defRPr sz="2325"/>
            </a:lvl4pPr>
            <a:lvl5pPr>
              <a:defRPr sz="2325"/>
            </a:lvl5pPr>
            <a:lvl6pPr>
              <a:defRPr sz="2325"/>
            </a:lvl6pPr>
            <a:lvl7pPr>
              <a:defRPr sz="2325"/>
            </a:lvl7pPr>
            <a:lvl8pPr>
              <a:defRPr sz="2325"/>
            </a:lvl8pPr>
            <a:lvl9pPr>
              <a:defRPr sz="23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50"/>
            </a:lvl1pPr>
            <a:lvl2pPr marL="538833" indent="0">
              <a:buNone/>
              <a:defRPr sz="1425"/>
            </a:lvl2pPr>
            <a:lvl3pPr marL="1077666" indent="0">
              <a:buNone/>
              <a:defRPr sz="1200"/>
            </a:lvl3pPr>
            <a:lvl4pPr marL="1616499" indent="0">
              <a:buNone/>
              <a:defRPr sz="1050"/>
            </a:lvl4pPr>
            <a:lvl5pPr marL="2155332" indent="0">
              <a:buNone/>
              <a:defRPr sz="1050"/>
            </a:lvl5pPr>
            <a:lvl6pPr marL="2694165" indent="0">
              <a:buNone/>
              <a:defRPr sz="1050"/>
            </a:lvl6pPr>
            <a:lvl7pPr marL="3232998" indent="0">
              <a:buNone/>
              <a:defRPr sz="1050"/>
            </a:lvl7pPr>
            <a:lvl8pPr marL="3771832" indent="0">
              <a:buNone/>
              <a:defRPr sz="1050"/>
            </a:lvl8pPr>
            <a:lvl9pPr marL="4310665" indent="0">
              <a:buNone/>
              <a:defRPr sz="10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DD2CDD7C-BCA5-4DCE-9C50-2F3943A91D8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54028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325"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750"/>
            </a:lvl1pPr>
            <a:lvl2pPr marL="538833" indent="0">
              <a:buNone/>
              <a:defRPr sz="3300"/>
            </a:lvl2pPr>
            <a:lvl3pPr marL="1077666" indent="0">
              <a:buNone/>
              <a:defRPr sz="2850"/>
            </a:lvl3pPr>
            <a:lvl4pPr marL="1616499" indent="0">
              <a:buNone/>
              <a:defRPr sz="2325"/>
            </a:lvl4pPr>
            <a:lvl5pPr marL="2155332" indent="0">
              <a:buNone/>
              <a:defRPr sz="2325"/>
            </a:lvl5pPr>
            <a:lvl6pPr marL="2694165" indent="0">
              <a:buNone/>
              <a:defRPr sz="2325"/>
            </a:lvl6pPr>
            <a:lvl7pPr marL="3232998" indent="0">
              <a:buNone/>
              <a:defRPr sz="2325"/>
            </a:lvl7pPr>
            <a:lvl8pPr marL="3771832" indent="0">
              <a:buNone/>
              <a:defRPr sz="2325"/>
            </a:lvl8pPr>
            <a:lvl9pPr marL="4310665" indent="0">
              <a:buNone/>
              <a:defRPr sz="2325"/>
            </a:lvl9pPr>
          </a:lstStyle>
          <a:p>
            <a:pPr lvl="0"/>
            <a:endParaRPr lang="vi-VN"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650"/>
            </a:lvl1pPr>
            <a:lvl2pPr marL="538833" indent="0">
              <a:buNone/>
              <a:defRPr sz="1425"/>
            </a:lvl2pPr>
            <a:lvl3pPr marL="1077666" indent="0">
              <a:buNone/>
              <a:defRPr sz="1200"/>
            </a:lvl3pPr>
            <a:lvl4pPr marL="1616499" indent="0">
              <a:buNone/>
              <a:defRPr sz="1050"/>
            </a:lvl4pPr>
            <a:lvl5pPr marL="2155332" indent="0">
              <a:buNone/>
              <a:defRPr sz="1050"/>
            </a:lvl5pPr>
            <a:lvl6pPr marL="2694165" indent="0">
              <a:buNone/>
              <a:defRPr sz="1050"/>
            </a:lvl6pPr>
            <a:lvl7pPr marL="3232998" indent="0">
              <a:buNone/>
              <a:defRPr sz="1050"/>
            </a:lvl7pPr>
            <a:lvl8pPr marL="3771832" indent="0">
              <a:buNone/>
              <a:defRPr sz="1050"/>
            </a:lvl8pPr>
            <a:lvl9pPr marL="4310665" indent="0">
              <a:buNone/>
              <a:defRPr sz="10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98B64978-3241-4BC9-97F7-F747F0C7699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392957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EDB1D4FA-FDE7-4317-B6C2-0010DD0E296D}"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896577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3E5B0300-713B-4C9D-9F7B-CD87CF4EAF3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214074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38833" indent="0" algn="ctr">
              <a:buNone/>
              <a:defRPr/>
            </a:lvl2pPr>
            <a:lvl3pPr marL="1077666" indent="0" algn="ctr">
              <a:buNone/>
              <a:defRPr/>
            </a:lvl3pPr>
            <a:lvl4pPr marL="1616499" indent="0" algn="ctr">
              <a:buNone/>
              <a:defRPr/>
            </a:lvl4pPr>
            <a:lvl5pPr marL="2155332" indent="0" algn="ctr">
              <a:buNone/>
              <a:defRPr/>
            </a:lvl5pPr>
            <a:lvl6pPr marL="2694165" indent="0" algn="ctr">
              <a:buNone/>
              <a:defRPr/>
            </a:lvl6pPr>
            <a:lvl7pPr marL="3232998" indent="0" algn="ctr">
              <a:buNone/>
              <a:defRPr/>
            </a:lvl7pPr>
            <a:lvl8pPr marL="3771832" indent="0" algn="ctr">
              <a:buNone/>
              <a:defRPr/>
            </a:lvl8pPr>
            <a:lvl9pPr marL="4310665"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0225BF0-C4E0-4E4A-BE12-BF9272222DE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370038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C8783CB6-799F-4980-A848-C9C55F2F2A8F}"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019905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25" b="1" cap="all"/>
            </a:lvl1pPr>
          </a:lstStyle>
          <a:p>
            <a:r>
              <a:rPr lang="en-US"/>
              <a:t>Click to edit Master title style</a:t>
            </a:r>
            <a:endParaRPr lang="vi-VN"/>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325"/>
            </a:lvl1pPr>
            <a:lvl2pPr marL="538833" indent="0">
              <a:buNone/>
              <a:defRPr sz="2100"/>
            </a:lvl2pPr>
            <a:lvl3pPr marL="1077666" indent="0">
              <a:buNone/>
              <a:defRPr sz="1875"/>
            </a:lvl3pPr>
            <a:lvl4pPr marL="1616499" indent="0">
              <a:buNone/>
              <a:defRPr sz="1650"/>
            </a:lvl4pPr>
            <a:lvl5pPr marL="2155332" indent="0">
              <a:buNone/>
              <a:defRPr sz="1650"/>
            </a:lvl5pPr>
            <a:lvl6pPr marL="2694165" indent="0">
              <a:buNone/>
              <a:defRPr sz="1650"/>
            </a:lvl6pPr>
            <a:lvl7pPr marL="3232998" indent="0">
              <a:buNone/>
              <a:defRPr sz="1650"/>
            </a:lvl7pPr>
            <a:lvl8pPr marL="3771832" indent="0">
              <a:buNone/>
              <a:defRPr sz="1650"/>
            </a:lvl8pPr>
            <a:lvl9pPr marL="4310665" indent="0">
              <a:buNone/>
              <a:defRPr sz="16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EF37716-0984-47B1-8011-E8FE6729A1C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3473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96164DD4-8051-41D5-9F48-2D5B91390C7F}"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955802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3300"/>
            </a:lvl1pPr>
            <a:lvl2pPr>
              <a:defRPr sz="2850"/>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3300"/>
            </a:lvl1pPr>
            <a:lvl2pPr>
              <a:defRPr sz="2850"/>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8B63531B-EF46-4F74-BEC4-B16BED238A2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4340565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50" b="1"/>
            </a:lvl1pPr>
            <a:lvl2pPr marL="538833" indent="0">
              <a:buNone/>
              <a:defRPr sz="2325" b="1"/>
            </a:lvl2pPr>
            <a:lvl3pPr marL="1077666" indent="0">
              <a:buNone/>
              <a:defRPr sz="2100" b="1"/>
            </a:lvl3pPr>
            <a:lvl4pPr marL="1616499" indent="0">
              <a:buNone/>
              <a:defRPr sz="1875" b="1"/>
            </a:lvl4pPr>
            <a:lvl5pPr marL="2155332" indent="0">
              <a:buNone/>
              <a:defRPr sz="1875" b="1"/>
            </a:lvl5pPr>
            <a:lvl6pPr marL="2694165" indent="0">
              <a:buNone/>
              <a:defRPr sz="1875" b="1"/>
            </a:lvl6pPr>
            <a:lvl7pPr marL="3232998" indent="0">
              <a:buNone/>
              <a:defRPr sz="1875" b="1"/>
            </a:lvl7pPr>
            <a:lvl8pPr marL="3771832" indent="0">
              <a:buNone/>
              <a:defRPr sz="1875" b="1"/>
            </a:lvl8pPr>
            <a:lvl9pPr marL="4310665" indent="0">
              <a:buNone/>
              <a:defRPr sz="1875"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50"/>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50" b="1"/>
            </a:lvl1pPr>
            <a:lvl2pPr marL="538833" indent="0">
              <a:buNone/>
              <a:defRPr sz="2325" b="1"/>
            </a:lvl2pPr>
            <a:lvl3pPr marL="1077666" indent="0">
              <a:buNone/>
              <a:defRPr sz="2100" b="1"/>
            </a:lvl3pPr>
            <a:lvl4pPr marL="1616499" indent="0">
              <a:buNone/>
              <a:defRPr sz="1875" b="1"/>
            </a:lvl4pPr>
            <a:lvl5pPr marL="2155332" indent="0">
              <a:buNone/>
              <a:defRPr sz="1875" b="1"/>
            </a:lvl5pPr>
            <a:lvl6pPr marL="2694165" indent="0">
              <a:buNone/>
              <a:defRPr sz="1875" b="1"/>
            </a:lvl6pPr>
            <a:lvl7pPr marL="3232998" indent="0">
              <a:buNone/>
              <a:defRPr sz="1875" b="1"/>
            </a:lvl7pPr>
            <a:lvl8pPr marL="3771832" indent="0">
              <a:buNone/>
              <a:defRPr sz="1875" b="1"/>
            </a:lvl8pPr>
            <a:lvl9pPr marL="4310665" indent="0">
              <a:buNone/>
              <a:defRPr sz="187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50"/>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1C6643B-728C-4434-B5A7-5A3D8D9C0739}"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114992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884E927-B9FC-43F0-B575-9DCD6C1E162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7467170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96164DD4-8051-41D5-9F48-2D5B91390C7F}"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994021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5"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750"/>
            </a:lvl1pPr>
            <a:lvl2pPr>
              <a:defRPr sz="3300"/>
            </a:lvl2pPr>
            <a:lvl3pPr>
              <a:defRPr sz="2850"/>
            </a:lvl3pPr>
            <a:lvl4pPr>
              <a:defRPr sz="2325"/>
            </a:lvl4pPr>
            <a:lvl5pPr>
              <a:defRPr sz="2325"/>
            </a:lvl5pPr>
            <a:lvl6pPr>
              <a:defRPr sz="2325"/>
            </a:lvl6pPr>
            <a:lvl7pPr>
              <a:defRPr sz="2325"/>
            </a:lvl7pPr>
            <a:lvl8pPr>
              <a:defRPr sz="2325"/>
            </a:lvl8pPr>
            <a:lvl9pPr>
              <a:defRPr sz="23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50"/>
            </a:lvl1pPr>
            <a:lvl2pPr marL="538833" indent="0">
              <a:buNone/>
              <a:defRPr sz="1425"/>
            </a:lvl2pPr>
            <a:lvl3pPr marL="1077666" indent="0">
              <a:buNone/>
              <a:defRPr sz="1200"/>
            </a:lvl3pPr>
            <a:lvl4pPr marL="1616499" indent="0">
              <a:buNone/>
              <a:defRPr sz="1050"/>
            </a:lvl4pPr>
            <a:lvl5pPr marL="2155332" indent="0">
              <a:buNone/>
              <a:defRPr sz="1050"/>
            </a:lvl5pPr>
            <a:lvl6pPr marL="2694165" indent="0">
              <a:buNone/>
              <a:defRPr sz="1050"/>
            </a:lvl6pPr>
            <a:lvl7pPr marL="3232998" indent="0">
              <a:buNone/>
              <a:defRPr sz="1050"/>
            </a:lvl7pPr>
            <a:lvl8pPr marL="3771832" indent="0">
              <a:buNone/>
              <a:defRPr sz="1050"/>
            </a:lvl8pPr>
            <a:lvl9pPr marL="4310665" indent="0">
              <a:buNone/>
              <a:defRPr sz="10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DD2CDD7C-BCA5-4DCE-9C50-2F3943A91D8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092581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325"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750"/>
            </a:lvl1pPr>
            <a:lvl2pPr marL="538833" indent="0">
              <a:buNone/>
              <a:defRPr sz="3300"/>
            </a:lvl2pPr>
            <a:lvl3pPr marL="1077666" indent="0">
              <a:buNone/>
              <a:defRPr sz="2850"/>
            </a:lvl3pPr>
            <a:lvl4pPr marL="1616499" indent="0">
              <a:buNone/>
              <a:defRPr sz="2325"/>
            </a:lvl4pPr>
            <a:lvl5pPr marL="2155332" indent="0">
              <a:buNone/>
              <a:defRPr sz="2325"/>
            </a:lvl5pPr>
            <a:lvl6pPr marL="2694165" indent="0">
              <a:buNone/>
              <a:defRPr sz="2325"/>
            </a:lvl6pPr>
            <a:lvl7pPr marL="3232998" indent="0">
              <a:buNone/>
              <a:defRPr sz="2325"/>
            </a:lvl7pPr>
            <a:lvl8pPr marL="3771832" indent="0">
              <a:buNone/>
              <a:defRPr sz="2325"/>
            </a:lvl8pPr>
            <a:lvl9pPr marL="4310665" indent="0">
              <a:buNone/>
              <a:defRPr sz="2325"/>
            </a:lvl9pPr>
          </a:lstStyle>
          <a:p>
            <a:pPr lvl="0"/>
            <a:endParaRPr lang="vi-VN"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650"/>
            </a:lvl1pPr>
            <a:lvl2pPr marL="538833" indent="0">
              <a:buNone/>
              <a:defRPr sz="1425"/>
            </a:lvl2pPr>
            <a:lvl3pPr marL="1077666" indent="0">
              <a:buNone/>
              <a:defRPr sz="1200"/>
            </a:lvl3pPr>
            <a:lvl4pPr marL="1616499" indent="0">
              <a:buNone/>
              <a:defRPr sz="1050"/>
            </a:lvl4pPr>
            <a:lvl5pPr marL="2155332" indent="0">
              <a:buNone/>
              <a:defRPr sz="1050"/>
            </a:lvl5pPr>
            <a:lvl6pPr marL="2694165" indent="0">
              <a:buNone/>
              <a:defRPr sz="1050"/>
            </a:lvl6pPr>
            <a:lvl7pPr marL="3232998" indent="0">
              <a:buNone/>
              <a:defRPr sz="1050"/>
            </a:lvl7pPr>
            <a:lvl8pPr marL="3771832" indent="0">
              <a:buNone/>
              <a:defRPr sz="1050"/>
            </a:lvl8pPr>
            <a:lvl9pPr marL="4310665" indent="0">
              <a:buNone/>
              <a:defRPr sz="10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98B64978-3241-4BC9-97F7-F747F0C7699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369897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EDB1D4FA-FDE7-4317-B6C2-0010DD0E296D}"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658373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3E5B0300-713B-4C9D-9F7B-CD87CF4EAF3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6976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38833" indent="0" algn="ctr">
              <a:buNone/>
              <a:defRPr/>
            </a:lvl2pPr>
            <a:lvl3pPr marL="1077666" indent="0" algn="ctr">
              <a:buNone/>
              <a:defRPr/>
            </a:lvl3pPr>
            <a:lvl4pPr marL="1616499" indent="0" algn="ctr">
              <a:buNone/>
              <a:defRPr/>
            </a:lvl4pPr>
            <a:lvl5pPr marL="2155332" indent="0" algn="ctr">
              <a:buNone/>
              <a:defRPr/>
            </a:lvl5pPr>
            <a:lvl6pPr marL="2694165" indent="0" algn="ctr">
              <a:buNone/>
              <a:defRPr/>
            </a:lvl6pPr>
            <a:lvl7pPr marL="3232998" indent="0" algn="ctr">
              <a:buNone/>
              <a:defRPr/>
            </a:lvl7pPr>
            <a:lvl8pPr marL="3771832" indent="0" algn="ctr">
              <a:buNone/>
              <a:defRPr/>
            </a:lvl8pPr>
            <a:lvl9pPr marL="4310665"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0225BF0-C4E0-4E4A-BE12-BF9272222DE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402403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C8783CB6-799F-4980-A848-C9C55F2F2A8F}"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22093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5"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750"/>
            </a:lvl1pPr>
            <a:lvl2pPr>
              <a:defRPr sz="3300"/>
            </a:lvl2pPr>
            <a:lvl3pPr>
              <a:defRPr sz="2850"/>
            </a:lvl3pPr>
            <a:lvl4pPr>
              <a:defRPr sz="2325"/>
            </a:lvl4pPr>
            <a:lvl5pPr>
              <a:defRPr sz="2325"/>
            </a:lvl5pPr>
            <a:lvl6pPr>
              <a:defRPr sz="2325"/>
            </a:lvl6pPr>
            <a:lvl7pPr>
              <a:defRPr sz="2325"/>
            </a:lvl7pPr>
            <a:lvl8pPr>
              <a:defRPr sz="2325"/>
            </a:lvl8pPr>
            <a:lvl9pPr>
              <a:defRPr sz="23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50"/>
            </a:lvl1pPr>
            <a:lvl2pPr marL="538833" indent="0">
              <a:buNone/>
              <a:defRPr sz="1425"/>
            </a:lvl2pPr>
            <a:lvl3pPr marL="1077666" indent="0">
              <a:buNone/>
              <a:defRPr sz="1200"/>
            </a:lvl3pPr>
            <a:lvl4pPr marL="1616499" indent="0">
              <a:buNone/>
              <a:defRPr sz="1050"/>
            </a:lvl4pPr>
            <a:lvl5pPr marL="2155332" indent="0">
              <a:buNone/>
              <a:defRPr sz="1050"/>
            </a:lvl5pPr>
            <a:lvl6pPr marL="2694165" indent="0">
              <a:buNone/>
              <a:defRPr sz="1050"/>
            </a:lvl6pPr>
            <a:lvl7pPr marL="3232998" indent="0">
              <a:buNone/>
              <a:defRPr sz="1050"/>
            </a:lvl7pPr>
            <a:lvl8pPr marL="3771832" indent="0">
              <a:buNone/>
              <a:defRPr sz="1050"/>
            </a:lvl8pPr>
            <a:lvl9pPr marL="4310665" indent="0">
              <a:buNone/>
              <a:defRPr sz="10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DD2CDD7C-BCA5-4DCE-9C50-2F3943A91D8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230744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25" b="1" cap="all"/>
            </a:lvl1pPr>
          </a:lstStyle>
          <a:p>
            <a:r>
              <a:rPr lang="en-US"/>
              <a:t>Click to edit Master title style</a:t>
            </a:r>
            <a:endParaRPr lang="vi-VN"/>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325"/>
            </a:lvl1pPr>
            <a:lvl2pPr marL="538833" indent="0">
              <a:buNone/>
              <a:defRPr sz="2100"/>
            </a:lvl2pPr>
            <a:lvl3pPr marL="1077666" indent="0">
              <a:buNone/>
              <a:defRPr sz="1875"/>
            </a:lvl3pPr>
            <a:lvl4pPr marL="1616499" indent="0">
              <a:buNone/>
              <a:defRPr sz="1650"/>
            </a:lvl4pPr>
            <a:lvl5pPr marL="2155332" indent="0">
              <a:buNone/>
              <a:defRPr sz="1650"/>
            </a:lvl5pPr>
            <a:lvl6pPr marL="2694165" indent="0">
              <a:buNone/>
              <a:defRPr sz="1650"/>
            </a:lvl6pPr>
            <a:lvl7pPr marL="3232998" indent="0">
              <a:buNone/>
              <a:defRPr sz="1650"/>
            </a:lvl7pPr>
            <a:lvl8pPr marL="3771832" indent="0">
              <a:buNone/>
              <a:defRPr sz="1650"/>
            </a:lvl8pPr>
            <a:lvl9pPr marL="4310665" indent="0">
              <a:buNone/>
              <a:defRPr sz="16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EF37716-0984-47B1-8011-E8FE6729A1C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04559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3300"/>
            </a:lvl1pPr>
            <a:lvl2pPr>
              <a:defRPr sz="2850"/>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3300"/>
            </a:lvl1pPr>
            <a:lvl2pPr>
              <a:defRPr sz="2850"/>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8B63531B-EF46-4F74-BEC4-B16BED238A2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806392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50" b="1"/>
            </a:lvl1pPr>
            <a:lvl2pPr marL="538833" indent="0">
              <a:buNone/>
              <a:defRPr sz="2325" b="1"/>
            </a:lvl2pPr>
            <a:lvl3pPr marL="1077666" indent="0">
              <a:buNone/>
              <a:defRPr sz="2100" b="1"/>
            </a:lvl3pPr>
            <a:lvl4pPr marL="1616499" indent="0">
              <a:buNone/>
              <a:defRPr sz="1875" b="1"/>
            </a:lvl4pPr>
            <a:lvl5pPr marL="2155332" indent="0">
              <a:buNone/>
              <a:defRPr sz="1875" b="1"/>
            </a:lvl5pPr>
            <a:lvl6pPr marL="2694165" indent="0">
              <a:buNone/>
              <a:defRPr sz="1875" b="1"/>
            </a:lvl6pPr>
            <a:lvl7pPr marL="3232998" indent="0">
              <a:buNone/>
              <a:defRPr sz="1875" b="1"/>
            </a:lvl7pPr>
            <a:lvl8pPr marL="3771832" indent="0">
              <a:buNone/>
              <a:defRPr sz="1875" b="1"/>
            </a:lvl8pPr>
            <a:lvl9pPr marL="4310665" indent="0">
              <a:buNone/>
              <a:defRPr sz="1875"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50"/>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50" b="1"/>
            </a:lvl1pPr>
            <a:lvl2pPr marL="538833" indent="0">
              <a:buNone/>
              <a:defRPr sz="2325" b="1"/>
            </a:lvl2pPr>
            <a:lvl3pPr marL="1077666" indent="0">
              <a:buNone/>
              <a:defRPr sz="2100" b="1"/>
            </a:lvl3pPr>
            <a:lvl4pPr marL="1616499" indent="0">
              <a:buNone/>
              <a:defRPr sz="1875" b="1"/>
            </a:lvl4pPr>
            <a:lvl5pPr marL="2155332" indent="0">
              <a:buNone/>
              <a:defRPr sz="1875" b="1"/>
            </a:lvl5pPr>
            <a:lvl6pPr marL="2694165" indent="0">
              <a:buNone/>
              <a:defRPr sz="1875" b="1"/>
            </a:lvl6pPr>
            <a:lvl7pPr marL="3232998" indent="0">
              <a:buNone/>
              <a:defRPr sz="1875" b="1"/>
            </a:lvl7pPr>
            <a:lvl8pPr marL="3771832" indent="0">
              <a:buNone/>
              <a:defRPr sz="1875" b="1"/>
            </a:lvl8pPr>
            <a:lvl9pPr marL="4310665" indent="0">
              <a:buNone/>
              <a:defRPr sz="187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50"/>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1C6643B-728C-4434-B5A7-5A3D8D9C0739}"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55616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884E927-B9FC-43F0-B575-9DCD6C1E162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007596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96164DD4-8051-41D5-9F48-2D5B91390C7F}"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963851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5"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750"/>
            </a:lvl1pPr>
            <a:lvl2pPr>
              <a:defRPr sz="3300"/>
            </a:lvl2pPr>
            <a:lvl3pPr>
              <a:defRPr sz="2850"/>
            </a:lvl3pPr>
            <a:lvl4pPr>
              <a:defRPr sz="2325"/>
            </a:lvl4pPr>
            <a:lvl5pPr>
              <a:defRPr sz="2325"/>
            </a:lvl5pPr>
            <a:lvl6pPr>
              <a:defRPr sz="2325"/>
            </a:lvl6pPr>
            <a:lvl7pPr>
              <a:defRPr sz="2325"/>
            </a:lvl7pPr>
            <a:lvl8pPr>
              <a:defRPr sz="2325"/>
            </a:lvl8pPr>
            <a:lvl9pPr>
              <a:defRPr sz="23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50"/>
            </a:lvl1pPr>
            <a:lvl2pPr marL="538833" indent="0">
              <a:buNone/>
              <a:defRPr sz="1425"/>
            </a:lvl2pPr>
            <a:lvl3pPr marL="1077666" indent="0">
              <a:buNone/>
              <a:defRPr sz="1200"/>
            </a:lvl3pPr>
            <a:lvl4pPr marL="1616499" indent="0">
              <a:buNone/>
              <a:defRPr sz="1050"/>
            </a:lvl4pPr>
            <a:lvl5pPr marL="2155332" indent="0">
              <a:buNone/>
              <a:defRPr sz="1050"/>
            </a:lvl5pPr>
            <a:lvl6pPr marL="2694165" indent="0">
              <a:buNone/>
              <a:defRPr sz="1050"/>
            </a:lvl6pPr>
            <a:lvl7pPr marL="3232998" indent="0">
              <a:buNone/>
              <a:defRPr sz="1050"/>
            </a:lvl7pPr>
            <a:lvl8pPr marL="3771832" indent="0">
              <a:buNone/>
              <a:defRPr sz="1050"/>
            </a:lvl8pPr>
            <a:lvl9pPr marL="4310665" indent="0">
              <a:buNone/>
              <a:defRPr sz="10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DD2CDD7C-BCA5-4DCE-9C50-2F3943A91D8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00038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325"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750"/>
            </a:lvl1pPr>
            <a:lvl2pPr marL="538833" indent="0">
              <a:buNone/>
              <a:defRPr sz="3300"/>
            </a:lvl2pPr>
            <a:lvl3pPr marL="1077666" indent="0">
              <a:buNone/>
              <a:defRPr sz="2850"/>
            </a:lvl3pPr>
            <a:lvl4pPr marL="1616499" indent="0">
              <a:buNone/>
              <a:defRPr sz="2325"/>
            </a:lvl4pPr>
            <a:lvl5pPr marL="2155332" indent="0">
              <a:buNone/>
              <a:defRPr sz="2325"/>
            </a:lvl5pPr>
            <a:lvl6pPr marL="2694165" indent="0">
              <a:buNone/>
              <a:defRPr sz="2325"/>
            </a:lvl6pPr>
            <a:lvl7pPr marL="3232998" indent="0">
              <a:buNone/>
              <a:defRPr sz="2325"/>
            </a:lvl7pPr>
            <a:lvl8pPr marL="3771832" indent="0">
              <a:buNone/>
              <a:defRPr sz="2325"/>
            </a:lvl8pPr>
            <a:lvl9pPr marL="4310665" indent="0">
              <a:buNone/>
              <a:defRPr sz="2325"/>
            </a:lvl9pPr>
          </a:lstStyle>
          <a:p>
            <a:pPr lvl="0"/>
            <a:endParaRPr lang="vi-VN"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650"/>
            </a:lvl1pPr>
            <a:lvl2pPr marL="538833" indent="0">
              <a:buNone/>
              <a:defRPr sz="1425"/>
            </a:lvl2pPr>
            <a:lvl3pPr marL="1077666" indent="0">
              <a:buNone/>
              <a:defRPr sz="1200"/>
            </a:lvl3pPr>
            <a:lvl4pPr marL="1616499" indent="0">
              <a:buNone/>
              <a:defRPr sz="1050"/>
            </a:lvl4pPr>
            <a:lvl5pPr marL="2155332" indent="0">
              <a:buNone/>
              <a:defRPr sz="1050"/>
            </a:lvl5pPr>
            <a:lvl6pPr marL="2694165" indent="0">
              <a:buNone/>
              <a:defRPr sz="1050"/>
            </a:lvl6pPr>
            <a:lvl7pPr marL="3232998" indent="0">
              <a:buNone/>
              <a:defRPr sz="1050"/>
            </a:lvl7pPr>
            <a:lvl8pPr marL="3771832" indent="0">
              <a:buNone/>
              <a:defRPr sz="1050"/>
            </a:lvl8pPr>
            <a:lvl9pPr marL="4310665" indent="0">
              <a:buNone/>
              <a:defRPr sz="10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98B64978-3241-4BC9-97F7-F747F0C7699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8214974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EDB1D4FA-FDE7-4317-B6C2-0010DD0E296D}"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662295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3E5B0300-713B-4C9D-9F7B-CD87CF4EAF3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58770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38833" indent="0" algn="ctr">
              <a:buNone/>
              <a:defRPr/>
            </a:lvl2pPr>
            <a:lvl3pPr marL="1077666" indent="0" algn="ctr">
              <a:buNone/>
              <a:defRPr/>
            </a:lvl3pPr>
            <a:lvl4pPr marL="1616499" indent="0" algn="ctr">
              <a:buNone/>
              <a:defRPr/>
            </a:lvl4pPr>
            <a:lvl5pPr marL="2155332" indent="0" algn="ctr">
              <a:buNone/>
              <a:defRPr/>
            </a:lvl5pPr>
            <a:lvl6pPr marL="2694165" indent="0" algn="ctr">
              <a:buNone/>
              <a:defRPr/>
            </a:lvl6pPr>
            <a:lvl7pPr marL="3232998" indent="0" algn="ctr">
              <a:buNone/>
              <a:defRPr/>
            </a:lvl7pPr>
            <a:lvl8pPr marL="3771832" indent="0" algn="ctr">
              <a:buNone/>
              <a:defRPr/>
            </a:lvl8pPr>
            <a:lvl9pPr marL="4310665"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0225BF0-C4E0-4E4A-BE12-BF9272222DE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08414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325"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750"/>
            </a:lvl1pPr>
            <a:lvl2pPr marL="538833" indent="0">
              <a:buNone/>
              <a:defRPr sz="3300"/>
            </a:lvl2pPr>
            <a:lvl3pPr marL="1077666" indent="0">
              <a:buNone/>
              <a:defRPr sz="2850"/>
            </a:lvl3pPr>
            <a:lvl4pPr marL="1616499" indent="0">
              <a:buNone/>
              <a:defRPr sz="2325"/>
            </a:lvl4pPr>
            <a:lvl5pPr marL="2155332" indent="0">
              <a:buNone/>
              <a:defRPr sz="2325"/>
            </a:lvl5pPr>
            <a:lvl6pPr marL="2694165" indent="0">
              <a:buNone/>
              <a:defRPr sz="2325"/>
            </a:lvl6pPr>
            <a:lvl7pPr marL="3232998" indent="0">
              <a:buNone/>
              <a:defRPr sz="2325"/>
            </a:lvl7pPr>
            <a:lvl8pPr marL="3771832" indent="0">
              <a:buNone/>
              <a:defRPr sz="2325"/>
            </a:lvl8pPr>
            <a:lvl9pPr marL="4310665" indent="0">
              <a:buNone/>
              <a:defRPr sz="2325"/>
            </a:lvl9pPr>
          </a:lstStyle>
          <a:p>
            <a:pPr lvl="0"/>
            <a:endParaRPr lang="vi-VN"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650"/>
            </a:lvl1pPr>
            <a:lvl2pPr marL="538833" indent="0">
              <a:buNone/>
              <a:defRPr sz="1425"/>
            </a:lvl2pPr>
            <a:lvl3pPr marL="1077666" indent="0">
              <a:buNone/>
              <a:defRPr sz="1200"/>
            </a:lvl3pPr>
            <a:lvl4pPr marL="1616499" indent="0">
              <a:buNone/>
              <a:defRPr sz="1050"/>
            </a:lvl4pPr>
            <a:lvl5pPr marL="2155332" indent="0">
              <a:buNone/>
              <a:defRPr sz="1050"/>
            </a:lvl5pPr>
            <a:lvl6pPr marL="2694165" indent="0">
              <a:buNone/>
              <a:defRPr sz="1050"/>
            </a:lvl6pPr>
            <a:lvl7pPr marL="3232998" indent="0">
              <a:buNone/>
              <a:defRPr sz="1050"/>
            </a:lvl7pPr>
            <a:lvl8pPr marL="3771832" indent="0">
              <a:buNone/>
              <a:defRPr sz="1050"/>
            </a:lvl8pPr>
            <a:lvl9pPr marL="4310665" indent="0">
              <a:buNone/>
              <a:defRPr sz="10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98B64978-3241-4BC9-97F7-F747F0C7699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287906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C8783CB6-799F-4980-A848-C9C55F2F2A8F}"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957496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25" b="1" cap="all"/>
            </a:lvl1pPr>
          </a:lstStyle>
          <a:p>
            <a:r>
              <a:rPr lang="en-US"/>
              <a:t>Click to edit Master title style</a:t>
            </a:r>
            <a:endParaRPr lang="vi-VN"/>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325"/>
            </a:lvl1pPr>
            <a:lvl2pPr marL="538833" indent="0">
              <a:buNone/>
              <a:defRPr sz="2100"/>
            </a:lvl2pPr>
            <a:lvl3pPr marL="1077666" indent="0">
              <a:buNone/>
              <a:defRPr sz="1875"/>
            </a:lvl3pPr>
            <a:lvl4pPr marL="1616499" indent="0">
              <a:buNone/>
              <a:defRPr sz="1650"/>
            </a:lvl4pPr>
            <a:lvl5pPr marL="2155332" indent="0">
              <a:buNone/>
              <a:defRPr sz="1650"/>
            </a:lvl5pPr>
            <a:lvl6pPr marL="2694165" indent="0">
              <a:buNone/>
              <a:defRPr sz="1650"/>
            </a:lvl6pPr>
            <a:lvl7pPr marL="3232998" indent="0">
              <a:buNone/>
              <a:defRPr sz="1650"/>
            </a:lvl7pPr>
            <a:lvl8pPr marL="3771832" indent="0">
              <a:buNone/>
              <a:defRPr sz="1650"/>
            </a:lvl8pPr>
            <a:lvl9pPr marL="4310665" indent="0">
              <a:buNone/>
              <a:defRPr sz="16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EF37716-0984-47B1-8011-E8FE6729A1C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367543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3300"/>
            </a:lvl1pPr>
            <a:lvl2pPr>
              <a:defRPr sz="2850"/>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3300"/>
            </a:lvl1pPr>
            <a:lvl2pPr>
              <a:defRPr sz="2850"/>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8B63531B-EF46-4F74-BEC4-B16BED238A2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886179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50" b="1"/>
            </a:lvl1pPr>
            <a:lvl2pPr marL="538833" indent="0">
              <a:buNone/>
              <a:defRPr sz="2325" b="1"/>
            </a:lvl2pPr>
            <a:lvl3pPr marL="1077666" indent="0">
              <a:buNone/>
              <a:defRPr sz="2100" b="1"/>
            </a:lvl3pPr>
            <a:lvl4pPr marL="1616499" indent="0">
              <a:buNone/>
              <a:defRPr sz="1875" b="1"/>
            </a:lvl4pPr>
            <a:lvl5pPr marL="2155332" indent="0">
              <a:buNone/>
              <a:defRPr sz="1875" b="1"/>
            </a:lvl5pPr>
            <a:lvl6pPr marL="2694165" indent="0">
              <a:buNone/>
              <a:defRPr sz="1875" b="1"/>
            </a:lvl6pPr>
            <a:lvl7pPr marL="3232998" indent="0">
              <a:buNone/>
              <a:defRPr sz="1875" b="1"/>
            </a:lvl7pPr>
            <a:lvl8pPr marL="3771832" indent="0">
              <a:buNone/>
              <a:defRPr sz="1875" b="1"/>
            </a:lvl8pPr>
            <a:lvl9pPr marL="4310665" indent="0">
              <a:buNone/>
              <a:defRPr sz="1875"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50"/>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50" b="1"/>
            </a:lvl1pPr>
            <a:lvl2pPr marL="538833" indent="0">
              <a:buNone/>
              <a:defRPr sz="2325" b="1"/>
            </a:lvl2pPr>
            <a:lvl3pPr marL="1077666" indent="0">
              <a:buNone/>
              <a:defRPr sz="2100" b="1"/>
            </a:lvl3pPr>
            <a:lvl4pPr marL="1616499" indent="0">
              <a:buNone/>
              <a:defRPr sz="1875" b="1"/>
            </a:lvl4pPr>
            <a:lvl5pPr marL="2155332" indent="0">
              <a:buNone/>
              <a:defRPr sz="1875" b="1"/>
            </a:lvl5pPr>
            <a:lvl6pPr marL="2694165" indent="0">
              <a:buNone/>
              <a:defRPr sz="1875" b="1"/>
            </a:lvl6pPr>
            <a:lvl7pPr marL="3232998" indent="0">
              <a:buNone/>
              <a:defRPr sz="1875" b="1"/>
            </a:lvl7pPr>
            <a:lvl8pPr marL="3771832" indent="0">
              <a:buNone/>
              <a:defRPr sz="1875" b="1"/>
            </a:lvl8pPr>
            <a:lvl9pPr marL="4310665" indent="0">
              <a:buNone/>
              <a:defRPr sz="187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50"/>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1C6643B-728C-4434-B5A7-5A3D8D9C0739}"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733346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884E927-B9FC-43F0-B575-9DCD6C1E162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657055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96164DD4-8051-41D5-9F48-2D5B91390C7F}"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6402883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5"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750"/>
            </a:lvl1pPr>
            <a:lvl2pPr>
              <a:defRPr sz="3300"/>
            </a:lvl2pPr>
            <a:lvl3pPr>
              <a:defRPr sz="2850"/>
            </a:lvl3pPr>
            <a:lvl4pPr>
              <a:defRPr sz="2325"/>
            </a:lvl4pPr>
            <a:lvl5pPr>
              <a:defRPr sz="2325"/>
            </a:lvl5pPr>
            <a:lvl6pPr>
              <a:defRPr sz="2325"/>
            </a:lvl6pPr>
            <a:lvl7pPr>
              <a:defRPr sz="2325"/>
            </a:lvl7pPr>
            <a:lvl8pPr>
              <a:defRPr sz="2325"/>
            </a:lvl8pPr>
            <a:lvl9pPr>
              <a:defRPr sz="23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50"/>
            </a:lvl1pPr>
            <a:lvl2pPr marL="538833" indent="0">
              <a:buNone/>
              <a:defRPr sz="1425"/>
            </a:lvl2pPr>
            <a:lvl3pPr marL="1077666" indent="0">
              <a:buNone/>
              <a:defRPr sz="1200"/>
            </a:lvl3pPr>
            <a:lvl4pPr marL="1616499" indent="0">
              <a:buNone/>
              <a:defRPr sz="1050"/>
            </a:lvl4pPr>
            <a:lvl5pPr marL="2155332" indent="0">
              <a:buNone/>
              <a:defRPr sz="1050"/>
            </a:lvl5pPr>
            <a:lvl6pPr marL="2694165" indent="0">
              <a:buNone/>
              <a:defRPr sz="1050"/>
            </a:lvl6pPr>
            <a:lvl7pPr marL="3232998" indent="0">
              <a:buNone/>
              <a:defRPr sz="1050"/>
            </a:lvl7pPr>
            <a:lvl8pPr marL="3771832" indent="0">
              <a:buNone/>
              <a:defRPr sz="1050"/>
            </a:lvl8pPr>
            <a:lvl9pPr marL="4310665" indent="0">
              <a:buNone/>
              <a:defRPr sz="10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DD2CDD7C-BCA5-4DCE-9C50-2F3943A91D8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4266281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325"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750"/>
            </a:lvl1pPr>
            <a:lvl2pPr marL="538833" indent="0">
              <a:buNone/>
              <a:defRPr sz="3300"/>
            </a:lvl2pPr>
            <a:lvl3pPr marL="1077666" indent="0">
              <a:buNone/>
              <a:defRPr sz="2850"/>
            </a:lvl3pPr>
            <a:lvl4pPr marL="1616499" indent="0">
              <a:buNone/>
              <a:defRPr sz="2325"/>
            </a:lvl4pPr>
            <a:lvl5pPr marL="2155332" indent="0">
              <a:buNone/>
              <a:defRPr sz="2325"/>
            </a:lvl5pPr>
            <a:lvl6pPr marL="2694165" indent="0">
              <a:buNone/>
              <a:defRPr sz="2325"/>
            </a:lvl6pPr>
            <a:lvl7pPr marL="3232998" indent="0">
              <a:buNone/>
              <a:defRPr sz="2325"/>
            </a:lvl7pPr>
            <a:lvl8pPr marL="3771832" indent="0">
              <a:buNone/>
              <a:defRPr sz="2325"/>
            </a:lvl8pPr>
            <a:lvl9pPr marL="4310665" indent="0">
              <a:buNone/>
              <a:defRPr sz="2325"/>
            </a:lvl9pPr>
          </a:lstStyle>
          <a:p>
            <a:pPr lvl="0"/>
            <a:endParaRPr lang="vi-VN"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650"/>
            </a:lvl1pPr>
            <a:lvl2pPr marL="538833" indent="0">
              <a:buNone/>
              <a:defRPr sz="1425"/>
            </a:lvl2pPr>
            <a:lvl3pPr marL="1077666" indent="0">
              <a:buNone/>
              <a:defRPr sz="1200"/>
            </a:lvl3pPr>
            <a:lvl4pPr marL="1616499" indent="0">
              <a:buNone/>
              <a:defRPr sz="1050"/>
            </a:lvl4pPr>
            <a:lvl5pPr marL="2155332" indent="0">
              <a:buNone/>
              <a:defRPr sz="1050"/>
            </a:lvl5pPr>
            <a:lvl6pPr marL="2694165" indent="0">
              <a:buNone/>
              <a:defRPr sz="1050"/>
            </a:lvl6pPr>
            <a:lvl7pPr marL="3232998" indent="0">
              <a:buNone/>
              <a:defRPr sz="1050"/>
            </a:lvl7pPr>
            <a:lvl8pPr marL="3771832" indent="0">
              <a:buNone/>
              <a:defRPr sz="1050"/>
            </a:lvl8pPr>
            <a:lvl9pPr marL="4310665" indent="0">
              <a:buNone/>
              <a:defRPr sz="10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98B64978-3241-4BC9-97F7-F747F0C7699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10689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EDB1D4FA-FDE7-4317-B6C2-0010DD0E296D}"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1112834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3E5B0300-713B-4C9D-9F7B-CD87CF4EAF3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59279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650">
                <a:latin typeface="Arial" charset="0"/>
              </a:defRPr>
            </a:lvl1pPr>
          </a:lstStyle>
          <a:p>
            <a:pPr defTabSz="6858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4829"/>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650">
                <a:latin typeface="Arial" charset="0"/>
              </a:defRPr>
            </a:lvl1pPr>
          </a:lstStyle>
          <a:p>
            <a:pPr defTabSz="6858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650"/>
            </a:lvl1pPr>
          </a:lstStyle>
          <a:p>
            <a:pPr defTabSz="685800" fontAlgn="base">
              <a:spcBef>
                <a:spcPct val="0"/>
              </a:spcBef>
              <a:spcAft>
                <a:spcPct val="0"/>
              </a:spcAft>
              <a:defRPr/>
            </a:pPr>
            <a:fld id="{2617EFA2-66CE-485E-B347-99A5E496F1F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35165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5175">
          <a:solidFill>
            <a:schemeClr val="tx2"/>
          </a:solidFill>
          <a:latin typeface="+mj-lt"/>
          <a:ea typeface="+mj-ea"/>
          <a:cs typeface="+mj-cs"/>
        </a:defRPr>
      </a:lvl1pPr>
      <a:lvl2pPr algn="ctr" rtl="0" eaLnBrk="0" fontAlgn="base" hangingPunct="0">
        <a:spcBef>
          <a:spcPct val="0"/>
        </a:spcBef>
        <a:spcAft>
          <a:spcPct val="0"/>
        </a:spcAft>
        <a:defRPr sz="5175">
          <a:solidFill>
            <a:schemeClr val="tx2"/>
          </a:solidFill>
          <a:latin typeface="Arial" charset="0"/>
        </a:defRPr>
      </a:lvl2pPr>
      <a:lvl3pPr algn="ctr" rtl="0" eaLnBrk="0" fontAlgn="base" hangingPunct="0">
        <a:spcBef>
          <a:spcPct val="0"/>
        </a:spcBef>
        <a:spcAft>
          <a:spcPct val="0"/>
        </a:spcAft>
        <a:defRPr sz="5175">
          <a:solidFill>
            <a:schemeClr val="tx2"/>
          </a:solidFill>
          <a:latin typeface="Arial" charset="0"/>
        </a:defRPr>
      </a:lvl3pPr>
      <a:lvl4pPr algn="ctr" rtl="0" eaLnBrk="0" fontAlgn="base" hangingPunct="0">
        <a:spcBef>
          <a:spcPct val="0"/>
        </a:spcBef>
        <a:spcAft>
          <a:spcPct val="0"/>
        </a:spcAft>
        <a:defRPr sz="5175">
          <a:solidFill>
            <a:schemeClr val="tx2"/>
          </a:solidFill>
          <a:latin typeface="Arial" charset="0"/>
        </a:defRPr>
      </a:lvl4pPr>
      <a:lvl5pPr algn="ctr" rtl="0" eaLnBrk="0" fontAlgn="base" hangingPunct="0">
        <a:spcBef>
          <a:spcPct val="0"/>
        </a:spcBef>
        <a:spcAft>
          <a:spcPct val="0"/>
        </a:spcAft>
        <a:defRPr sz="5175">
          <a:solidFill>
            <a:schemeClr val="tx2"/>
          </a:solidFill>
          <a:latin typeface="Arial" charset="0"/>
        </a:defRPr>
      </a:lvl5pPr>
      <a:lvl6pPr marL="538833" algn="ctr" rtl="0" fontAlgn="base">
        <a:spcBef>
          <a:spcPct val="0"/>
        </a:spcBef>
        <a:spcAft>
          <a:spcPct val="0"/>
        </a:spcAft>
        <a:defRPr sz="5175">
          <a:solidFill>
            <a:schemeClr val="tx2"/>
          </a:solidFill>
          <a:latin typeface="Arial" charset="0"/>
        </a:defRPr>
      </a:lvl6pPr>
      <a:lvl7pPr marL="1077666" algn="ctr" rtl="0" fontAlgn="base">
        <a:spcBef>
          <a:spcPct val="0"/>
        </a:spcBef>
        <a:spcAft>
          <a:spcPct val="0"/>
        </a:spcAft>
        <a:defRPr sz="5175">
          <a:solidFill>
            <a:schemeClr val="tx2"/>
          </a:solidFill>
          <a:latin typeface="Arial" charset="0"/>
        </a:defRPr>
      </a:lvl7pPr>
      <a:lvl8pPr marL="1616499" algn="ctr" rtl="0" fontAlgn="base">
        <a:spcBef>
          <a:spcPct val="0"/>
        </a:spcBef>
        <a:spcAft>
          <a:spcPct val="0"/>
        </a:spcAft>
        <a:defRPr sz="5175">
          <a:solidFill>
            <a:schemeClr val="tx2"/>
          </a:solidFill>
          <a:latin typeface="Arial" charset="0"/>
        </a:defRPr>
      </a:lvl8pPr>
      <a:lvl9pPr marL="2155332" algn="ctr" rtl="0" fontAlgn="base">
        <a:spcBef>
          <a:spcPct val="0"/>
        </a:spcBef>
        <a:spcAft>
          <a:spcPct val="0"/>
        </a:spcAft>
        <a:defRPr sz="5175">
          <a:solidFill>
            <a:schemeClr val="tx2"/>
          </a:solidFill>
          <a:latin typeface="Arial" charset="0"/>
        </a:defRPr>
      </a:lvl9pPr>
    </p:titleStyle>
    <p:bodyStyle>
      <a:lvl1pPr marL="403622" indent="-403622" algn="l" rtl="0" eaLnBrk="0" fontAlgn="base" hangingPunct="0">
        <a:spcBef>
          <a:spcPct val="20000"/>
        </a:spcBef>
        <a:spcAft>
          <a:spcPct val="0"/>
        </a:spcAft>
        <a:buChar char="•"/>
        <a:defRPr sz="3750">
          <a:solidFill>
            <a:schemeClr val="tx1"/>
          </a:solidFill>
          <a:latin typeface="+mn-lt"/>
          <a:ea typeface="+mn-ea"/>
          <a:cs typeface="+mn-cs"/>
        </a:defRPr>
      </a:lvl1pPr>
      <a:lvl2pPr marL="875110" indent="-335756" algn="l" rtl="0" eaLnBrk="0" fontAlgn="base" hangingPunct="0">
        <a:spcBef>
          <a:spcPct val="20000"/>
        </a:spcBef>
        <a:spcAft>
          <a:spcPct val="0"/>
        </a:spcAft>
        <a:buChar char="–"/>
        <a:defRPr sz="3300">
          <a:solidFill>
            <a:schemeClr val="tx1"/>
          </a:solidFill>
          <a:latin typeface="+mn-lt"/>
        </a:defRPr>
      </a:lvl2pPr>
      <a:lvl3pPr marL="1346597" indent="-269081" algn="l" rtl="0" eaLnBrk="0" fontAlgn="base" hangingPunct="0">
        <a:spcBef>
          <a:spcPct val="20000"/>
        </a:spcBef>
        <a:spcAft>
          <a:spcPct val="0"/>
        </a:spcAft>
        <a:buChar char="•"/>
        <a:defRPr sz="2850">
          <a:solidFill>
            <a:schemeClr val="tx1"/>
          </a:solidFill>
          <a:latin typeface="+mn-lt"/>
        </a:defRPr>
      </a:lvl3pPr>
      <a:lvl4pPr marL="1884760" indent="-269081" algn="l" rtl="0" eaLnBrk="0" fontAlgn="base" hangingPunct="0">
        <a:spcBef>
          <a:spcPct val="20000"/>
        </a:spcBef>
        <a:spcAft>
          <a:spcPct val="0"/>
        </a:spcAft>
        <a:buChar char="–"/>
        <a:defRPr sz="2325">
          <a:solidFill>
            <a:schemeClr val="tx1"/>
          </a:solidFill>
          <a:latin typeface="+mn-lt"/>
        </a:defRPr>
      </a:lvl4pPr>
      <a:lvl5pPr marL="2424113" indent="-269081" algn="l" rtl="0" eaLnBrk="0" fontAlgn="base" hangingPunct="0">
        <a:spcBef>
          <a:spcPct val="20000"/>
        </a:spcBef>
        <a:spcAft>
          <a:spcPct val="0"/>
        </a:spcAft>
        <a:buChar char="»"/>
        <a:defRPr sz="2325">
          <a:solidFill>
            <a:schemeClr val="tx1"/>
          </a:solidFill>
          <a:latin typeface="+mn-lt"/>
        </a:defRPr>
      </a:lvl5pPr>
      <a:lvl6pPr marL="2963582" indent="-269417" algn="l" rtl="0" fontAlgn="base">
        <a:spcBef>
          <a:spcPct val="20000"/>
        </a:spcBef>
        <a:spcAft>
          <a:spcPct val="0"/>
        </a:spcAft>
        <a:buChar char="»"/>
        <a:defRPr sz="2325">
          <a:solidFill>
            <a:schemeClr val="tx1"/>
          </a:solidFill>
          <a:latin typeface="+mn-lt"/>
        </a:defRPr>
      </a:lvl6pPr>
      <a:lvl7pPr marL="3502415" indent="-269417" algn="l" rtl="0" fontAlgn="base">
        <a:spcBef>
          <a:spcPct val="20000"/>
        </a:spcBef>
        <a:spcAft>
          <a:spcPct val="0"/>
        </a:spcAft>
        <a:buChar char="»"/>
        <a:defRPr sz="2325">
          <a:solidFill>
            <a:schemeClr val="tx1"/>
          </a:solidFill>
          <a:latin typeface="+mn-lt"/>
        </a:defRPr>
      </a:lvl7pPr>
      <a:lvl8pPr marL="4041248" indent="-269417" algn="l" rtl="0" fontAlgn="base">
        <a:spcBef>
          <a:spcPct val="20000"/>
        </a:spcBef>
        <a:spcAft>
          <a:spcPct val="0"/>
        </a:spcAft>
        <a:buChar char="»"/>
        <a:defRPr sz="2325">
          <a:solidFill>
            <a:schemeClr val="tx1"/>
          </a:solidFill>
          <a:latin typeface="+mn-lt"/>
        </a:defRPr>
      </a:lvl8pPr>
      <a:lvl9pPr marL="4580081" indent="-269417" algn="l" rtl="0" fontAlgn="base">
        <a:spcBef>
          <a:spcPct val="20000"/>
        </a:spcBef>
        <a:spcAft>
          <a:spcPct val="0"/>
        </a:spcAft>
        <a:buChar char="»"/>
        <a:defRPr sz="2325">
          <a:solidFill>
            <a:schemeClr val="tx1"/>
          </a:solidFill>
          <a:latin typeface="+mn-lt"/>
        </a:defRPr>
      </a:lvl9pPr>
    </p:bodyStyle>
    <p:otherStyle>
      <a:defPPr>
        <a:defRPr lang="vi-VN"/>
      </a:defPPr>
      <a:lvl1pPr marL="0" algn="l" defTabSz="1077666" rtl="0" eaLnBrk="1" latinLnBrk="0" hangingPunct="1">
        <a:defRPr sz="2100" kern="1200">
          <a:solidFill>
            <a:schemeClr val="tx1"/>
          </a:solidFill>
          <a:latin typeface="+mn-lt"/>
          <a:ea typeface="+mn-ea"/>
          <a:cs typeface="+mn-cs"/>
        </a:defRPr>
      </a:lvl1pPr>
      <a:lvl2pPr marL="538833" algn="l" defTabSz="1077666" rtl="0" eaLnBrk="1" latinLnBrk="0" hangingPunct="1">
        <a:defRPr sz="2100" kern="1200">
          <a:solidFill>
            <a:schemeClr val="tx1"/>
          </a:solidFill>
          <a:latin typeface="+mn-lt"/>
          <a:ea typeface="+mn-ea"/>
          <a:cs typeface="+mn-cs"/>
        </a:defRPr>
      </a:lvl2pPr>
      <a:lvl3pPr marL="1077666" algn="l" defTabSz="1077666" rtl="0" eaLnBrk="1" latinLnBrk="0" hangingPunct="1">
        <a:defRPr sz="2100" kern="1200">
          <a:solidFill>
            <a:schemeClr val="tx1"/>
          </a:solidFill>
          <a:latin typeface="+mn-lt"/>
          <a:ea typeface="+mn-ea"/>
          <a:cs typeface="+mn-cs"/>
        </a:defRPr>
      </a:lvl3pPr>
      <a:lvl4pPr marL="1616499" algn="l" defTabSz="1077666" rtl="0" eaLnBrk="1" latinLnBrk="0" hangingPunct="1">
        <a:defRPr sz="2100" kern="1200">
          <a:solidFill>
            <a:schemeClr val="tx1"/>
          </a:solidFill>
          <a:latin typeface="+mn-lt"/>
          <a:ea typeface="+mn-ea"/>
          <a:cs typeface="+mn-cs"/>
        </a:defRPr>
      </a:lvl4pPr>
      <a:lvl5pPr marL="2155332" algn="l" defTabSz="1077666" rtl="0" eaLnBrk="1" latinLnBrk="0" hangingPunct="1">
        <a:defRPr sz="2100" kern="1200">
          <a:solidFill>
            <a:schemeClr val="tx1"/>
          </a:solidFill>
          <a:latin typeface="+mn-lt"/>
          <a:ea typeface="+mn-ea"/>
          <a:cs typeface="+mn-cs"/>
        </a:defRPr>
      </a:lvl5pPr>
      <a:lvl6pPr marL="2694165" algn="l" defTabSz="1077666" rtl="0" eaLnBrk="1" latinLnBrk="0" hangingPunct="1">
        <a:defRPr sz="2100" kern="1200">
          <a:solidFill>
            <a:schemeClr val="tx1"/>
          </a:solidFill>
          <a:latin typeface="+mn-lt"/>
          <a:ea typeface="+mn-ea"/>
          <a:cs typeface="+mn-cs"/>
        </a:defRPr>
      </a:lvl6pPr>
      <a:lvl7pPr marL="3232998" algn="l" defTabSz="1077666" rtl="0" eaLnBrk="1" latinLnBrk="0" hangingPunct="1">
        <a:defRPr sz="2100" kern="1200">
          <a:solidFill>
            <a:schemeClr val="tx1"/>
          </a:solidFill>
          <a:latin typeface="+mn-lt"/>
          <a:ea typeface="+mn-ea"/>
          <a:cs typeface="+mn-cs"/>
        </a:defRPr>
      </a:lvl7pPr>
      <a:lvl8pPr marL="3771832" algn="l" defTabSz="1077666" rtl="0" eaLnBrk="1" latinLnBrk="0" hangingPunct="1">
        <a:defRPr sz="2100" kern="1200">
          <a:solidFill>
            <a:schemeClr val="tx1"/>
          </a:solidFill>
          <a:latin typeface="+mn-lt"/>
          <a:ea typeface="+mn-ea"/>
          <a:cs typeface="+mn-cs"/>
        </a:defRPr>
      </a:lvl8pPr>
      <a:lvl9pPr marL="4310665" algn="l" defTabSz="1077666" rtl="0" eaLnBrk="1" latinLnBrk="0" hangingPunct="1">
        <a:defRPr sz="21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650">
                <a:latin typeface="Arial" charset="0"/>
              </a:defRPr>
            </a:lvl1pPr>
          </a:lstStyle>
          <a:p>
            <a:pPr defTabSz="6858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4829"/>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650">
                <a:latin typeface="Arial" charset="0"/>
              </a:defRPr>
            </a:lvl1pPr>
          </a:lstStyle>
          <a:p>
            <a:pPr defTabSz="6858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650"/>
            </a:lvl1pPr>
          </a:lstStyle>
          <a:p>
            <a:pPr defTabSz="685800" fontAlgn="base">
              <a:spcBef>
                <a:spcPct val="0"/>
              </a:spcBef>
              <a:spcAft>
                <a:spcPct val="0"/>
              </a:spcAft>
              <a:defRPr/>
            </a:pPr>
            <a:fld id="{2617EFA2-66CE-485E-B347-99A5E496F1F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0177388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5175">
          <a:solidFill>
            <a:schemeClr val="tx2"/>
          </a:solidFill>
          <a:latin typeface="+mj-lt"/>
          <a:ea typeface="+mj-ea"/>
          <a:cs typeface="+mj-cs"/>
        </a:defRPr>
      </a:lvl1pPr>
      <a:lvl2pPr algn="ctr" rtl="0" eaLnBrk="0" fontAlgn="base" hangingPunct="0">
        <a:spcBef>
          <a:spcPct val="0"/>
        </a:spcBef>
        <a:spcAft>
          <a:spcPct val="0"/>
        </a:spcAft>
        <a:defRPr sz="5175">
          <a:solidFill>
            <a:schemeClr val="tx2"/>
          </a:solidFill>
          <a:latin typeface="Arial" charset="0"/>
        </a:defRPr>
      </a:lvl2pPr>
      <a:lvl3pPr algn="ctr" rtl="0" eaLnBrk="0" fontAlgn="base" hangingPunct="0">
        <a:spcBef>
          <a:spcPct val="0"/>
        </a:spcBef>
        <a:spcAft>
          <a:spcPct val="0"/>
        </a:spcAft>
        <a:defRPr sz="5175">
          <a:solidFill>
            <a:schemeClr val="tx2"/>
          </a:solidFill>
          <a:latin typeface="Arial" charset="0"/>
        </a:defRPr>
      </a:lvl3pPr>
      <a:lvl4pPr algn="ctr" rtl="0" eaLnBrk="0" fontAlgn="base" hangingPunct="0">
        <a:spcBef>
          <a:spcPct val="0"/>
        </a:spcBef>
        <a:spcAft>
          <a:spcPct val="0"/>
        </a:spcAft>
        <a:defRPr sz="5175">
          <a:solidFill>
            <a:schemeClr val="tx2"/>
          </a:solidFill>
          <a:latin typeface="Arial" charset="0"/>
        </a:defRPr>
      </a:lvl4pPr>
      <a:lvl5pPr algn="ctr" rtl="0" eaLnBrk="0" fontAlgn="base" hangingPunct="0">
        <a:spcBef>
          <a:spcPct val="0"/>
        </a:spcBef>
        <a:spcAft>
          <a:spcPct val="0"/>
        </a:spcAft>
        <a:defRPr sz="5175">
          <a:solidFill>
            <a:schemeClr val="tx2"/>
          </a:solidFill>
          <a:latin typeface="Arial" charset="0"/>
        </a:defRPr>
      </a:lvl5pPr>
      <a:lvl6pPr marL="538833" algn="ctr" rtl="0" fontAlgn="base">
        <a:spcBef>
          <a:spcPct val="0"/>
        </a:spcBef>
        <a:spcAft>
          <a:spcPct val="0"/>
        </a:spcAft>
        <a:defRPr sz="5175">
          <a:solidFill>
            <a:schemeClr val="tx2"/>
          </a:solidFill>
          <a:latin typeface="Arial" charset="0"/>
        </a:defRPr>
      </a:lvl6pPr>
      <a:lvl7pPr marL="1077666" algn="ctr" rtl="0" fontAlgn="base">
        <a:spcBef>
          <a:spcPct val="0"/>
        </a:spcBef>
        <a:spcAft>
          <a:spcPct val="0"/>
        </a:spcAft>
        <a:defRPr sz="5175">
          <a:solidFill>
            <a:schemeClr val="tx2"/>
          </a:solidFill>
          <a:latin typeface="Arial" charset="0"/>
        </a:defRPr>
      </a:lvl7pPr>
      <a:lvl8pPr marL="1616499" algn="ctr" rtl="0" fontAlgn="base">
        <a:spcBef>
          <a:spcPct val="0"/>
        </a:spcBef>
        <a:spcAft>
          <a:spcPct val="0"/>
        </a:spcAft>
        <a:defRPr sz="5175">
          <a:solidFill>
            <a:schemeClr val="tx2"/>
          </a:solidFill>
          <a:latin typeface="Arial" charset="0"/>
        </a:defRPr>
      </a:lvl8pPr>
      <a:lvl9pPr marL="2155332" algn="ctr" rtl="0" fontAlgn="base">
        <a:spcBef>
          <a:spcPct val="0"/>
        </a:spcBef>
        <a:spcAft>
          <a:spcPct val="0"/>
        </a:spcAft>
        <a:defRPr sz="5175">
          <a:solidFill>
            <a:schemeClr val="tx2"/>
          </a:solidFill>
          <a:latin typeface="Arial" charset="0"/>
        </a:defRPr>
      </a:lvl9pPr>
    </p:titleStyle>
    <p:bodyStyle>
      <a:lvl1pPr marL="403622" indent="-403622" algn="l" rtl="0" eaLnBrk="0" fontAlgn="base" hangingPunct="0">
        <a:spcBef>
          <a:spcPct val="20000"/>
        </a:spcBef>
        <a:spcAft>
          <a:spcPct val="0"/>
        </a:spcAft>
        <a:buChar char="•"/>
        <a:defRPr sz="3750">
          <a:solidFill>
            <a:schemeClr val="tx1"/>
          </a:solidFill>
          <a:latin typeface="+mn-lt"/>
          <a:ea typeface="+mn-ea"/>
          <a:cs typeface="+mn-cs"/>
        </a:defRPr>
      </a:lvl1pPr>
      <a:lvl2pPr marL="875110" indent="-335756" algn="l" rtl="0" eaLnBrk="0" fontAlgn="base" hangingPunct="0">
        <a:spcBef>
          <a:spcPct val="20000"/>
        </a:spcBef>
        <a:spcAft>
          <a:spcPct val="0"/>
        </a:spcAft>
        <a:buChar char="–"/>
        <a:defRPr sz="3300">
          <a:solidFill>
            <a:schemeClr val="tx1"/>
          </a:solidFill>
          <a:latin typeface="+mn-lt"/>
        </a:defRPr>
      </a:lvl2pPr>
      <a:lvl3pPr marL="1346597" indent="-269081" algn="l" rtl="0" eaLnBrk="0" fontAlgn="base" hangingPunct="0">
        <a:spcBef>
          <a:spcPct val="20000"/>
        </a:spcBef>
        <a:spcAft>
          <a:spcPct val="0"/>
        </a:spcAft>
        <a:buChar char="•"/>
        <a:defRPr sz="2850">
          <a:solidFill>
            <a:schemeClr val="tx1"/>
          </a:solidFill>
          <a:latin typeface="+mn-lt"/>
        </a:defRPr>
      </a:lvl3pPr>
      <a:lvl4pPr marL="1884760" indent="-269081" algn="l" rtl="0" eaLnBrk="0" fontAlgn="base" hangingPunct="0">
        <a:spcBef>
          <a:spcPct val="20000"/>
        </a:spcBef>
        <a:spcAft>
          <a:spcPct val="0"/>
        </a:spcAft>
        <a:buChar char="–"/>
        <a:defRPr sz="2325">
          <a:solidFill>
            <a:schemeClr val="tx1"/>
          </a:solidFill>
          <a:latin typeface="+mn-lt"/>
        </a:defRPr>
      </a:lvl4pPr>
      <a:lvl5pPr marL="2424113" indent="-269081" algn="l" rtl="0" eaLnBrk="0" fontAlgn="base" hangingPunct="0">
        <a:spcBef>
          <a:spcPct val="20000"/>
        </a:spcBef>
        <a:spcAft>
          <a:spcPct val="0"/>
        </a:spcAft>
        <a:buChar char="»"/>
        <a:defRPr sz="2325">
          <a:solidFill>
            <a:schemeClr val="tx1"/>
          </a:solidFill>
          <a:latin typeface="+mn-lt"/>
        </a:defRPr>
      </a:lvl5pPr>
      <a:lvl6pPr marL="2963582" indent="-269417" algn="l" rtl="0" fontAlgn="base">
        <a:spcBef>
          <a:spcPct val="20000"/>
        </a:spcBef>
        <a:spcAft>
          <a:spcPct val="0"/>
        </a:spcAft>
        <a:buChar char="»"/>
        <a:defRPr sz="2325">
          <a:solidFill>
            <a:schemeClr val="tx1"/>
          </a:solidFill>
          <a:latin typeface="+mn-lt"/>
        </a:defRPr>
      </a:lvl6pPr>
      <a:lvl7pPr marL="3502415" indent="-269417" algn="l" rtl="0" fontAlgn="base">
        <a:spcBef>
          <a:spcPct val="20000"/>
        </a:spcBef>
        <a:spcAft>
          <a:spcPct val="0"/>
        </a:spcAft>
        <a:buChar char="»"/>
        <a:defRPr sz="2325">
          <a:solidFill>
            <a:schemeClr val="tx1"/>
          </a:solidFill>
          <a:latin typeface="+mn-lt"/>
        </a:defRPr>
      </a:lvl7pPr>
      <a:lvl8pPr marL="4041248" indent="-269417" algn="l" rtl="0" fontAlgn="base">
        <a:spcBef>
          <a:spcPct val="20000"/>
        </a:spcBef>
        <a:spcAft>
          <a:spcPct val="0"/>
        </a:spcAft>
        <a:buChar char="»"/>
        <a:defRPr sz="2325">
          <a:solidFill>
            <a:schemeClr val="tx1"/>
          </a:solidFill>
          <a:latin typeface="+mn-lt"/>
        </a:defRPr>
      </a:lvl8pPr>
      <a:lvl9pPr marL="4580081" indent="-269417" algn="l" rtl="0" fontAlgn="base">
        <a:spcBef>
          <a:spcPct val="20000"/>
        </a:spcBef>
        <a:spcAft>
          <a:spcPct val="0"/>
        </a:spcAft>
        <a:buChar char="»"/>
        <a:defRPr sz="2325">
          <a:solidFill>
            <a:schemeClr val="tx1"/>
          </a:solidFill>
          <a:latin typeface="+mn-lt"/>
        </a:defRPr>
      </a:lvl9pPr>
    </p:bodyStyle>
    <p:otherStyle>
      <a:defPPr>
        <a:defRPr lang="vi-VN"/>
      </a:defPPr>
      <a:lvl1pPr marL="0" algn="l" defTabSz="1077666" rtl="0" eaLnBrk="1" latinLnBrk="0" hangingPunct="1">
        <a:defRPr sz="2100" kern="1200">
          <a:solidFill>
            <a:schemeClr val="tx1"/>
          </a:solidFill>
          <a:latin typeface="+mn-lt"/>
          <a:ea typeface="+mn-ea"/>
          <a:cs typeface="+mn-cs"/>
        </a:defRPr>
      </a:lvl1pPr>
      <a:lvl2pPr marL="538833" algn="l" defTabSz="1077666" rtl="0" eaLnBrk="1" latinLnBrk="0" hangingPunct="1">
        <a:defRPr sz="2100" kern="1200">
          <a:solidFill>
            <a:schemeClr val="tx1"/>
          </a:solidFill>
          <a:latin typeface="+mn-lt"/>
          <a:ea typeface="+mn-ea"/>
          <a:cs typeface="+mn-cs"/>
        </a:defRPr>
      </a:lvl2pPr>
      <a:lvl3pPr marL="1077666" algn="l" defTabSz="1077666" rtl="0" eaLnBrk="1" latinLnBrk="0" hangingPunct="1">
        <a:defRPr sz="2100" kern="1200">
          <a:solidFill>
            <a:schemeClr val="tx1"/>
          </a:solidFill>
          <a:latin typeface="+mn-lt"/>
          <a:ea typeface="+mn-ea"/>
          <a:cs typeface="+mn-cs"/>
        </a:defRPr>
      </a:lvl3pPr>
      <a:lvl4pPr marL="1616499" algn="l" defTabSz="1077666" rtl="0" eaLnBrk="1" latinLnBrk="0" hangingPunct="1">
        <a:defRPr sz="2100" kern="1200">
          <a:solidFill>
            <a:schemeClr val="tx1"/>
          </a:solidFill>
          <a:latin typeface="+mn-lt"/>
          <a:ea typeface="+mn-ea"/>
          <a:cs typeface="+mn-cs"/>
        </a:defRPr>
      </a:lvl4pPr>
      <a:lvl5pPr marL="2155332" algn="l" defTabSz="1077666" rtl="0" eaLnBrk="1" latinLnBrk="0" hangingPunct="1">
        <a:defRPr sz="2100" kern="1200">
          <a:solidFill>
            <a:schemeClr val="tx1"/>
          </a:solidFill>
          <a:latin typeface="+mn-lt"/>
          <a:ea typeface="+mn-ea"/>
          <a:cs typeface="+mn-cs"/>
        </a:defRPr>
      </a:lvl5pPr>
      <a:lvl6pPr marL="2694165" algn="l" defTabSz="1077666" rtl="0" eaLnBrk="1" latinLnBrk="0" hangingPunct="1">
        <a:defRPr sz="2100" kern="1200">
          <a:solidFill>
            <a:schemeClr val="tx1"/>
          </a:solidFill>
          <a:latin typeface="+mn-lt"/>
          <a:ea typeface="+mn-ea"/>
          <a:cs typeface="+mn-cs"/>
        </a:defRPr>
      </a:lvl6pPr>
      <a:lvl7pPr marL="3232998" algn="l" defTabSz="1077666" rtl="0" eaLnBrk="1" latinLnBrk="0" hangingPunct="1">
        <a:defRPr sz="2100" kern="1200">
          <a:solidFill>
            <a:schemeClr val="tx1"/>
          </a:solidFill>
          <a:latin typeface="+mn-lt"/>
          <a:ea typeface="+mn-ea"/>
          <a:cs typeface="+mn-cs"/>
        </a:defRPr>
      </a:lvl7pPr>
      <a:lvl8pPr marL="3771832" algn="l" defTabSz="1077666" rtl="0" eaLnBrk="1" latinLnBrk="0" hangingPunct="1">
        <a:defRPr sz="2100" kern="1200">
          <a:solidFill>
            <a:schemeClr val="tx1"/>
          </a:solidFill>
          <a:latin typeface="+mn-lt"/>
          <a:ea typeface="+mn-ea"/>
          <a:cs typeface="+mn-cs"/>
        </a:defRPr>
      </a:lvl8pPr>
      <a:lvl9pPr marL="4310665" algn="l" defTabSz="1077666" rtl="0" eaLnBrk="1" latinLnBrk="0" hangingPunct="1">
        <a:defRPr sz="21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650">
                <a:latin typeface="Arial" charset="0"/>
              </a:defRPr>
            </a:lvl1pPr>
          </a:lstStyle>
          <a:p>
            <a:pPr defTabSz="6858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4829"/>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650">
                <a:latin typeface="Arial" charset="0"/>
              </a:defRPr>
            </a:lvl1pPr>
          </a:lstStyle>
          <a:p>
            <a:pPr defTabSz="6858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650"/>
            </a:lvl1pPr>
          </a:lstStyle>
          <a:p>
            <a:pPr defTabSz="685800" fontAlgn="base">
              <a:spcBef>
                <a:spcPct val="0"/>
              </a:spcBef>
              <a:spcAft>
                <a:spcPct val="0"/>
              </a:spcAft>
              <a:defRPr/>
            </a:pPr>
            <a:fld id="{2617EFA2-66CE-485E-B347-99A5E496F1F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9760458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5175">
          <a:solidFill>
            <a:schemeClr val="tx2"/>
          </a:solidFill>
          <a:latin typeface="+mj-lt"/>
          <a:ea typeface="+mj-ea"/>
          <a:cs typeface="+mj-cs"/>
        </a:defRPr>
      </a:lvl1pPr>
      <a:lvl2pPr algn="ctr" rtl="0" eaLnBrk="0" fontAlgn="base" hangingPunct="0">
        <a:spcBef>
          <a:spcPct val="0"/>
        </a:spcBef>
        <a:spcAft>
          <a:spcPct val="0"/>
        </a:spcAft>
        <a:defRPr sz="5175">
          <a:solidFill>
            <a:schemeClr val="tx2"/>
          </a:solidFill>
          <a:latin typeface="Arial" charset="0"/>
        </a:defRPr>
      </a:lvl2pPr>
      <a:lvl3pPr algn="ctr" rtl="0" eaLnBrk="0" fontAlgn="base" hangingPunct="0">
        <a:spcBef>
          <a:spcPct val="0"/>
        </a:spcBef>
        <a:spcAft>
          <a:spcPct val="0"/>
        </a:spcAft>
        <a:defRPr sz="5175">
          <a:solidFill>
            <a:schemeClr val="tx2"/>
          </a:solidFill>
          <a:latin typeface="Arial" charset="0"/>
        </a:defRPr>
      </a:lvl3pPr>
      <a:lvl4pPr algn="ctr" rtl="0" eaLnBrk="0" fontAlgn="base" hangingPunct="0">
        <a:spcBef>
          <a:spcPct val="0"/>
        </a:spcBef>
        <a:spcAft>
          <a:spcPct val="0"/>
        </a:spcAft>
        <a:defRPr sz="5175">
          <a:solidFill>
            <a:schemeClr val="tx2"/>
          </a:solidFill>
          <a:latin typeface="Arial" charset="0"/>
        </a:defRPr>
      </a:lvl4pPr>
      <a:lvl5pPr algn="ctr" rtl="0" eaLnBrk="0" fontAlgn="base" hangingPunct="0">
        <a:spcBef>
          <a:spcPct val="0"/>
        </a:spcBef>
        <a:spcAft>
          <a:spcPct val="0"/>
        </a:spcAft>
        <a:defRPr sz="5175">
          <a:solidFill>
            <a:schemeClr val="tx2"/>
          </a:solidFill>
          <a:latin typeface="Arial" charset="0"/>
        </a:defRPr>
      </a:lvl5pPr>
      <a:lvl6pPr marL="538833" algn="ctr" rtl="0" fontAlgn="base">
        <a:spcBef>
          <a:spcPct val="0"/>
        </a:spcBef>
        <a:spcAft>
          <a:spcPct val="0"/>
        </a:spcAft>
        <a:defRPr sz="5175">
          <a:solidFill>
            <a:schemeClr val="tx2"/>
          </a:solidFill>
          <a:latin typeface="Arial" charset="0"/>
        </a:defRPr>
      </a:lvl6pPr>
      <a:lvl7pPr marL="1077666" algn="ctr" rtl="0" fontAlgn="base">
        <a:spcBef>
          <a:spcPct val="0"/>
        </a:spcBef>
        <a:spcAft>
          <a:spcPct val="0"/>
        </a:spcAft>
        <a:defRPr sz="5175">
          <a:solidFill>
            <a:schemeClr val="tx2"/>
          </a:solidFill>
          <a:latin typeface="Arial" charset="0"/>
        </a:defRPr>
      </a:lvl7pPr>
      <a:lvl8pPr marL="1616499" algn="ctr" rtl="0" fontAlgn="base">
        <a:spcBef>
          <a:spcPct val="0"/>
        </a:spcBef>
        <a:spcAft>
          <a:spcPct val="0"/>
        </a:spcAft>
        <a:defRPr sz="5175">
          <a:solidFill>
            <a:schemeClr val="tx2"/>
          </a:solidFill>
          <a:latin typeface="Arial" charset="0"/>
        </a:defRPr>
      </a:lvl8pPr>
      <a:lvl9pPr marL="2155332" algn="ctr" rtl="0" fontAlgn="base">
        <a:spcBef>
          <a:spcPct val="0"/>
        </a:spcBef>
        <a:spcAft>
          <a:spcPct val="0"/>
        </a:spcAft>
        <a:defRPr sz="5175">
          <a:solidFill>
            <a:schemeClr val="tx2"/>
          </a:solidFill>
          <a:latin typeface="Arial" charset="0"/>
        </a:defRPr>
      </a:lvl9pPr>
    </p:titleStyle>
    <p:bodyStyle>
      <a:lvl1pPr marL="403622" indent="-403622" algn="l" rtl="0" eaLnBrk="0" fontAlgn="base" hangingPunct="0">
        <a:spcBef>
          <a:spcPct val="20000"/>
        </a:spcBef>
        <a:spcAft>
          <a:spcPct val="0"/>
        </a:spcAft>
        <a:buChar char="•"/>
        <a:defRPr sz="3750">
          <a:solidFill>
            <a:schemeClr val="tx1"/>
          </a:solidFill>
          <a:latin typeface="+mn-lt"/>
          <a:ea typeface="+mn-ea"/>
          <a:cs typeface="+mn-cs"/>
        </a:defRPr>
      </a:lvl1pPr>
      <a:lvl2pPr marL="875110" indent="-335756" algn="l" rtl="0" eaLnBrk="0" fontAlgn="base" hangingPunct="0">
        <a:spcBef>
          <a:spcPct val="20000"/>
        </a:spcBef>
        <a:spcAft>
          <a:spcPct val="0"/>
        </a:spcAft>
        <a:buChar char="–"/>
        <a:defRPr sz="3300">
          <a:solidFill>
            <a:schemeClr val="tx1"/>
          </a:solidFill>
          <a:latin typeface="+mn-lt"/>
        </a:defRPr>
      </a:lvl2pPr>
      <a:lvl3pPr marL="1346597" indent="-269081" algn="l" rtl="0" eaLnBrk="0" fontAlgn="base" hangingPunct="0">
        <a:spcBef>
          <a:spcPct val="20000"/>
        </a:spcBef>
        <a:spcAft>
          <a:spcPct val="0"/>
        </a:spcAft>
        <a:buChar char="•"/>
        <a:defRPr sz="2850">
          <a:solidFill>
            <a:schemeClr val="tx1"/>
          </a:solidFill>
          <a:latin typeface="+mn-lt"/>
        </a:defRPr>
      </a:lvl3pPr>
      <a:lvl4pPr marL="1884760" indent="-269081" algn="l" rtl="0" eaLnBrk="0" fontAlgn="base" hangingPunct="0">
        <a:spcBef>
          <a:spcPct val="20000"/>
        </a:spcBef>
        <a:spcAft>
          <a:spcPct val="0"/>
        </a:spcAft>
        <a:buChar char="–"/>
        <a:defRPr sz="2325">
          <a:solidFill>
            <a:schemeClr val="tx1"/>
          </a:solidFill>
          <a:latin typeface="+mn-lt"/>
        </a:defRPr>
      </a:lvl4pPr>
      <a:lvl5pPr marL="2424113" indent="-269081" algn="l" rtl="0" eaLnBrk="0" fontAlgn="base" hangingPunct="0">
        <a:spcBef>
          <a:spcPct val="20000"/>
        </a:spcBef>
        <a:spcAft>
          <a:spcPct val="0"/>
        </a:spcAft>
        <a:buChar char="»"/>
        <a:defRPr sz="2325">
          <a:solidFill>
            <a:schemeClr val="tx1"/>
          </a:solidFill>
          <a:latin typeface="+mn-lt"/>
        </a:defRPr>
      </a:lvl5pPr>
      <a:lvl6pPr marL="2963582" indent="-269417" algn="l" rtl="0" fontAlgn="base">
        <a:spcBef>
          <a:spcPct val="20000"/>
        </a:spcBef>
        <a:spcAft>
          <a:spcPct val="0"/>
        </a:spcAft>
        <a:buChar char="»"/>
        <a:defRPr sz="2325">
          <a:solidFill>
            <a:schemeClr val="tx1"/>
          </a:solidFill>
          <a:latin typeface="+mn-lt"/>
        </a:defRPr>
      </a:lvl6pPr>
      <a:lvl7pPr marL="3502415" indent="-269417" algn="l" rtl="0" fontAlgn="base">
        <a:spcBef>
          <a:spcPct val="20000"/>
        </a:spcBef>
        <a:spcAft>
          <a:spcPct val="0"/>
        </a:spcAft>
        <a:buChar char="»"/>
        <a:defRPr sz="2325">
          <a:solidFill>
            <a:schemeClr val="tx1"/>
          </a:solidFill>
          <a:latin typeface="+mn-lt"/>
        </a:defRPr>
      </a:lvl7pPr>
      <a:lvl8pPr marL="4041248" indent="-269417" algn="l" rtl="0" fontAlgn="base">
        <a:spcBef>
          <a:spcPct val="20000"/>
        </a:spcBef>
        <a:spcAft>
          <a:spcPct val="0"/>
        </a:spcAft>
        <a:buChar char="»"/>
        <a:defRPr sz="2325">
          <a:solidFill>
            <a:schemeClr val="tx1"/>
          </a:solidFill>
          <a:latin typeface="+mn-lt"/>
        </a:defRPr>
      </a:lvl8pPr>
      <a:lvl9pPr marL="4580081" indent="-269417" algn="l" rtl="0" fontAlgn="base">
        <a:spcBef>
          <a:spcPct val="20000"/>
        </a:spcBef>
        <a:spcAft>
          <a:spcPct val="0"/>
        </a:spcAft>
        <a:buChar char="»"/>
        <a:defRPr sz="2325">
          <a:solidFill>
            <a:schemeClr val="tx1"/>
          </a:solidFill>
          <a:latin typeface="+mn-lt"/>
        </a:defRPr>
      </a:lvl9pPr>
    </p:bodyStyle>
    <p:otherStyle>
      <a:defPPr>
        <a:defRPr lang="vi-VN"/>
      </a:defPPr>
      <a:lvl1pPr marL="0" algn="l" defTabSz="1077666" rtl="0" eaLnBrk="1" latinLnBrk="0" hangingPunct="1">
        <a:defRPr sz="2100" kern="1200">
          <a:solidFill>
            <a:schemeClr val="tx1"/>
          </a:solidFill>
          <a:latin typeface="+mn-lt"/>
          <a:ea typeface="+mn-ea"/>
          <a:cs typeface="+mn-cs"/>
        </a:defRPr>
      </a:lvl1pPr>
      <a:lvl2pPr marL="538833" algn="l" defTabSz="1077666" rtl="0" eaLnBrk="1" latinLnBrk="0" hangingPunct="1">
        <a:defRPr sz="2100" kern="1200">
          <a:solidFill>
            <a:schemeClr val="tx1"/>
          </a:solidFill>
          <a:latin typeface="+mn-lt"/>
          <a:ea typeface="+mn-ea"/>
          <a:cs typeface="+mn-cs"/>
        </a:defRPr>
      </a:lvl2pPr>
      <a:lvl3pPr marL="1077666" algn="l" defTabSz="1077666" rtl="0" eaLnBrk="1" latinLnBrk="0" hangingPunct="1">
        <a:defRPr sz="2100" kern="1200">
          <a:solidFill>
            <a:schemeClr val="tx1"/>
          </a:solidFill>
          <a:latin typeface="+mn-lt"/>
          <a:ea typeface="+mn-ea"/>
          <a:cs typeface="+mn-cs"/>
        </a:defRPr>
      </a:lvl3pPr>
      <a:lvl4pPr marL="1616499" algn="l" defTabSz="1077666" rtl="0" eaLnBrk="1" latinLnBrk="0" hangingPunct="1">
        <a:defRPr sz="2100" kern="1200">
          <a:solidFill>
            <a:schemeClr val="tx1"/>
          </a:solidFill>
          <a:latin typeface="+mn-lt"/>
          <a:ea typeface="+mn-ea"/>
          <a:cs typeface="+mn-cs"/>
        </a:defRPr>
      </a:lvl4pPr>
      <a:lvl5pPr marL="2155332" algn="l" defTabSz="1077666" rtl="0" eaLnBrk="1" latinLnBrk="0" hangingPunct="1">
        <a:defRPr sz="2100" kern="1200">
          <a:solidFill>
            <a:schemeClr val="tx1"/>
          </a:solidFill>
          <a:latin typeface="+mn-lt"/>
          <a:ea typeface="+mn-ea"/>
          <a:cs typeface="+mn-cs"/>
        </a:defRPr>
      </a:lvl5pPr>
      <a:lvl6pPr marL="2694165" algn="l" defTabSz="1077666" rtl="0" eaLnBrk="1" latinLnBrk="0" hangingPunct="1">
        <a:defRPr sz="2100" kern="1200">
          <a:solidFill>
            <a:schemeClr val="tx1"/>
          </a:solidFill>
          <a:latin typeface="+mn-lt"/>
          <a:ea typeface="+mn-ea"/>
          <a:cs typeface="+mn-cs"/>
        </a:defRPr>
      </a:lvl6pPr>
      <a:lvl7pPr marL="3232998" algn="l" defTabSz="1077666" rtl="0" eaLnBrk="1" latinLnBrk="0" hangingPunct="1">
        <a:defRPr sz="2100" kern="1200">
          <a:solidFill>
            <a:schemeClr val="tx1"/>
          </a:solidFill>
          <a:latin typeface="+mn-lt"/>
          <a:ea typeface="+mn-ea"/>
          <a:cs typeface="+mn-cs"/>
        </a:defRPr>
      </a:lvl7pPr>
      <a:lvl8pPr marL="3771832" algn="l" defTabSz="1077666" rtl="0" eaLnBrk="1" latinLnBrk="0" hangingPunct="1">
        <a:defRPr sz="2100" kern="1200">
          <a:solidFill>
            <a:schemeClr val="tx1"/>
          </a:solidFill>
          <a:latin typeface="+mn-lt"/>
          <a:ea typeface="+mn-ea"/>
          <a:cs typeface="+mn-cs"/>
        </a:defRPr>
      </a:lvl8pPr>
      <a:lvl9pPr marL="4310665" algn="l" defTabSz="1077666" rtl="0" eaLnBrk="1" latinLnBrk="0" hangingPunct="1">
        <a:defRPr sz="21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650">
                <a:latin typeface="Arial" charset="0"/>
              </a:defRPr>
            </a:lvl1pPr>
          </a:lstStyle>
          <a:p>
            <a:pPr defTabSz="6858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4829"/>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650">
                <a:latin typeface="Arial" charset="0"/>
              </a:defRPr>
            </a:lvl1pPr>
          </a:lstStyle>
          <a:p>
            <a:pPr defTabSz="6858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650"/>
            </a:lvl1pPr>
          </a:lstStyle>
          <a:p>
            <a:pPr defTabSz="685800" fontAlgn="base">
              <a:spcBef>
                <a:spcPct val="0"/>
              </a:spcBef>
              <a:spcAft>
                <a:spcPct val="0"/>
              </a:spcAft>
              <a:defRPr/>
            </a:pPr>
            <a:fld id="{2617EFA2-66CE-485E-B347-99A5E496F1F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6394692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5175">
          <a:solidFill>
            <a:schemeClr val="tx2"/>
          </a:solidFill>
          <a:latin typeface="+mj-lt"/>
          <a:ea typeface="+mj-ea"/>
          <a:cs typeface="+mj-cs"/>
        </a:defRPr>
      </a:lvl1pPr>
      <a:lvl2pPr algn="ctr" rtl="0" eaLnBrk="0" fontAlgn="base" hangingPunct="0">
        <a:spcBef>
          <a:spcPct val="0"/>
        </a:spcBef>
        <a:spcAft>
          <a:spcPct val="0"/>
        </a:spcAft>
        <a:defRPr sz="5175">
          <a:solidFill>
            <a:schemeClr val="tx2"/>
          </a:solidFill>
          <a:latin typeface="Arial" charset="0"/>
        </a:defRPr>
      </a:lvl2pPr>
      <a:lvl3pPr algn="ctr" rtl="0" eaLnBrk="0" fontAlgn="base" hangingPunct="0">
        <a:spcBef>
          <a:spcPct val="0"/>
        </a:spcBef>
        <a:spcAft>
          <a:spcPct val="0"/>
        </a:spcAft>
        <a:defRPr sz="5175">
          <a:solidFill>
            <a:schemeClr val="tx2"/>
          </a:solidFill>
          <a:latin typeface="Arial" charset="0"/>
        </a:defRPr>
      </a:lvl3pPr>
      <a:lvl4pPr algn="ctr" rtl="0" eaLnBrk="0" fontAlgn="base" hangingPunct="0">
        <a:spcBef>
          <a:spcPct val="0"/>
        </a:spcBef>
        <a:spcAft>
          <a:spcPct val="0"/>
        </a:spcAft>
        <a:defRPr sz="5175">
          <a:solidFill>
            <a:schemeClr val="tx2"/>
          </a:solidFill>
          <a:latin typeface="Arial" charset="0"/>
        </a:defRPr>
      </a:lvl4pPr>
      <a:lvl5pPr algn="ctr" rtl="0" eaLnBrk="0" fontAlgn="base" hangingPunct="0">
        <a:spcBef>
          <a:spcPct val="0"/>
        </a:spcBef>
        <a:spcAft>
          <a:spcPct val="0"/>
        </a:spcAft>
        <a:defRPr sz="5175">
          <a:solidFill>
            <a:schemeClr val="tx2"/>
          </a:solidFill>
          <a:latin typeface="Arial" charset="0"/>
        </a:defRPr>
      </a:lvl5pPr>
      <a:lvl6pPr marL="538833" algn="ctr" rtl="0" fontAlgn="base">
        <a:spcBef>
          <a:spcPct val="0"/>
        </a:spcBef>
        <a:spcAft>
          <a:spcPct val="0"/>
        </a:spcAft>
        <a:defRPr sz="5175">
          <a:solidFill>
            <a:schemeClr val="tx2"/>
          </a:solidFill>
          <a:latin typeface="Arial" charset="0"/>
        </a:defRPr>
      </a:lvl6pPr>
      <a:lvl7pPr marL="1077666" algn="ctr" rtl="0" fontAlgn="base">
        <a:spcBef>
          <a:spcPct val="0"/>
        </a:spcBef>
        <a:spcAft>
          <a:spcPct val="0"/>
        </a:spcAft>
        <a:defRPr sz="5175">
          <a:solidFill>
            <a:schemeClr val="tx2"/>
          </a:solidFill>
          <a:latin typeface="Arial" charset="0"/>
        </a:defRPr>
      </a:lvl7pPr>
      <a:lvl8pPr marL="1616499" algn="ctr" rtl="0" fontAlgn="base">
        <a:spcBef>
          <a:spcPct val="0"/>
        </a:spcBef>
        <a:spcAft>
          <a:spcPct val="0"/>
        </a:spcAft>
        <a:defRPr sz="5175">
          <a:solidFill>
            <a:schemeClr val="tx2"/>
          </a:solidFill>
          <a:latin typeface="Arial" charset="0"/>
        </a:defRPr>
      </a:lvl8pPr>
      <a:lvl9pPr marL="2155332" algn="ctr" rtl="0" fontAlgn="base">
        <a:spcBef>
          <a:spcPct val="0"/>
        </a:spcBef>
        <a:spcAft>
          <a:spcPct val="0"/>
        </a:spcAft>
        <a:defRPr sz="5175">
          <a:solidFill>
            <a:schemeClr val="tx2"/>
          </a:solidFill>
          <a:latin typeface="Arial" charset="0"/>
        </a:defRPr>
      </a:lvl9pPr>
    </p:titleStyle>
    <p:bodyStyle>
      <a:lvl1pPr marL="403622" indent="-403622" algn="l" rtl="0" eaLnBrk="0" fontAlgn="base" hangingPunct="0">
        <a:spcBef>
          <a:spcPct val="20000"/>
        </a:spcBef>
        <a:spcAft>
          <a:spcPct val="0"/>
        </a:spcAft>
        <a:buChar char="•"/>
        <a:defRPr sz="3750">
          <a:solidFill>
            <a:schemeClr val="tx1"/>
          </a:solidFill>
          <a:latin typeface="+mn-lt"/>
          <a:ea typeface="+mn-ea"/>
          <a:cs typeface="+mn-cs"/>
        </a:defRPr>
      </a:lvl1pPr>
      <a:lvl2pPr marL="875110" indent="-335756" algn="l" rtl="0" eaLnBrk="0" fontAlgn="base" hangingPunct="0">
        <a:spcBef>
          <a:spcPct val="20000"/>
        </a:spcBef>
        <a:spcAft>
          <a:spcPct val="0"/>
        </a:spcAft>
        <a:buChar char="–"/>
        <a:defRPr sz="3300">
          <a:solidFill>
            <a:schemeClr val="tx1"/>
          </a:solidFill>
          <a:latin typeface="+mn-lt"/>
        </a:defRPr>
      </a:lvl2pPr>
      <a:lvl3pPr marL="1346597" indent="-269081" algn="l" rtl="0" eaLnBrk="0" fontAlgn="base" hangingPunct="0">
        <a:spcBef>
          <a:spcPct val="20000"/>
        </a:spcBef>
        <a:spcAft>
          <a:spcPct val="0"/>
        </a:spcAft>
        <a:buChar char="•"/>
        <a:defRPr sz="2850">
          <a:solidFill>
            <a:schemeClr val="tx1"/>
          </a:solidFill>
          <a:latin typeface="+mn-lt"/>
        </a:defRPr>
      </a:lvl3pPr>
      <a:lvl4pPr marL="1884760" indent="-269081" algn="l" rtl="0" eaLnBrk="0" fontAlgn="base" hangingPunct="0">
        <a:spcBef>
          <a:spcPct val="20000"/>
        </a:spcBef>
        <a:spcAft>
          <a:spcPct val="0"/>
        </a:spcAft>
        <a:buChar char="–"/>
        <a:defRPr sz="2325">
          <a:solidFill>
            <a:schemeClr val="tx1"/>
          </a:solidFill>
          <a:latin typeface="+mn-lt"/>
        </a:defRPr>
      </a:lvl4pPr>
      <a:lvl5pPr marL="2424113" indent="-269081" algn="l" rtl="0" eaLnBrk="0" fontAlgn="base" hangingPunct="0">
        <a:spcBef>
          <a:spcPct val="20000"/>
        </a:spcBef>
        <a:spcAft>
          <a:spcPct val="0"/>
        </a:spcAft>
        <a:buChar char="»"/>
        <a:defRPr sz="2325">
          <a:solidFill>
            <a:schemeClr val="tx1"/>
          </a:solidFill>
          <a:latin typeface="+mn-lt"/>
        </a:defRPr>
      </a:lvl5pPr>
      <a:lvl6pPr marL="2963582" indent="-269417" algn="l" rtl="0" fontAlgn="base">
        <a:spcBef>
          <a:spcPct val="20000"/>
        </a:spcBef>
        <a:spcAft>
          <a:spcPct val="0"/>
        </a:spcAft>
        <a:buChar char="»"/>
        <a:defRPr sz="2325">
          <a:solidFill>
            <a:schemeClr val="tx1"/>
          </a:solidFill>
          <a:latin typeface="+mn-lt"/>
        </a:defRPr>
      </a:lvl6pPr>
      <a:lvl7pPr marL="3502415" indent="-269417" algn="l" rtl="0" fontAlgn="base">
        <a:spcBef>
          <a:spcPct val="20000"/>
        </a:spcBef>
        <a:spcAft>
          <a:spcPct val="0"/>
        </a:spcAft>
        <a:buChar char="»"/>
        <a:defRPr sz="2325">
          <a:solidFill>
            <a:schemeClr val="tx1"/>
          </a:solidFill>
          <a:latin typeface="+mn-lt"/>
        </a:defRPr>
      </a:lvl7pPr>
      <a:lvl8pPr marL="4041248" indent="-269417" algn="l" rtl="0" fontAlgn="base">
        <a:spcBef>
          <a:spcPct val="20000"/>
        </a:spcBef>
        <a:spcAft>
          <a:spcPct val="0"/>
        </a:spcAft>
        <a:buChar char="»"/>
        <a:defRPr sz="2325">
          <a:solidFill>
            <a:schemeClr val="tx1"/>
          </a:solidFill>
          <a:latin typeface="+mn-lt"/>
        </a:defRPr>
      </a:lvl8pPr>
      <a:lvl9pPr marL="4580081" indent="-269417" algn="l" rtl="0" fontAlgn="base">
        <a:spcBef>
          <a:spcPct val="20000"/>
        </a:spcBef>
        <a:spcAft>
          <a:spcPct val="0"/>
        </a:spcAft>
        <a:buChar char="»"/>
        <a:defRPr sz="2325">
          <a:solidFill>
            <a:schemeClr val="tx1"/>
          </a:solidFill>
          <a:latin typeface="+mn-lt"/>
        </a:defRPr>
      </a:lvl9pPr>
    </p:bodyStyle>
    <p:otherStyle>
      <a:defPPr>
        <a:defRPr lang="vi-VN"/>
      </a:defPPr>
      <a:lvl1pPr marL="0" algn="l" defTabSz="1077666" rtl="0" eaLnBrk="1" latinLnBrk="0" hangingPunct="1">
        <a:defRPr sz="2100" kern="1200">
          <a:solidFill>
            <a:schemeClr val="tx1"/>
          </a:solidFill>
          <a:latin typeface="+mn-lt"/>
          <a:ea typeface="+mn-ea"/>
          <a:cs typeface="+mn-cs"/>
        </a:defRPr>
      </a:lvl1pPr>
      <a:lvl2pPr marL="538833" algn="l" defTabSz="1077666" rtl="0" eaLnBrk="1" latinLnBrk="0" hangingPunct="1">
        <a:defRPr sz="2100" kern="1200">
          <a:solidFill>
            <a:schemeClr val="tx1"/>
          </a:solidFill>
          <a:latin typeface="+mn-lt"/>
          <a:ea typeface="+mn-ea"/>
          <a:cs typeface="+mn-cs"/>
        </a:defRPr>
      </a:lvl2pPr>
      <a:lvl3pPr marL="1077666" algn="l" defTabSz="1077666" rtl="0" eaLnBrk="1" latinLnBrk="0" hangingPunct="1">
        <a:defRPr sz="2100" kern="1200">
          <a:solidFill>
            <a:schemeClr val="tx1"/>
          </a:solidFill>
          <a:latin typeface="+mn-lt"/>
          <a:ea typeface="+mn-ea"/>
          <a:cs typeface="+mn-cs"/>
        </a:defRPr>
      </a:lvl3pPr>
      <a:lvl4pPr marL="1616499" algn="l" defTabSz="1077666" rtl="0" eaLnBrk="1" latinLnBrk="0" hangingPunct="1">
        <a:defRPr sz="2100" kern="1200">
          <a:solidFill>
            <a:schemeClr val="tx1"/>
          </a:solidFill>
          <a:latin typeface="+mn-lt"/>
          <a:ea typeface="+mn-ea"/>
          <a:cs typeface="+mn-cs"/>
        </a:defRPr>
      </a:lvl4pPr>
      <a:lvl5pPr marL="2155332" algn="l" defTabSz="1077666" rtl="0" eaLnBrk="1" latinLnBrk="0" hangingPunct="1">
        <a:defRPr sz="2100" kern="1200">
          <a:solidFill>
            <a:schemeClr val="tx1"/>
          </a:solidFill>
          <a:latin typeface="+mn-lt"/>
          <a:ea typeface="+mn-ea"/>
          <a:cs typeface="+mn-cs"/>
        </a:defRPr>
      </a:lvl5pPr>
      <a:lvl6pPr marL="2694165" algn="l" defTabSz="1077666" rtl="0" eaLnBrk="1" latinLnBrk="0" hangingPunct="1">
        <a:defRPr sz="2100" kern="1200">
          <a:solidFill>
            <a:schemeClr val="tx1"/>
          </a:solidFill>
          <a:latin typeface="+mn-lt"/>
          <a:ea typeface="+mn-ea"/>
          <a:cs typeface="+mn-cs"/>
        </a:defRPr>
      </a:lvl6pPr>
      <a:lvl7pPr marL="3232998" algn="l" defTabSz="1077666" rtl="0" eaLnBrk="1" latinLnBrk="0" hangingPunct="1">
        <a:defRPr sz="2100" kern="1200">
          <a:solidFill>
            <a:schemeClr val="tx1"/>
          </a:solidFill>
          <a:latin typeface="+mn-lt"/>
          <a:ea typeface="+mn-ea"/>
          <a:cs typeface="+mn-cs"/>
        </a:defRPr>
      </a:lvl7pPr>
      <a:lvl8pPr marL="3771832" algn="l" defTabSz="1077666" rtl="0" eaLnBrk="1" latinLnBrk="0" hangingPunct="1">
        <a:defRPr sz="2100" kern="1200">
          <a:solidFill>
            <a:schemeClr val="tx1"/>
          </a:solidFill>
          <a:latin typeface="+mn-lt"/>
          <a:ea typeface="+mn-ea"/>
          <a:cs typeface="+mn-cs"/>
        </a:defRPr>
      </a:lvl8pPr>
      <a:lvl9pPr marL="4310665" algn="l" defTabSz="1077666" rtl="0" eaLnBrk="1" latinLnBrk="0" hangingPunct="1">
        <a:defRPr sz="21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650">
                <a:latin typeface="Arial" charset="0"/>
              </a:defRPr>
            </a:lvl1pPr>
          </a:lstStyle>
          <a:p>
            <a:pPr defTabSz="6858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4829"/>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650">
                <a:latin typeface="Arial" charset="0"/>
              </a:defRPr>
            </a:lvl1pPr>
          </a:lstStyle>
          <a:p>
            <a:pPr defTabSz="6858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650"/>
            </a:lvl1pPr>
          </a:lstStyle>
          <a:p>
            <a:pPr defTabSz="685800" fontAlgn="base">
              <a:spcBef>
                <a:spcPct val="0"/>
              </a:spcBef>
              <a:spcAft>
                <a:spcPct val="0"/>
              </a:spcAft>
              <a:defRPr/>
            </a:pPr>
            <a:fld id="{2617EFA2-66CE-485E-B347-99A5E496F1F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0323007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5175">
          <a:solidFill>
            <a:schemeClr val="tx2"/>
          </a:solidFill>
          <a:latin typeface="+mj-lt"/>
          <a:ea typeface="+mj-ea"/>
          <a:cs typeface="+mj-cs"/>
        </a:defRPr>
      </a:lvl1pPr>
      <a:lvl2pPr algn="ctr" rtl="0" eaLnBrk="0" fontAlgn="base" hangingPunct="0">
        <a:spcBef>
          <a:spcPct val="0"/>
        </a:spcBef>
        <a:spcAft>
          <a:spcPct val="0"/>
        </a:spcAft>
        <a:defRPr sz="5175">
          <a:solidFill>
            <a:schemeClr val="tx2"/>
          </a:solidFill>
          <a:latin typeface="Arial" charset="0"/>
        </a:defRPr>
      </a:lvl2pPr>
      <a:lvl3pPr algn="ctr" rtl="0" eaLnBrk="0" fontAlgn="base" hangingPunct="0">
        <a:spcBef>
          <a:spcPct val="0"/>
        </a:spcBef>
        <a:spcAft>
          <a:spcPct val="0"/>
        </a:spcAft>
        <a:defRPr sz="5175">
          <a:solidFill>
            <a:schemeClr val="tx2"/>
          </a:solidFill>
          <a:latin typeface="Arial" charset="0"/>
        </a:defRPr>
      </a:lvl3pPr>
      <a:lvl4pPr algn="ctr" rtl="0" eaLnBrk="0" fontAlgn="base" hangingPunct="0">
        <a:spcBef>
          <a:spcPct val="0"/>
        </a:spcBef>
        <a:spcAft>
          <a:spcPct val="0"/>
        </a:spcAft>
        <a:defRPr sz="5175">
          <a:solidFill>
            <a:schemeClr val="tx2"/>
          </a:solidFill>
          <a:latin typeface="Arial" charset="0"/>
        </a:defRPr>
      </a:lvl4pPr>
      <a:lvl5pPr algn="ctr" rtl="0" eaLnBrk="0" fontAlgn="base" hangingPunct="0">
        <a:spcBef>
          <a:spcPct val="0"/>
        </a:spcBef>
        <a:spcAft>
          <a:spcPct val="0"/>
        </a:spcAft>
        <a:defRPr sz="5175">
          <a:solidFill>
            <a:schemeClr val="tx2"/>
          </a:solidFill>
          <a:latin typeface="Arial" charset="0"/>
        </a:defRPr>
      </a:lvl5pPr>
      <a:lvl6pPr marL="538833" algn="ctr" rtl="0" fontAlgn="base">
        <a:spcBef>
          <a:spcPct val="0"/>
        </a:spcBef>
        <a:spcAft>
          <a:spcPct val="0"/>
        </a:spcAft>
        <a:defRPr sz="5175">
          <a:solidFill>
            <a:schemeClr val="tx2"/>
          </a:solidFill>
          <a:latin typeface="Arial" charset="0"/>
        </a:defRPr>
      </a:lvl6pPr>
      <a:lvl7pPr marL="1077666" algn="ctr" rtl="0" fontAlgn="base">
        <a:spcBef>
          <a:spcPct val="0"/>
        </a:spcBef>
        <a:spcAft>
          <a:spcPct val="0"/>
        </a:spcAft>
        <a:defRPr sz="5175">
          <a:solidFill>
            <a:schemeClr val="tx2"/>
          </a:solidFill>
          <a:latin typeface="Arial" charset="0"/>
        </a:defRPr>
      </a:lvl7pPr>
      <a:lvl8pPr marL="1616499" algn="ctr" rtl="0" fontAlgn="base">
        <a:spcBef>
          <a:spcPct val="0"/>
        </a:spcBef>
        <a:spcAft>
          <a:spcPct val="0"/>
        </a:spcAft>
        <a:defRPr sz="5175">
          <a:solidFill>
            <a:schemeClr val="tx2"/>
          </a:solidFill>
          <a:latin typeface="Arial" charset="0"/>
        </a:defRPr>
      </a:lvl8pPr>
      <a:lvl9pPr marL="2155332" algn="ctr" rtl="0" fontAlgn="base">
        <a:spcBef>
          <a:spcPct val="0"/>
        </a:spcBef>
        <a:spcAft>
          <a:spcPct val="0"/>
        </a:spcAft>
        <a:defRPr sz="5175">
          <a:solidFill>
            <a:schemeClr val="tx2"/>
          </a:solidFill>
          <a:latin typeface="Arial" charset="0"/>
        </a:defRPr>
      </a:lvl9pPr>
    </p:titleStyle>
    <p:bodyStyle>
      <a:lvl1pPr marL="403622" indent="-403622" algn="l" rtl="0" eaLnBrk="0" fontAlgn="base" hangingPunct="0">
        <a:spcBef>
          <a:spcPct val="20000"/>
        </a:spcBef>
        <a:spcAft>
          <a:spcPct val="0"/>
        </a:spcAft>
        <a:buChar char="•"/>
        <a:defRPr sz="3750">
          <a:solidFill>
            <a:schemeClr val="tx1"/>
          </a:solidFill>
          <a:latin typeface="+mn-lt"/>
          <a:ea typeface="+mn-ea"/>
          <a:cs typeface="+mn-cs"/>
        </a:defRPr>
      </a:lvl1pPr>
      <a:lvl2pPr marL="875110" indent="-335756" algn="l" rtl="0" eaLnBrk="0" fontAlgn="base" hangingPunct="0">
        <a:spcBef>
          <a:spcPct val="20000"/>
        </a:spcBef>
        <a:spcAft>
          <a:spcPct val="0"/>
        </a:spcAft>
        <a:buChar char="–"/>
        <a:defRPr sz="3300">
          <a:solidFill>
            <a:schemeClr val="tx1"/>
          </a:solidFill>
          <a:latin typeface="+mn-lt"/>
        </a:defRPr>
      </a:lvl2pPr>
      <a:lvl3pPr marL="1346597" indent="-269081" algn="l" rtl="0" eaLnBrk="0" fontAlgn="base" hangingPunct="0">
        <a:spcBef>
          <a:spcPct val="20000"/>
        </a:spcBef>
        <a:spcAft>
          <a:spcPct val="0"/>
        </a:spcAft>
        <a:buChar char="•"/>
        <a:defRPr sz="2850">
          <a:solidFill>
            <a:schemeClr val="tx1"/>
          </a:solidFill>
          <a:latin typeface="+mn-lt"/>
        </a:defRPr>
      </a:lvl3pPr>
      <a:lvl4pPr marL="1884760" indent="-269081" algn="l" rtl="0" eaLnBrk="0" fontAlgn="base" hangingPunct="0">
        <a:spcBef>
          <a:spcPct val="20000"/>
        </a:spcBef>
        <a:spcAft>
          <a:spcPct val="0"/>
        </a:spcAft>
        <a:buChar char="–"/>
        <a:defRPr sz="2325">
          <a:solidFill>
            <a:schemeClr val="tx1"/>
          </a:solidFill>
          <a:latin typeface="+mn-lt"/>
        </a:defRPr>
      </a:lvl4pPr>
      <a:lvl5pPr marL="2424113" indent="-269081" algn="l" rtl="0" eaLnBrk="0" fontAlgn="base" hangingPunct="0">
        <a:spcBef>
          <a:spcPct val="20000"/>
        </a:spcBef>
        <a:spcAft>
          <a:spcPct val="0"/>
        </a:spcAft>
        <a:buChar char="»"/>
        <a:defRPr sz="2325">
          <a:solidFill>
            <a:schemeClr val="tx1"/>
          </a:solidFill>
          <a:latin typeface="+mn-lt"/>
        </a:defRPr>
      </a:lvl5pPr>
      <a:lvl6pPr marL="2963582" indent="-269417" algn="l" rtl="0" fontAlgn="base">
        <a:spcBef>
          <a:spcPct val="20000"/>
        </a:spcBef>
        <a:spcAft>
          <a:spcPct val="0"/>
        </a:spcAft>
        <a:buChar char="»"/>
        <a:defRPr sz="2325">
          <a:solidFill>
            <a:schemeClr val="tx1"/>
          </a:solidFill>
          <a:latin typeface="+mn-lt"/>
        </a:defRPr>
      </a:lvl6pPr>
      <a:lvl7pPr marL="3502415" indent="-269417" algn="l" rtl="0" fontAlgn="base">
        <a:spcBef>
          <a:spcPct val="20000"/>
        </a:spcBef>
        <a:spcAft>
          <a:spcPct val="0"/>
        </a:spcAft>
        <a:buChar char="»"/>
        <a:defRPr sz="2325">
          <a:solidFill>
            <a:schemeClr val="tx1"/>
          </a:solidFill>
          <a:latin typeface="+mn-lt"/>
        </a:defRPr>
      </a:lvl7pPr>
      <a:lvl8pPr marL="4041248" indent="-269417" algn="l" rtl="0" fontAlgn="base">
        <a:spcBef>
          <a:spcPct val="20000"/>
        </a:spcBef>
        <a:spcAft>
          <a:spcPct val="0"/>
        </a:spcAft>
        <a:buChar char="»"/>
        <a:defRPr sz="2325">
          <a:solidFill>
            <a:schemeClr val="tx1"/>
          </a:solidFill>
          <a:latin typeface="+mn-lt"/>
        </a:defRPr>
      </a:lvl8pPr>
      <a:lvl9pPr marL="4580081" indent="-269417" algn="l" rtl="0" fontAlgn="base">
        <a:spcBef>
          <a:spcPct val="20000"/>
        </a:spcBef>
        <a:spcAft>
          <a:spcPct val="0"/>
        </a:spcAft>
        <a:buChar char="»"/>
        <a:defRPr sz="2325">
          <a:solidFill>
            <a:schemeClr val="tx1"/>
          </a:solidFill>
          <a:latin typeface="+mn-lt"/>
        </a:defRPr>
      </a:lvl9pPr>
    </p:bodyStyle>
    <p:otherStyle>
      <a:defPPr>
        <a:defRPr lang="vi-VN"/>
      </a:defPPr>
      <a:lvl1pPr marL="0" algn="l" defTabSz="1077666" rtl="0" eaLnBrk="1" latinLnBrk="0" hangingPunct="1">
        <a:defRPr sz="2100" kern="1200">
          <a:solidFill>
            <a:schemeClr val="tx1"/>
          </a:solidFill>
          <a:latin typeface="+mn-lt"/>
          <a:ea typeface="+mn-ea"/>
          <a:cs typeface="+mn-cs"/>
        </a:defRPr>
      </a:lvl1pPr>
      <a:lvl2pPr marL="538833" algn="l" defTabSz="1077666" rtl="0" eaLnBrk="1" latinLnBrk="0" hangingPunct="1">
        <a:defRPr sz="2100" kern="1200">
          <a:solidFill>
            <a:schemeClr val="tx1"/>
          </a:solidFill>
          <a:latin typeface="+mn-lt"/>
          <a:ea typeface="+mn-ea"/>
          <a:cs typeface="+mn-cs"/>
        </a:defRPr>
      </a:lvl2pPr>
      <a:lvl3pPr marL="1077666" algn="l" defTabSz="1077666" rtl="0" eaLnBrk="1" latinLnBrk="0" hangingPunct="1">
        <a:defRPr sz="2100" kern="1200">
          <a:solidFill>
            <a:schemeClr val="tx1"/>
          </a:solidFill>
          <a:latin typeface="+mn-lt"/>
          <a:ea typeface="+mn-ea"/>
          <a:cs typeface="+mn-cs"/>
        </a:defRPr>
      </a:lvl3pPr>
      <a:lvl4pPr marL="1616499" algn="l" defTabSz="1077666" rtl="0" eaLnBrk="1" latinLnBrk="0" hangingPunct="1">
        <a:defRPr sz="2100" kern="1200">
          <a:solidFill>
            <a:schemeClr val="tx1"/>
          </a:solidFill>
          <a:latin typeface="+mn-lt"/>
          <a:ea typeface="+mn-ea"/>
          <a:cs typeface="+mn-cs"/>
        </a:defRPr>
      </a:lvl4pPr>
      <a:lvl5pPr marL="2155332" algn="l" defTabSz="1077666" rtl="0" eaLnBrk="1" latinLnBrk="0" hangingPunct="1">
        <a:defRPr sz="2100" kern="1200">
          <a:solidFill>
            <a:schemeClr val="tx1"/>
          </a:solidFill>
          <a:latin typeface="+mn-lt"/>
          <a:ea typeface="+mn-ea"/>
          <a:cs typeface="+mn-cs"/>
        </a:defRPr>
      </a:lvl5pPr>
      <a:lvl6pPr marL="2694165" algn="l" defTabSz="1077666" rtl="0" eaLnBrk="1" latinLnBrk="0" hangingPunct="1">
        <a:defRPr sz="2100" kern="1200">
          <a:solidFill>
            <a:schemeClr val="tx1"/>
          </a:solidFill>
          <a:latin typeface="+mn-lt"/>
          <a:ea typeface="+mn-ea"/>
          <a:cs typeface="+mn-cs"/>
        </a:defRPr>
      </a:lvl6pPr>
      <a:lvl7pPr marL="3232998" algn="l" defTabSz="1077666" rtl="0" eaLnBrk="1" latinLnBrk="0" hangingPunct="1">
        <a:defRPr sz="2100" kern="1200">
          <a:solidFill>
            <a:schemeClr val="tx1"/>
          </a:solidFill>
          <a:latin typeface="+mn-lt"/>
          <a:ea typeface="+mn-ea"/>
          <a:cs typeface="+mn-cs"/>
        </a:defRPr>
      </a:lvl7pPr>
      <a:lvl8pPr marL="3771832" algn="l" defTabSz="1077666" rtl="0" eaLnBrk="1" latinLnBrk="0" hangingPunct="1">
        <a:defRPr sz="2100" kern="1200">
          <a:solidFill>
            <a:schemeClr val="tx1"/>
          </a:solidFill>
          <a:latin typeface="+mn-lt"/>
          <a:ea typeface="+mn-ea"/>
          <a:cs typeface="+mn-cs"/>
        </a:defRPr>
      </a:lvl8pPr>
      <a:lvl9pPr marL="4310665" algn="l" defTabSz="1077666" rtl="0" eaLnBrk="1" latinLnBrk="0" hangingPunct="1">
        <a:defRPr sz="21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650">
                <a:latin typeface="Arial" charset="0"/>
              </a:defRPr>
            </a:lvl1pPr>
          </a:lstStyle>
          <a:p>
            <a:pPr defTabSz="6858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4829"/>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650">
                <a:latin typeface="Arial" charset="0"/>
              </a:defRPr>
            </a:lvl1pPr>
          </a:lstStyle>
          <a:p>
            <a:pPr defTabSz="6858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650"/>
            </a:lvl1pPr>
          </a:lstStyle>
          <a:p>
            <a:pPr defTabSz="685800" fontAlgn="base">
              <a:spcBef>
                <a:spcPct val="0"/>
              </a:spcBef>
              <a:spcAft>
                <a:spcPct val="0"/>
              </a:spcAft>
              <a:defRPr/>
            </a:pPr>
            <a:fld id="{2617EFA2-66CE-485E-B347-99A5E496F1F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1729041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5175">
          <a:solidFill>
            <a:schemeClr val="tx2"/>
          </a:solidFill>
          <a:latin typeface="+mj-lt"/>
          <a:ea typeface="+mj-ea"/>
          <a:cs typeface="+mj-cs"/>
        </a:defRPr>
      </a:lvl1pPr>
      <a:lvl2pPr algn="ctr" rtl="0" eaLnBrk="0" fontAlgn="base" hangingPunct="0">
        <a:spcBef>
          <a:spcPct val="0"/>
        </a:spcBef>
        <a:spcAft>
          <a:spcPct val="0"/>
        </a:spcAft>
        <a:defRPr sz="5175">
          <a:solidFill>
            <a:schemeClr val="tx2"/>
          </a:solidFill>
          <a:latin typeface="Arial" charset="0"/>
        </a:defRPr>
      </a:lvl2pPr>
      <a:lvl3pPr algn="ctr" rtl="0" eaLnBrk="0" fontAlgn="base" hangingPunct="0">
        <a:spcBef>
          <a:spcPct val="0"/>
        </a:spcBef>
        <a:spcAft>
          <a:spcPct val="0"/>
        </a:spcAft>
        <a:defRPr sz="5175">
          <a:solidFill>
            <a:schemeClr val="tx2"/>
          </a:solidFill>
          <a:latin typeface="Arial" charset="0"/>
        </a:defRPr>
      </a:lvl3pPr>
      <a:lvl4pPr algn="ctr" rtl="0" eaLnBrk="0" fontAlgn="base" hangingPunct="0">
        <a:spcBef>
          <a:spcPct val="0"/>
        </a:spcBef>
        <a:spcAft>
          <a:spcPct val="0"/>
        </a:spcAft>
        <a:defRPr sz="5175">
          <a:solidFill>
            <a:schemeClr val="tx2"/>
          </a:solidFill>
          <a:latin typeface="Arial" charset="0"/>
        </a:defRPr>
      </a:lvl4pPr>
      <a:lvl5pPr algn="ctr" rtl="0" eaLnBrk="0" fontAlgn="base" hangingPunct="0">
        <a:spcBef>
          <a:spcPct val="0"/>
        </a:spcBef>
        <a:spcAft>
          <a:spcPct val="0"/>
        </a:spcAft>
        <a:defRPr sz="5175">
          <a:solidFill>
            <a:schemeClr val="tx2"/>
          </a:solidFill>
          <a:latin typeface="Arial" charset="0"/>
        </a:defRPr>
      </a:lvl5pPr>
      <a:lvl6pPr marL="538833" algn="ctr" rtl="0" fontAlgn="base">
        <a:spcBef>
          <a:spcPct val="0"/>
        </a:spcBef>
        <a:spcAft>
          <a:spcPct val="0"/>
        </a:spcAft>
        <a:defRPr sz="5175">
          <a:solidFill>
            <a:schemeClr val="tx2"/>
          </a:solidFill>
          <a:latin typeface="Arial" charset="0"/>
        </a:defRPr>
      </a:lvl6pPr>
      <a:lvl7pPr marL="1077666" algn="ctr" rtl="0" fontAlgn="base">
        <a:spcBef>
          <a:spcPct val="0"/>
        </a:spcBef>
        <a:spcAft>
          <a:spcPct val="0"/>
        </a:spcAft>
        <a:defRPr sz="5175">
          <a:solidFill>
            <a:schemeClr val="tx2"/>
          </a:solidFill>
          <a:latin typeface="Arial" charset="0"/>
        </a:defRPr>
      </a:lvl7pPr>
      <a:lvl8pPr marL="1616499" algn="ctr" rtl="0" fontAlgn="base">
        <a:spcBef>
          <a:spcPct val="0"/>
        </a:spcBef>
        <a:spcAft>
          <a:spcPct val="0"/>
        </a:spcAft>
        <a:defRPr sz="5175">
          <a:solidFill>
            <a:schemeClr val="tx2"/>
          </a:solidFill>
          <a:latin typeface="Arial" charset="0"/>
        </a:defRPr>
      </a:lvl8pPr>
      <a:lvl9pPr marL="2155332" algn="ctr" rtl="0" fontAlgn="base">
        <a:spcBef>
          <a:spcPct val="0"/>
        </a:spcBef>
        <a:spcAft>
          <a:spcPct val="0"/>
        </a:spcAft>
        <a:defRPr sz="5175">
          <a:solidFill>
            <a:schemeClr val="tx2"/>
          </a:solidFill>
          <a:latin typeface="Arial" charset="0"/>
        </a:defRPr>
      </a:lvl9pPr>
    </p:titleStyle>
    <p:bodyStyle>
      <a:lvl1pPr marL="403622" indent="-403622" algn="l" rtl="0" eaLnBrk="0" fontAlgn="base" hangingPunct="0">
        <a:spcBef>
          <a:spcPct val="20000"/>
        </a:spcBef>
        <a:spcAft>
          <a:spcPct val="0"/>
        </a:spcAft>
        <a:buChar char="•"/>
        <a:defRPr sz="3750">
          <a:solidFill>
            <a:schemeClr val="tx1"/>
          </a:solidFill>
          <a:latin typeface="+mn-lt"/>
          <a:ea typeface="+mn-ea"/>
          <a:cs typeface="+mn-cs"/>
        </a:defRPr>
      </a:lvl1pPr>
      <a:lvl2pPr marL="875110" indent="-335756" algn="l" rtl="0" eaLnBrk="0" fontAlgn="base" hangingPunct="0">
        <a:spcBef>
          <a:spcPct val="20000"/>
        </a:spcBef>
        <a:spcAft>
          <a:spcPct val="0"/>
        </a:spcAft>
        <a:buChar char="–"/>
        <a:defRPr sz="3300">
          <a:solidFill>
            <a:schemeClr val="tx1"/>
          </a:solidFill>
          <a:latin typeface="+mn-lt"/>
        </a:defRPr>
      </a:lvl2pPr>
      <a:lvl3pPr marL="1346597" indent="-269081" algn="l" rtl="0" eaLnBrk="0" fontAlgn="base" hangingPunct="0">
        <a:spcBef>
          <a:spcPct val="20000"/>
        </a:spcBef>
        <a:spcAft>
          <a:spcPct val="0"/>
        </a:spcAft>
        <a:buChar char="•"/>
        <a:defRPr sz="2850">
          <a:solidFill>
            <a:schemeClr val="tx1"/>
          </a:solidFill>
          <a:latin typeface="+mn-lt"/>
        </a:defRPr>
      </a:lvl3pPr>
      <a:lvl4pPr marL="1884760" indent="-269081" algn="l" rtl="0" eaLnBrk="0" fontAlgn="base" hangingPunct="0">
        <a:spcBef>
          <a:spcPct val="20000"/>
        </a:spcBef>
        <a:spcAft>
          <a:spcPct val="0"/>
        </a:spcAft>
        <a:buChar char="–"/>
        <a:defRPr sz="2325">
          <a:solidFill>
            <a:schemeClr val="tx1"/>
          </a:solidFill>
          <a:latin typeface="+mn-lt"/>
        </a:defRPr>
      </a:lvl4pPr>
      <a:lvl5pPr marL="2424113" indent="-269081" algn="l" rtl="0" eaLnBrk="0" fontAlgn="base" hangingPunct="0">
        <a:spcBef>
          <a:spcPct val="20000"/>
        </a:spcBef>
        <a:spcAft>
          <a:spcPct val="0"/>
        </a:spcAft>
        <a:buChar char="»"/>
        <a:defRPr sz="2325">
          <a:solidFill>
            <a:schemeClr val="tx1"/>
          </a:solidFill>
          <a:latin typeface="+mn-lt"/>
        </a:defRPr>
      </a:lvl5pPr>
      <a:lvl6pPr marL="2963582" indent="-269417" algn="l" rtl="0" fontAlgn="base">
        <a:spcBef>
          <a:spcPct val="20000"/>
        </a:spcBef>
        <a:spcAft>
          <a:spcPct val="0"/>
        </a:spcAft>
        <a:buChar char="»"/>
        <a:defRPr sz="2325">
          <a:solidFill>
            <a:schemeClr val="tx1"/>
          </a:solidFill>
          <a:latin typeface="+mn-lt"/>
        </a:defRPr>
      </a:lvl6pPr>
      <a:lvl7pPr marL="3502415" indent="-269417" algn="l" rtl="0" fontAlgn="base">
        <a:spcBef>
          <a:spcPct val="20000"/>
        </a:spcBef>
        <a:spcAft>
          <a:spcPct val="0"/>
        </a:spcAft>
        <a:buChar char="»"/>
        <a:defRPr sz="2325">
          <a:solidFill>
            <a:schemeClr val="tx1"/>
          </a:solidFill>
          <a:latin typeface="+mn-lt"/>
        </a:defRPr>
      </a:lvl7pPr>
      <a:lvl8pPr marL="4041248" indent="-269417" algn="l" rtl="0" fontAlgn="base">
        <a:spcBef>
          <a:spcPct val="20000"/>
        </a:spcBef>
        <a:spcAft>
          <a:spcPct val="0"/>
        </a:spcAft>
        <a:buChar char="»"/>
        <a:defRPr sz="2325">
          <a:solidFill>
            <a:schemeClr val="tx1"/>
          </a:solidFill>
          <a:latin typeface="+mn-lt"/>
        </a:defRPr>
      </a:lvl8pPr>
      <a:lvl9pPr marL="4580081" indent="-269417" algn="l" rtl="0" fontAlgn="base">
        <a:spcBef>
          <a:spcPct val="20000"/>
        </a:spcBef>
        <a:spcAft>
          <a:spcPct val="0"/>
        </a:spcAft>
        <a:buChar char="»"/>
        <a:defRPr sz="2325">
          <a:solidFill>
            <a:schemeClr val="tx1"/>
          </a:solidFill>
          <a:latin typeface="+mn-lt"/>
        </a:defRPr>
      </a:lvl9pPr>
    </p:bodyStyle>
    <p:otherStyle>
      <a:defPPr>
        <a:defRPr lang="vi-VN"/>
      </a:defPPr>
      <a:lvl1pPr marL="0" algn="l" defTabSz="1077666" rtl="0" eaLnBrk="1" latinLnBrk="0" hangingPunct="1">
        <a:defRPr sz="2100" kern="1200">
          <a:solidFill>
            <a:schemeClr val="tx1"/>
          </a:solidFill>
          <a:latin typeface="+mn-lt"/>
          <a:ea typeface="+mn-ea"/>
          <a:cs typeface="+mn-cs"/>
        </a:defRPr>
      </a:lvl1pPr>
      <a:lvl2pPr marL="538833" algn="l" defTabSz="1077666" rtl="0" eaLnBrk="1" latinLnBrk="0" hangingPunct="1">
        <a:defRPr sz="2100" kern="1200">
          <a:solidFill>
            <a:schemeClr val="tx1"/>
          </a:solidFill>
          <a:latin typeface="+mn-lt"/>
          <a:ea typeface="+mn-ea"/>
          <a:cs typeface="+mn-cs"/>
        </a:defRPr>
      </a:lvl2pPr>
      <a:lvl3pPr marL="1077666" algn="l" defTabSz="1077666" rtl="0" eaLnBrk="1" latinLnBrk="0" hangingPunct="1">
        <a:defRPr sz="2100" kern="1200">
          <a:solidFill>
            <a:schemeClr val="tx1"/>
          </a:solidFill>
          <a:latin typeface="+mn-lt"/>
          <a:ea typeface="+mn-ea"/>
          <a:cs typeface="+mn-cs"/>
        </a:defRPr>
      </a:lvl3pPr>
      <a:lvl4pPr marL="1616499" algn="l" defTabSz="1077666" rtl="0" eaLnBrk="1" latinLnBrk="0" hangingPunct="1">
        <a:defRPr sz="2100" kern="1200">
          <a:solidFill>
            <a:schemeClr val="tx1"/>
          </a:solidFill>
          <a:latin typeface="+mn-lt"/>
          <a:ea typeface="+mn-ea"/>
          <a:cs typeface="+mn-cs"/>
        </a:defRPr>
      </a:lvl4pPr>
      <a:lvl5pPr marL="2155332" algn="l" defTabSz="1077666" rtl="0" eaLnBrk="1" latinLnBrk="0" hangingPunct="1">
        <a:defRPr sz="2100" kern="1200">
          <a:solidFill>
            <a:schemeClr val="tx1"/>
          </a:solidFill>
          <a:latin typeface="+mn-lt"/>
          <a:ea typeface="+mn-ea"/>
          <a:cs typeface="+mn-cs"/>
        </a:defRPr>
      </a:lvl5pPr>
      <a:lvl6pPr marL="2694165" algn="l" defTabSz="1077666" rtl="0" eaLnBrk="1" latinLnBrk="0" hangingPunct="1">
        <a:defRPr sz="2100" kern="1200">
          <a:solidFill>
            <a:schemeClr val="tx1"/>
          </a:solidFill>
          <a:latin typeface="+mn-lt"/>
          <a:ea typeface="+mn-ea"/>
          <a:cs typeface="+mn-cs"/>
        </a:defRPr>
      </a:lvl6pPr>
      <a:lvl7pPr marL="3232998" algn="l" defTabSz="1077666" rtl="0" eaLnBrk="1" latinLnBrk="0" hangingPunct="1">
        <a:defRPr sz="2100" kern="1200">
          <a:solidFill>
            <a:schemeClr val="tx1"/>
          </a:solidFill>
          <a:latin typeface="+mn-lt"/>
          <a:ea typeface="+mn-ea"/>
          <a:cs typeface="+mn-cs"/>
        </a:defRPr>
      </a:lvl7pPr>
      <a:lvl8pPr marL="3771832" algn="l" defTabSz="1077666" rtl="0" eaLnBrk="1" latinLnBrk="0" hangingPunct="1">
        <a:defRPr sz="2100" kern="1200">
          <a:solidFill>
            <a:schemeClr val="tx1"/>
          </a:solidFill>
          <a:latin typeface="+mn-lt"/>
          <a:ea typeface="+mn-ea"/>
          <a:cs typeface="+mn-cs"/>
        </a:defRPr>
      </a:lvl8pPr>
      <a:lvl9pPr marL="4310665" algn="l" defTabSz="1077666" rtl="0" eaLnBrk="1" latinLnBrk="0" hangingPunct="1">
        <a:defRPr sz="21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650">
                <a:latin typeface="Arial" charset="0"/>
              </a:defRPr>
            </a:lvl1pPr>
          </a:lstStyle>
          <a:p>
            <a:pPr defTabSz="6858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4829"/>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650">
                <a:latin typeface="Arial" charset="0"/>
              </a:defRPr>
            </a:lvl1pPr>
          </a:lstStyle>
          <a:p>
            <a:pPr defTabSz="6858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650"/>
            </a:lvl1pPr>
          </a:lstStyle>
          <a:p>
            <a:pPr defTabSz="685800" fontAlgn="base">
              <a:spcBef>
                <a:spcPct val="0"/>
              </a:spcBef>
              <a:spcAft>
                <a:spcPct val="0"/>
              </a:spcAft>
              <a:defRPr/>
            </a:pPr>
            <a:fld id="{2617EFA2-66CE-485E-B347-99A5E496F1F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204116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5175">
          <a:solidFill>
            <a:schemeClr val="tx2"/>
          </a:solidFill>
          <a:latin typeface="+mj-lt"/>
          <a:ea typeface="+mj-ea"/>
          <a:cs typeface="+mj-cs"/>
        </a:defRPr>
      </a:lvl1pPr>
      <a:lvl2pPr algn="ctr" rtl="0" eaLnBrk="0" fontAlgn="base" hangingPunct="0">
        <a:spcBef>
          <a:spcPct val="0"/>
        </a:spcBef>
        <a:spcAft>
          <a:spcPct val="0"/>
        </a:spcAft>
        <a:defRPr sz="5175">
          <a:solidFill>
            <a:schemeClr val="tx2"/>
          </a:solidFill>
          <a:latin typeface="Arial" charset="0"/>
        </a:defRPr>
      </a:lvl2pPr>
      <a:lvl3pPr algn="ctr" rtl="0" eaLnBrk="0" fontAlgn="base" hangingPunct="0">
        <a:spcBef>
          <a:spcPct val="0"/>
        </a:spcBef>
        <a:spcAft>
          <a:spcPct val="0"/>
        </a:spcAft>
        <a:defRPr sz="5175">
          <a:solidFill>
            <a:schemeClr val="tx2"/>
          </a:solidFill>
          <a:latin typeface="Arial" charset="0"/>
        </a:defRPr>
      </a:lvl3pPr>
      <a:lvl4pPr algn="ctr" rtl="0" eaLnBrk="0" fontAlgn="base" hangingPunct="0">
        <a:spcBef>
          <a:spcPct val="0"/>
        </a:spcBef>
        <a:spcAft>
          <a:spcPct val="0"/>
        </a:spcAft>
        <a:defRPr sz="5175">
          <a:solidFill>
            <a:schemeClr val="tx2"/>
          </a:solidFill>
          <a:latin typeface="Arial" charset="0"/>
        </a:defRPr>
      </a:lvl4pPr>
      <a:lvl5pPr algn="ctr" rtl="0" eaLnBrk="0" fontAlgn="base" hangingPunct="0">
        <a:spcBef>
          <a:spcPct val="0"/>
        </a:spcBef>
        <a:spcAft>
          <a:spcPct val="0"/>
        </a:spcAft>
        <a:defRPr sz="5175">
          <a:solidFill>
            <a:schemeClr val="tx2"/>
          </a:solidFill>
          <a:latin typeface="Arial" charset="0"/>
        </a:defRPr>
      </a:lvl5pPr>
      <a:lvl6pPr marL="538833" algn="ctr" rtl="0" fontAlgn="base">
        <a:spcBef>
          <a:spcPct val="0"/>
        </a:spcBef>
        <a:spcAft>
          <a:spcPct val="0"/>
        </a:spcAft>
        <a:defRPr sz="5175">
          <a:solidFill>
            <a:schemeClr val="tx2"/>
          </a:solidFill>
          <a:latin typeface="Arial" charset="0"/>
        </a:defRPr>
      </a:lvl6pPr>
      <a:lvl7pPr marL="1077666" algn="ctr" rtl="0" fontAlgn="base">
        <a:spcBef>
          <a:spcPct val="0"/>
        </a:spcBef>
        <a:spcAft>
          <a:spcPct val="0"/>
        </a:spcAft>
        <a:defRPr sz="5175">
          <a:solidFill>
            <a:schemeClr val="tx2"/>
          </a:solidFill>
          <a:latin typeface="Arial" charset="0"/>
        </a:defRPr>
      </a:lvl7pPr>
      <a:lvl8pPr marL="1616499" algn="ctr" rtl="0" fontAlgn="base">
        <a:spcBef>
          <a:spcPct val="0"/>
        </a:spcBef>
        <a:spcAft>
          <a:spcPct val="0"/>
        </a:spcAft>
        <a:defRPr sz="5175">
          <a:solidFill>
            <a:schemeClr val="tx2"/>
          </a:solidFill>
          <a:latin typeface="Arial" charset="0"/>
        </a:defRPr>
      </a:lvl8pPr>
      <a:lvl9pPr marL="2155332" algn="ctr" rtl="0" fontAlgn="base">
        <a:spcBef>
          <a:spcPct val="0"/>
        </a:spcBef>
        <a:spcAft>
          <a:spcPct val="0"/>
        </a:spcAft>
        <a:defRPr sz="5175">
          <a:solidFill>
            <a:schemeClr val="tx2"/>
          </a:solidFill>
          <a:latin typeface="Arial" charset="0"/>
        </a:defRPr>
      </a:lvl9pPr>
    </p:titleStyle>
    <p:bodyStyle>
      <a:lvl1pPr marL="403622" indent="-403622" algn="l" rtl="0" eaLnBrk="0" fontAlgn="base" hangingPunct="0">
        <a:spcBef>
          <a:spcPct val="20000"/>
        </a:spcBef>
        <a:spcAft>
          <a:spcPct val="0"/>
        </a:spcAft>
        <a:buChar char="•"/>
        <a:defRPr sz="3750">
          <a:solidFill>
            <a:schemeClr val="tx1"/>
          </a:solidFill>
          <a:latin typeface="+mn-lt"/>
          <a:ea typeface="+mn-ea"/>
          <a:cs typeface="+mn-cs"/>
        </a:defRPr>
      </a:lvl1pPr>
      <a:lvl2pPr marL="875110" indent="-335756" algn="l" rtl="0" eaLnBrk="0" fontAlgn="base" hangingPunct="0">
        <a:spcBef>
          <a:spcPct val="20000"/>
        </a:spcBef>
        <a:spcAft>
          <a:spcPct val="0"/>
        </a:spcAft>
        <a:buChar char="–"/>
        <a:defRPr sz="3300">
          <a:solidFill>
            <a:schemeClr val="tx1"/>
          </a:solidFill>
          <a:latin typeface="+mn-lt"/>
        </a:defRPr>
      </a:lvl2pPr>
      <a:lvl3pPr marL="1346597" indent="-269081" algn="l" rtl="0" eaLnBrk="0" fontAlgn="base" hangingPunct="0">
        <a:spcBef>
          <a:spcPct val="20000"/>
        </a:spcBef>
        <a:spcAft>
          <a:spcPct val="0"/>
        </a:spcAft>
        <a:buChar char="•"/>
        <a:defRPr sz="2850">
          <a:solidFill>
            <a:schemeClr val="tx1"/>
          </a:solidFill>
          <a:latin typeface="+mn-lt"/>
        </a:defRPr>
      </a:lvl3pPr>
      <a:lvl4pPr marL="1884760" indent="-269081" algn="l" rtl="0" eaLnBrk="0" fontAlgn="base" hangingPunct="0">
        <a:spcBef>
          <a:spcPct val="20000"/>
        </a:spcBef>
        <a:spcAft>
          <a:spcPct val="0"/>
        </a:spcAft>
        <a:buChar char="–"/>
        <a:defRPr sz="2325">
          <a:solidFill>
            <a:schemeClr val="tx1"/>
          </a:solidFill>
          <a:latin typeface="+mn-lt"/>
        </a:defRPr>
      </a:lvl4pPr>
      <a:lvl5pPr marL="2424113" indent="-269081" algn="l" rtl="0" eaLnBrk="0" fontAlgn="base" hangingPunct="0">
        <a:spcBef>
          <a:spcPct val="20000"/>
        </a:spcBef>
        <a:spcAft>
          <a:spcPct val="0"/>
        </a:spcAft>
        <a:buChar char="»"/>
        <a:defRPr sz="2325">
          <a:solidFill>
            <a:schemeClr val="tx1"/>
          </a:solidFill>
          <a:latin typeface="+mn-lt"/>
        </a:defRPr>
      </a:lvl5pPr>
      <a:lvl6pPr marL="2963582" indent="-269417" algn="l" rtl="0" fontAlgn="base">
        <a:spcBef>
          <a:spcPct val="20000"/>
        </a:spcBef>
        <a:spcAft>
          <a:spcPct val="0"/>
        </a:spcAft>
        <a:buChar char="»"/>
        <a:defRPr sz="2325">
          <a:solidFill>
            <a:schemeClr val="tx1"/>
          </a:solidFill>
          <a:latin typeface="+mn-lt"/>
        </a:defRPr>
      </a:lvl6pPr>
      <a:lvl7pPr marL="3502415" indent="-269417" algn="l" rtl="0" fontAlgn="base">
        <a:spcBef>
          <a:spcPct val="20000"/>
        </a:spcBef>
        <a:spcAft>
          <a:spcPct val="0"/>
        </a:spcAft>
        <a:buChar char="»"/>
        <a:defRPr sz="2325">
          <a:solidFill>
            <a:schemeClr val="tx1"/>
          </a:solidFill>
          <a:latin typeface="+mn-lt"/>
        </a:defRPr>
      </a:lvl7pPr>
      <a:lvl8pPr marL="4041248" indent="-269417" algn="l" rtl="0" fontAlgn="base">
        <a:spcBef>
          <a:spcPct val="20000"/>
        </a:spcBef>
        <a:spcAft>
          <a:spcPct val="0"/>
        </a:spcAft>
        <a:buChar char="»"/>
        <a:defRPr sz="2325">
          <a:solidFill>
            <a:schemeClr val="tx1"/>
          </a:solidFill>
          <a:latin typeface="+mn-lt"/>
        </a:defRPr>
      </a:lvl8pPr>
      <a:lvl9pPr marL="4580081" indent="-269417" algn="l" rtl="0" fontAlgn="base">
        <a:spcBef>
          <a:spcPct val="20000"/>
        </a:spcBef>
        <a:spcAft>
          <a:spcPct val="0"/>
        </a:spcAft>
        <a:buChar char="»"/>
        <a:defRPr sz="2325">
          <a:solidFill>
            <a:schemeClr val="tx1"/>
          </a:solidFill>
          <a:latin typeface="+mn-lt"/>
        </a:defRPr>
      </a:lvl9pPr>
    </p:bodyStyle>
    <p:otherStyle>
      <a:defPPr>
        <a:defRPr lang="vi-VN"/>
      </a:defPPr>
      <a:lvl1pPr marL="0" algn="l" defTabSz="1077666" rtl="0" eaLnBrk="1" latinLnBrk="0" hangingPunct="1">
        <a:defRPr sz="2100" kern="1200">
          <a:solidFill>
            <a:schemeClr val="tx1"/>
          </a:solidFill>
          <a:latin typeface="+mn-lt"/>
          <a:ea typeface="+mn-ea"/>
          <a:cs typeface="+mn-cs"/>
        </a:defRPr>
      </a:lvl1pPr>
      <a:lvl2pPr marL="538833" algn="l" defTabSz="1077666" rtl="0" eaLnBrk="1" latinLnBrk="0" hangingPunct="1">
        <a:defRPr sz="2100" kern="1200">
          <a:solidFill>
            <a:schemeClr val="tx1"/>
          </a:solidFill>
          <a:latin typeface="+mn-lt"/>
          <a:ea typeface="+mn-ea"/>
          <a:cs typeface="+mn-cs"/>
        </a:defRPr>
      </a:lvl2pPr>
      <a:lvl3pPr marL="1077666" algn="l" defTabSz="1077666" rtl="0" eaLnBrk="1" latinLnBrk="0" hangingPunct="1">
        <a:defRPr sz="2100" kern="1200">
          <a:solidFill>
            <a:schemeClr val="tx1"/>
          </a:solidFill>
          <a:latin typeface="+mn-lt"/>
          <a:ea typeface="+mn-ea"/>
          <a:cs typeface="+mn-cs"/>
        </a:defRPr>
      </a:lvl3pPr>
      <a:lvl4pPr marL="1616499" algn="l" defTabSz="1077666" rtl="0" eaLnBrk="1" latinLnBrk="0" hangingPunct="1">
        <a:defRPr sz="2100" kern="1200">
          <a:solidFill>
            <a:schemeClr val="tx1"/>
          </a:solidFill>
          <a:latin typeface="+mn-lt"/>
          <a:ea typeface="+mn-ea"/>
          <a:cs typeface="+mn-cs"/>
        </a:defRPr>
      </a:lvl4pPr>
      <a:lvl5pPr marL="2155332" algn="l" defTabSz="1077666" rtl="0" eaLnBrk="1" latinLnBrk="0" hangingPunct="1">
        <a:defRPr sz="2100" kern="1200">
          <a:solidFill>
            <a:schemeClr val="tx1"/>
          </a:solidFill>
          <a:latin typeface="+mn-lt"/>
          <a:ea typeface="+mn-ea"/>
          <a:cs typeface="+mn-cs"/>
        </a:defRPr>
      </a:lvl5pPr>
      <a:lvl6pPr marL="2694165" algn="l" defTabSz="1077666" rtl="0" eaLnBrk="1" latinLnBrk="0" hangingPunct="1">
        <a:defRPr sz="2100" kern="1200">
          <a:solidFill>
            <a:schemeClr val="tx1"/>
          </a:solidFill>
          <a:latin typeface="+mn-lt"/>
          <a:ea typeface="+mn-ea"/>
          <a:cs typeface="+mn-cs"/>
        </a:defRPr>
      </a:lvl6pPr>
      <a:lvl7pPr marL="3232998" algn="l" defTabSz="1077666" rtl="0" eaLnBrk="1" latinLnBrk="0" hangingPunct="1">
        <a:defRPr sz="2100" kern="1200">
          <a:solidFill>
            <a:schemeClr val="tx1"/>
          </a:solidFill>
          <a:latin typeface="+mn-lt"/>
          <a:ea typeface="+mn-ea"/>
          <a:cs typeface="+mn-cs"/>
        </a:defRPr>
      </a:lvl7pPr>
      <a:lvl8pPr marL="3771832" algn="l" defTabSz="1077666" rtl="0" eaLnBrk="1" latinLnBrk="0" hangingPunct="1">
        <a:defRPr sz="2100" kern="1200">
          <a:solidFill>
            <a:schemeClr val="tx1"/>
          </a:solidFill>
          <a:latin typeface="+mn-lt"/>
          <a:ea typeface="+mn-ea"/>
          <a:cs typeface="+mn-cs"/>
        </a:defRPr>
      </a:lvl8pPr>
      <a:lvl9pPr marL="4310665" algn="l" defTabSz="107766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650">
                <a:latin typeface="Arial" charset="0"/>
              </a:defRPr>
            </a:lvl1pPr>
          </a:lstStyle>
          <a:p>
            <a:pPr defTabSz="6858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4829"/>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650">
                <a:latin typeface="Arial" charset="0"/>
              </a:defRPr>
            </a:lvl1pPr>
          </a:lstStyle>
          <a:p>
            <a:pPr defTabSz="6858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650"/>
            </a:lvl1pPr>
          </a:lstStyle>
          <a:p>
            <a:pPr defTabSz="685800" fontAlgn="base">
              <a:spcBef>
                <a:spcPct val="0"/>
              </a:spcBef>
              <a:spcAft>
                <a:spcPct val="0"/>
              </a:spcAft>
              <a:defRPr/>
            </a:pPr>
            <a:fld id="{2617EFA2-66CE-485E-B347-99A5E496F1F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30187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5175">
          <a:solidFill>
            <a:schemeClr val="tx2"/>
          </a:solidFill>
          <a:latin typeface="+mj-lt"/>
          <a:ea typeface="+mj-ea"/>
          <a:cs typeface="+mj-cs"/>
        </a:defRPr>
      </a:lvl1pPr>
      <a:lvl2pPr algn="ctr" rtl="0" eaLnBrk="0" fontAlgn="base" hangingPunct="0">
        <a:spcBef>
          <a:spcPct val="0"/>
        </a:spcBef>
        <a:spcAft>
          <a:spcPct val="0"/>
        </a:spcAft>
        <a:defRPr sz="5175">
          <a:solidFill>
            <a:schemeClr val="tx2"/>
          </a:solidFill>
          <a:latin typeface="Arial" charset="0"/>
        </a:defRPr>
      </a:lvl2pPr>
      <a:lvl3pPr algn="ctr" rtl="0" eaLnBrk="0" fontAlgn="base" hangingPunct="0">
        <a:spcBef>
          <a:spcPct val="0"/>
        </a:spcBef>
        <a:spcAft>
          <a:spcPct val="0"/>
        </a:spcAft>
        <a:defRPr sz="5175">
          <a:solidFill>
            <a:schemeClr val="tx2"/>
          </a:solidFill>
          <a:latin typeface="Arial" charset="0"/>
        </a:defRPr>
      </a:lvl3pPr>
      <a:lvl4pPr algn="ctr" rtl="0" eaLnBrk="0" fontAlgn="base" hangingPunct="0">
        <a:spcBef>
          <a:spcPct val="0"/>
        </a:spcBef>
        <a:spcAft>
          <a:spcPct val="0"/>
        </a:spcAft>
        <a:defRPr sz="5175">
          <a:solidFill>
            <a:schemeClr val="tx2"/>
          </a:solidFill>
          <a:latin typeface="Arial" charset="0"/>
        </a:defRPr>
      </a:lvl4pPr>
      <a:lvl5pPr algn="ctr" rtl="0" eaLnBrk="0" fontAlgn="base" hangingPunct="0">
        <a:spcBef>
          <a:spcPct val="0"/>
        </a:spcBef>
        <a:spcAft>
          <a:spcPct val="0"/>
        </a:spcAft>
        <a:defRPr sz="5175">
          <a:solidFill>
            <a:schemeClr val="tx2"/>
          </a:solidFill>
          <a:latin typeface="Arial" charset="0"/>
        </a:defRPr>
      </a:lvl5pPr>
      <a:lvl6pPr marL="538833" algn="ctr" rtl="0" fontAlgn="base">
        <a:spcBef>
          <a:spcPct val="0"/>
        </a:spcBef>
        <a:spcAft>
          <a:spcPct val="0"/>
        </a:spcAft>
        <a:defRPr sz="5175">
          <a:solidFill>
            <a:schemeClr val="tx2"/>
          </a:solidFill>
          <a:latin typeface="Arial" charset="0"/>
        </a:defRPr>
      </a:lvl6pPr>
      <a:lvl7pPr marL="1077666" algn="ctr" rtl="0" fontAlgn="base">
        <a:spcBef>
          <a:spcPct val="0"/>
        </a:spcBef>
        <a:spcAft>
          <a:spcPct val="0"/>
        </a:spcAft>
        <a:defRPr sz="5175">
          <a:solidFill>
            <a:schemeClr val="tx2"/>
          </a:solidFill>
          <a:latin typeface="Arial" charset="0"/>
        </a:defRPr>
      </a:lvl7pPr>
      <a:lvl8pPr marL="1616499" algn="ctr" rtl="0" fontAlgn="base">
        <a:spcBef>
          <a:spcPct val="0"/>
        </a:spcBef>
        <a:spcAft>
          <a:spcPct val="0"/>
        </a:spcAft>
        <a:defRPr sz="5175">
          <a:solidFill>
            <a:schemeClr val="tx2"/>
          </a:solidFill>
          <a:latin typeface="Arial" charset="0"/>
        </a:defRPr>
      </a:lvl8pPr>
      <a:lvl9pPr marL="2155332" algn="ctr" rtl="0" fontAlgn="base">
        <a:spcBef>
          <a:spcPct val="0"/>
        </a:spcBef>
        <a:spcAft>
          <a:spcPct val="0"/>
        </a:spcAft>
        <a:defRPr sz="5175">
          <a:solidFill>
            <a:schemeClr val="tx2"/>
          </a:solidFill>
          <a:latin typeface="Arial" charset="0"/>
        </a:defRPr>
      </a:lvl9pPr>
    </p:titleStyle>
    <p:bodyStyle>
      <a:lvl1pPr marL="403622" indent="-403622" algn="l" rtl="0" eaLnBrk="0" fontAlgn="base" hangingPunct="0">
        <a:spcBef>
          <a:spcPct val="20000"/>
        </a:spcBef>
        <a:spcAft>
          <a:spcPct val="0"/>
        </a:spcAft>
        <a:buChar char="•"/>
        <a:defRPr sz="3750">
          <a:solidFill>
            <a:schemeClr val="tx1"/>
          </a:solidFill>
          <a:latin typeface="+mn-lt"/>
          <a:ea typeface="+mn-ea"/>
          <a:cs typeface="+mn-cs"/>
        </a:defRPr>
      </a:lvl1pPr>
      <a:lvl2pPr marL="875110" indent="-335756" algn="l" rtl="0" eaLnBrk="0" fontAlgn="base" hangingPunct="0">
        <a:spcBef>
          <a:spcPct val="20000"/>
        </a:spcBef>
        <a:spcAft>
          <a:spcPct val="0"/>
        </a:spcAft>
        <a:buChar char="–"/>
        <a:defRPr sz="3300">
          <a:solidFill>
            <a:schemeClr val="tx1"/>
          </a:solidFill>
          <a:latin typeface="+mn-lt"/>
        </a:defRPr>
      </a:lvl2pPr>
      <a:lvl3pPr marL="1346597" indent="-269081" algn="l" rtl="0" eaLnBrk="0" fontAlgn="base" hangingPunct="0">
        <a:spcBef>
          <a:spcPct val="20000"/>
        </a:spcBef>
        <a:spcAft>
          <a:spcPct val="0"/>
        </a:spcAft>
        <a:buChar char="•"/>
        <a:defRPr sz="2850">
          <a:solidFill>
            <a:schemeClr val="tx1"/>
          </a:solidFill>
          <a:latin typeface="+mn-lt"/>
        </a:defRPr>
      </a:lvl3pPr>
      <a:lvl4pPr marL="1884760" indent="-269081" algn="l" rtl="0" eaLnBrk="0" fontAlgn="base" hangingPunct="0">
        <a:spcBef>
          <a:spcPct val="20000"/>
        </a:spcBef>
        <a:spcAft>
          <a:spcPct val="0"/>
        </a:spcAft>
        <a:buChar char="–"/>
        <a:defRPr sz="2325">
          <a:solidFill>
            <a:schemeClr val="tx1"/>
          </a:solidFill>
          <a:latin typeface="+mn-lt"/>
        </a:defRPr>
      </a:lvl4pPr>
      <a:lvl5pPr marL="2424113" indent="-269081" algn="l" rtl="0" eaLnBrk="0" fontAlgn="base" hangingPunct="0">
        <a:spcBef>
          <a:spcPct val="20000"/>
        </a:spcBef>
        <a:spcAft>
          <a:spcPct val="0"/>
        </a:spcAft>
        <a:buChar char="»"/>
        <a:defRPr sz="2325">
          <a:solidFill>
            <a:schemeClr val="tx1"/>
          </a:solidFill>
          <a:latin typeface="+mn-lt"/>
        </a:defRPr>
      </a:lvl5pPr>
      <a:lvl6pPr marL="2963582" indent="-269417" algn="l" rtl="0" fontAlgn="base">
        <a:spcBef>
          <a:spcPct val="20000"/>
        </a:spcBef>
        <a:spcAft>
          <a:spcPct val="0"/>
        </a:spcAft>
        <a:buChar char="»"/>
        <a:defRPr sz="2325">
          <a:solidFill>
            <a:schemeClr val="tx1"/>
          </a:solidFill>
          <a:latin typeface="+mn-lt"/>
        </a:defRPr>
      </a:lvl6pPr>
      <a:lvl7pPr marL="3502415" indent="-269417" algn="l" rtl="0" fontAlgn="base">
        <a:spcBef>
          <a:spcPct val="20000"/>
        </a:spcBef>
        <a:spcAft>
          <a:spcPct val="0"/>
        </a:spcAft>
        <a:buChar char="»"/>
        <a:defRPr sz="2325">
          <a:solidFill>
            <a:schemeClr val="tx1"/>
          </a:solidFill>
          <a:latin typeface="+mn-lt"/>
        </a:defRPr>
      </a:lvl7pPr>
      <a:lvl8pPr marL="4041248" indent="-269417" algn="l" rtl="0" fontAlgn="base">
        <a:spcBef>
          <a:spcPct val="20000"/>
        </a:spcBef>
        <a:spcAft>
          <a:spcPct val="0"/>
        </a:spcAft>
        <a:buChar char="»"/>
        <a:defRPr sz="2325">
          <a:solidFill>
            <a:schemeClr val="tx1"/>
          </a:solidFill>
          <a:latin typeface="+mn-lt"/>
        </a:defRPr>
      </a:lvl8pPr>
      <a:lvl9pPr marL="4580081" indent="-269417" algn="l" rtl="0" fontAlgn="base">
        <a:spcBef>
          <a:spcPct val="20000"/>
        </a:spcBef>
        <a:spcAft>
          <a:spcPct val="0"/>
        </a:spcAft>
        <a:buChar char="»"/>
        <a:defRPr sz="2325">
          <a:solidFill>
            <a:schemeClr val="tx1"/>
          </a:solidFill>
          <a:latin typeface="+mn-lt"/>
        </a:defRPr>
      </a:lvl9pPr>
    </p:bodyStyle>
    <p:otherStyle>
      <a:defPPr>
        <a:defRPr lang="vi-VN"/>
      </a:defPPr>
      <a:lvl1pPr marL="0" algn="l" defTabSz="1077666" rtl="0" eaLnBrk="1" latinLnBrk="0" hangingPunct="1">
        <a:defRPr sz="2100" kern="1200">
          <a:solidFill>
            <a:schemeClr val="tx1"/>
          </a:solidFill>
          <a:latin typeface="+mn-lt"/>
          <a:ea typeface="+mn-ea"/>
          <a:cs typeface="+mn-cs"/>
        </a:defRPr>
      </a:lvl1pPr>
      <a:lvl2pPr marL="538833" algn="l" defTabSz="1077666" rtl="0" eaLnBrk="1" latinLnBrk="0" hangingPunct="1">
        <a:defRPr sz="2100" kern="1200">
          <a:solidFill>
            <a:schemeClr val="tx1"/>
          </a:solidFill>
          <a:latin typeface="+mn-lt"/>
          <a:ea typeface="+mn-ea"/>
          <a:cs typeface="+mn-cs"/>
        </a:defRPr>
      </a:lvl2pPr>
      <a:lvl3pPr marL="1077666" algn="l" defTabSz="1077666" rtl="0" eaLnBrk="1" latinLnBrk="0" hangingPunct="1">
        <a:defRPr sz="2100" kern="1200">
          <a:solidFill>
            <a:schemeClr val="tx1"/>
          </a:solidFill>
          <a:latin typeface="+mn-lt"/>
          <a:ea typeface="+mn-ea"/>
          <a:cs typeface="+mn-cs"/>
        </a:defRPr>
      </a:lvl3pPr>
      <a:lvl4pPr marL="1616499" algn="l" defTabSz="1077666" rtl="0" eaLnBrk="1" latinLnBrk="0" hangingPunct="1">
        <a:defRPr sz="2100" kern="1200">
          <a:solidFill>
            <a:schemeClr val="tx1"/>
          </a:solidFill>
          <a:latin typeface="+mn-lt"/>
          <a:ea typeface="+mn-ea"/>
          <a:cs typeface="+mn-cs"/>
        </a:defRPr>
      </a:lvl4pPr>
      <a:lvl5pPr marL="2155332" algn="l" defTabSz="1077666" rtl="0" eaLnBrk="1" latinLnBrk="0" hangingPunct="1">
        <a:defRPr sz="2100" kern="1200">
          <a:solidFill>
            <a:schemeClr val="tx1"/>
          </a:solidFill>
          <a:latin typeface="+mn-lt"/>
          <a:ea typeface="+mn-ea"/>
          <a:cs typeface="+mn-cs"/>
        </a:defRPr>
      </a:lvl5pPr>
      <a:lvl6pPr marL="2694165" algn="l" defTabSz="1077666" rtl="0" eaLnBrk="1" latinLnBrk="0" hangingPunct="1">
        <a:defRPr sz="2100" kern="1200">
          <a:solidFill>
            <a:schemeClr val="tx1"/>
          </a:solidFill>
          <a:latin typeface="+mn-lt"/>
          <a:ea typeface="+mn-ea"/>
          <a:cs typeface="+mn-cs"/>
        </a:defRPr>
      </a:lvl6pPr>
      <a:lvl7pPr marL="3232998" algn="l" defTabSz="1077666" rtl="0" eaLnBrk="1" latinLnBrk="0" hangingPunct="1">
        <a:defRPr sz="2100" kern="1200">
          <a:solidFill>
            <a:schemeClr val="tx1"/>
          </a:solidFill>
          <a:latin typeface="+mn-lt"/>
          <a:ea typeface="+mn-ea"/>
          <a:cs typeface="+mn-cs"/>
        </a:defRPr>
      </a:lvl7pPr>
      <a:lvl8pPr marL="3771832" algn="l" defTabSz="1077666" rtl="0" eaLnBrk="1" latinLnBrk="0" hangingPunct="1">
        <a:defRPr sz="2100" kern="1200">
          <a:solidFill>
            <a:schemeClr val="tx1"/>
          </a:solidFill>
          <a:latin typeface="+mn-lt"/>
          <a:ea typeface="+mn-ea"/>
          <a:cs typeface="+mn-cs"/>
        </a:defRPr>
      </a:lvl8pPr>
      <a:lvl9pPr marL="4310665" algn="l" defTabSz="1077666"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650">
                <a:latin typeface="Arial" charset="0"/>
              </a:defRPr>
            </a:lvl1pPr>
          </a:lstStyle>
          <a:p>
            <a:pPr defTabSz="6858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4829"/>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650">
                <a:latin typeface="Arial" charset="0"/>
              </a:defRPr>
            </a:lvl1pPr>
          </a:lstStyle>
          <a:p>
            <a:pPr defTabSz="6858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650"/>
            </a:lvl1pPr>
          </a:lstStyle>
          <a:p>
            <a:pPr defTabSz="685800" fontAlgn="base">
              <a:spcBef>
                <a:spcPct val="0"/>
              </a:spcBef>
              <a:spcAft>
                <a:spcPct val="0"/>
              </a:spcAft>
              <a:defRPr/>
            </a:pPr>
            <a:fld id="{2617EFA2-66CE-485E-B347-99A5E496F1F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155348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5175">
          <a:solidFill>
            <a:schemeClr val="tx2"/>
          </a:solidFill>
          <a:latin typeface="+mj-lt"/>
          <a:ea typeface="+mj-ea"/>
          <a:cs typeface="+mj-cs"/>
        </a:defRPr>
      </a:lvl1pPr>
      <a:lvl2pPr algn="ctr" rtl="0" eaLnBrk="0" fontAlgn="base" hangingPunct="0">
        <a:spcBef>
          <a:spcPct val="0"/>
        </a:spcBef>
        <a:spcAft>
          <a:spcPct val="0"/>
        </a:spcAft>
        <a:defRPr sz="5175">
          <a:solidFill>
            <a:schemeClr val="tx2"/>
          </a:solidFill>
          <a:latin typeface="Arial" charset="0"/>
        </a:defRPr>
      </a:lvl2pPr>
      <a:lvl3pPr algn="ctr" rtl="0" eaLnBrk="0" fontAlgn="base" hangingPunct="0">
        <a:spcBef>
          <a:spcPct val="0"/>
        </a:spcBef>
        <a:spcAft>
          <a:spcPct val="0"/>
        </a:spcAft>
        <a:defRPr sz="5175">
          <a:solidFill>
            <a:schemeClr val="tx2"/>
          </a:solidFill>
          <a:latin typeface="Arial" charset="0"/>
        </a:defRPr>
      </a:lvl3pPr>
      <a:lvl4pPr algn="ctr" rtl="0" eaLnBrk="0" fontAlgn="base" hangingPunct="0">
        <a:spcBef>
          <a:spcPct val="0"/>
        </a:spcBef>
        <a:spcAft>
          <a:spcPct val="0"/>
        </a:spcAft>
        <a:defRPr sz="5175">
          <a:solidFill>
            <a:schemeClr val="tx2"/>
          </a:solidFill>
          <a:latin typeface="Arial" charset="0"/>
        </a:defRPr>
      </a:lvl4pPr>
      <a:lvl5pPr algn="ctr" rtl="0" eaLnBrk="0" fontAlgn="base" hangingPunct="0">
        <a:spcBef>
          <a:spcPct val="0"/>
        </a:spcBef>
        <a:spcAft>
          <a:spcPct val="0"/>
        </a:spcAft>
        <a:defRPr sz="5175">
          <a:solidFill>
            <a:schemeClr val="tx2"/>
          </a:solidFill>
          <a:latin typeface="Arial" charset="0"/>
        </a:defRPr>
      </a:lvl5pPr>
      <a:lvl6pPr marL="538833" algn="ctr" rtl="0" fontAlgn="base">
        <a:spcBef>
          <a:spcPct val="0"/>
        </a:spcBef>
        <a:spcAft>
          <a:spcPct val="0"/>
        </a:spcAft>
        <a:defRPr sz="5175">
          <a:solidFill>
            <a:schemeClr val="tx2"/>
          </a:solidFill>
          <a:latin typeface="Arial" charset="0"/>
        </a:defRPr>
      </a:lvl6pPr>
      <a:lvl7pPr marL="1077666" algn="ctr" rtl="0" fontAlgn="base">
        <a:spcBef>
          <a:spcPct val="0"/>
        </a:spcBef>
        <a:spcAft>
          <a:spcPct val="0"/>
        </a:spcAft>
        <a:defRPr sz="5175">
          <a:solidFill>
            <a:schemeClr val="tx2"/>
          </a:solidFill>
          <a:latin typeface="Arial" charset="0"/>
        </a:defRPr>
      </a:lvl7pPr>
      <a:lvl8pPr marL="1616499" algn="ctr" rtl="0" fontAlgn="base">
        <a:spcBef>
          <a:spcPct val="0"/>
        </a:spcBef>
        <a:spcAft>
          <a:spcPct val="0"/>
        </a:spcAft>
        <a:defRPr sz="5175">
          <a:solidFill>
            <a:schemeClr val="tx2"/>
          </a:solidFill>
          <a:latin typeface="Arial" charset="0"/>
        </a:defRPr>
      </a:lvl8pPr>
      <a:lvl9pPr marL="2155332" algn="ctr" rtl="0" fontAlgn="base">
        <a:spcBef>
          <a:spcPct val="0"/>
        </a:spcBef>
        <a:spcAft>
          <a:spcPct val="0"/>
        </a:spcAft>
        <a:defRPr sz="5175">
          <a:solidFill>
            <a:schemeClr val="tx2"/>
          </a:solidFill>
          <a:latin typeface="Arial" charset="0"/>
        </a:defRPr>
      </a:lvl9pPr>
    </p:titleStyle>
    <p:bodyStyle>
      <a:lvl1pPr marL="403622" indent="-403622" algn="l" rtl="0" eaLnBrk="0" fontAlgn="base" hangingPunct="0">
        <a:spcBef>
          <a:spcPct val="20000"/>
        </a:spcBef>
        <a:spcAft>
          <a:spcPct val="0"/>
        </a:spcAft>
        <a:buChar char="•"/>
        <a:defRPr sz="3750">
          <a:solidFill>
            <a:schemeClr val="tx1"/>
          </a:solidFill>
          <a:latin typeface="+mn-lt"/>
          <a:ea typeface="+mn-ea"/>
          <a:cs typeface="+mn-cs"/>
        </a:defRPr>
      </a:lvl1pPr>
      <a:lvl2pPr marL="875110" indent="-335756" algn="l" rtl="0" eaLnBrk="0" fontAlgn="base" hangingPunct="0">
        <a:spcBef>
          <a:spcPct val="20000"/>
        </a:spcBef>
        <a:spcAft>
          <a:spcPct val="0"/>
        </a:spcAft>
        <a:buChar char="–"/>
        <a:defRPr sz="3300">
          <a:solidFill>
            <a:schemeClr val="tx1"/>
          </a:solidFill>
          <a:latin typeface="+mn-lt"/>
        </a:defRPr>
      </a:lvl2pPr>
      <a:lvl3pPr marL="1346597" indent="-269081" algn="l" rtl="0" eaLnBrk="0" fontAlgn="base" hangingPunct="0">
        <a:spcBef>
          <a:spcPct val="20000"/>
        </a:spcBef>
        <a:spcAft>
          <a:spcPct val="0"/>
        </a:spcAft>
        <a:buChar char="•"/>
        <a:defRPr sz="2850">
          <a:solidFill>
            <a:schemeClr val="tx1"/>
          </a:solidFill>
          <a:latin typeface="+mn-lt"/>
        </a:defRPr>
      </a:lvl3pPr>
      <a:lvl4pPr marL="1884760" indent="-269081" algn="l" rtl="0" eaLnBrk="0" fontAlgn="base" hangingPunct="0">
        <a:spcBef>
          <a:spcPct val="20000"/>
        </a:spcBef>
        <a:spcAft>
          <a:spcPct val="0"/>
        </a:spcAft>
        <a:buChar char="–"/>
        <a:defRPr sz="2325">
          <a:solidFill>
            <a:schemeClr val="tx1"/>
          </a:solidFill>
          <a:latin typeface="+mn-lt"/>
        </a:defRPr>
      </a:lvl4pPr>
      <a:lvl5pPr marL="2424113" indent="-269081" algn="l" rtl="0" eaLnBrk="0" fontAlgn="base" hangingPunct="0">
        <a:spcBef>
          <a:spcPct val="20000"/>
        </a:spcBef>
        <a:spcAft>
          <a:spcPct val="0"/>
        </a:spcAft>
        <a:buChar char="»"/>
        <a:defRPr sz="2325">
          <a:solidFill>
            <a:schemeClr val="tx1"/>
          </a:solidFill>
          <a:latin typeface="+mn-lt"/>
        </a:defRPr>
      </a:lvl5pPr>
      <a:lvl6pPr marL="2963582" indent="-269417" algn="l" rtl="0" fontAlgn="base">
        <a:spcBef>
          <a:spcPct val="20000"/>
        </a:spcBef>
        <a:spcAft>
          <a:spcPct val="0"/>
        </a:spcAft>
        <a:buChar char="»"/>
        <a:defRPr sz="2325">
          <a:solidFill>
            <a:schemeClr val="tx1"/>
          </a:solidFill>
          <a:latin typeface="+mn-lt"/>
        </a:defRPr>
      </a:lvl6pPr>
      <a:lvl7pPr marL="3502415" indent="-269417" algn="l" rtl="0" fontAlgn="base">
        <a:spcBef>
          <a:spcPct val="20000"/>
        </a:spcBef>
        <a:spcAft>
          <a:spcPct val="0"/>
        </a:spcAft>
        <a:buChar char="»"/>
        <a:defRPr sz="2325">
          <a:solidFill>
            <a:schemeClr val="tx1"/>
          </a:solidFill>
          <a:latin typeface="+mn-lt"/>
        </a:defRPr>
      </a:lvl7pPr>
      <a:lvl8pPr marL="4041248" indent="-269417" algn="l" rtl="0" fontAlgn="base">
        <a:spcBef>
          <a:spcPct val="20000"/>
        </a:spcBef>
        <a:spcAft>
          <a:spcPct val="0"/>
        </a:spcAft>
        <a:buChar char="»"/>
        <a:defRPr sz="2325">
          <a:solidFill>
            <a:schemeClr val="tx1"/>
          </a:solidFill>
          <a:latin typeface="+mn-lt"/>
        </a:defRPr>
      </a:lvl8pPr>
      <a:lvl9pPr marL="4580081" indent="-269417" algn="l" rtl="0" fontAlgn="base">
        <a:spcBef>
          <a:spcPct val="20000"/>
        </a:spcBef>
        <a:spcAft>
          <a:spcPct val="0"/>
        </a:spcAft>
        <a:buChar char="»"/>
        <a:defRPr sz="2325">
          <a:solidFill>
            <a:schemeClr val="tx1"/>
          </a:solidFill>
          <a:latin typeface="+mn-lt"/>
        </a:defRPr>
      </a:lvl9pPr>
    </p:bodyStyle>
    <p:otherStyle>
      <a:defPPr>
        <a:defRPr lang="vi-VN"/>
      </a:defPPr>
      <a:lvl1pPr marL="0" algn="l" defTabSz="1077666" rtl="0" eaLnBrk="1" latinLnBrk="0" hangingPunct="1">
        <a:defRPr sz="2100" kern="1200">
          <a:solidFill>
            <a:schemeClr val="tx1"/>
          </a:solidFill>
          <a:latin typeface="+mn-lt"/>
          <a:ea typeface="+mn-ea"/>
          <a:cs typeface="+mn-cs"/>
        </a:defRPr>
      </a:lvl1pPr>
      <a:lvl2pPr marL="538833" algn="l" defTabSz="1077666" rtl="0" eaLnBrk="1" latinLnBrk="0" hangingPunct="1">
        <a:defRPr sz="2100" kern="1200">
          <a:solidFill>
            <a:schemeClr val="tx1"/>
          </a:solidFill>
          <a:latin typeface="+mn-lt"/>
          <a:ea typeface="+mn-ea"/>
          <a:cs typeface="+mn-cs"/>
        </a:defRPr>
      </a:lvl2pPr>
      <a:lvl3pPr marL="1077666" algn="l" defTabSz="1077666" rtl="0" eaLnBrk="1" latinLnBrk="0" hangingPunct="1">
        <a:defRPr sz="2100" kern="1200">
          <a:solidFill>
            <a:schemeClr val="tx1"/>
          </a:solidFill>
          <a:latin typeface="+mn-lt"/>
          <a:ea typeface="+mn-ea"/>
          <a:cs typeface="+mn-cs"/>
        </a:defRPr>
      </a:lvl3pPr>
      <a:lvl4pPr marL="1616499" algn="l" defTabSz="1077666" rtl="0" eaLnBrk="1" latinLnBrk="0" hangingPunct="1">
        <a:defRPr sz="2100" kern="1200">
          <a:solidFill>
            <a:schemeClr val="tx1"/>
          </a:solidFill>
          <a:latin typeface="+mn-lt"/>
          <a:ea typeface="+mn-ea"/>
          <a:cs typeface="+mn-cs"/>
        </a:defRPr>
      </a:lvl4pPr>
      <a:lvl5pPr marL="2155332" algn="l" defTabSz="1077666" rtl="0" eaLnBrk="1" latinLnBrk="0" hangingPunct="1">
        <a:defRPr sz="2100" kern="1200">
          <a:solidFill>
            <a:schemeClr val="tx1"/>
          </a:solidFill>
          <a:latin typeface="+mn-lt"/>
          <a:ea typeface="+mn-ea"/>
          <a:cs typeface="+mn-cs"/>
        </a:defRPr>
      </a:lvl5pPr>
      <a:lvl6pPr marL="2694165" algn="l" defTabSz="1077666" rtl="0" eaLnBrk="1" latinLnBrk="0" hangingPunct="1">
        <a:defRPr sz="2100" kern="1200">
          <a:solidFill>
            <a:schemeClr val="tx1"/>
          </a:solidFill>
          <a:latin typeface="+mn-lt"/>
          <a:ea typeface="+mn-ea"/>
          <a:cs typeface="+mn-cs"/>
        </a:defRPr>
      </a:lvl6pPr>
      <a:lvl7pPr marL="3232998" algn="l" defTabSz="1077666" rtl="0" eaLnBrk="1" latinLnBrk="0" hangingPunct="1">
        <a:defRPr sz="2100" kern="1200">
          <a:solidFill>
            <a:schemeClr val="tx1"/>
          </a:solidFill>
          <a:latin typeface="+mn-lt"/>
          <a:ea typeface="+mn-ea"/>
          <a:cs typeface="+mn-cs"/>
        </a:defRPr>
      </a:lvl7pPr>
      <a:lvl8pPr marL="3771832" algn="l" defTabSz="1077666" rtl="0" eaLnBrk="1" latinLnBrk="0" hangingPunct="1">
        <a:defRPr sz="2100" kern="1200">
          <a:solidFill>
            <a:schemeClr val="tx1"/>
          </a:solidFill>
          <a:latin typeface="+mn-lt"/>
          <a:ea typeface="+mn-ea"/>
          <a:cs typeface="+mn-cs"/>
        </a:defRPr>
      </a:lvl8pPr>
      <a:lvl9pPr marL="4310665" algn="l" defTabSz="1077666"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650">
                <a:latin typeface="Arial" charset="0"/>
              </a:defRPr>
            </a:lvl1pPr>
          </a:lstStyle>
          <a:p>
            <a:pPr defTabSz="6858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4829"/>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650">
                <a:latin typeface="Arial" charset="0"/>
              </a:defRPr>
            </a:lvl1pPr>
          </a:lstStyle>
          <a:p>
            <a:pPr defTabSz="6858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650"/>
            </a:lvl1pPr>
          </a:lstStyle>
          <a:p>
            <a:pPr defTabSz="685800" fontAlgn="base">
              <a:spcBef>
                <a:spcPct val="0"/>
              </a:spcBef>
              <a:spcAft>
                <a:spcPct val="0"/>
              </a:spcAft>
              <a:defRPr/>
            </a:pPr>
            <a:fld id="{2617EFA2-66CE-485E-B347-99A5E496F1F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594387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5175">
          <a:solidFill>
            <a:schemeClr val="tx2"/>
          </a:solidFill>
          <a:latin typeface="+mj-lt"/>
          <a:ea typeface="+mj-ea"/>
          <a:cs typeface="+mj-cs"/>
        </a:defRPr>
      </a:lvl1pPr>
      <a:lvl2pPr algn="ctr" rtl="0" eaLnBrk="0" fontAlgn="base" hangingPunct="0">
        <a:spcBef>
          <a:spcPct val="0"/>
        </a:spcBef>
        <a:spcAft>
          <a:spcPct val="0"/>
        </a:spcAft>
        <a:defRPr sz="5175">
          <a:solidFill>
            <a:schemeClr val="tx2"/>
          </a:solidFill>
          <a:latin typeface="Arial" charset="0"/>
        </a:defRPr>
      </a:lvl2pPr>
      <a:lvl3pPr algn="ctr" rtl="0" eaLnBrk="0" fontAlgn="base" hangingPunct="0">
        <a:spcBef>
          <a:spcPct val="0"/>
        </a:spcBef>
        <a:spcAft>
          <a:spcPct val="0"/>
        </a:spcAft>
        <a:defRPr sz="5175">
          <a:solidFill>
            <a:schemeClr val="tx2"/>
          </a:solidFill>
          <a:latin typeface="Arial" charset="0"/>
        </a:defRPr>
      </a:lvl3pPr>
      <a:lvl4pPr algn="ctr" rtl="0" eaLnBrk="0" fontAlgn="base" hangingPunct="0">
        <a:spcBef>
          <a:spcPct val="0"/>
        </a:spcBef>
        <a:spcAft>
          <a:spcPct val="0"/>
        </a:spcAft>
        <a:defRPr sz="5175">
          <a:solidFill>
            <a:schemeClr val="tx2"/>
          </a:solidFill>
          <a:latin typeface="Arial" charset="0"/>
        </a:defRPr>
      </a:lvl4pPr>
      <a:lvl5pPr algn="ctr" rtl="0" eaLnBrk="0" fontAlgn="base" hangingPunct="0">
        <a:spcBef>
          <a:spcPct val="0"/>
        </a:spcBef>
        <a:spcAft>
          <a:spcPct val="0"/>
        </a:spcAft>
        <a:defRPr sz="5175">
          <a:solidFill>
            <a:schemeClr val="tx2"/>
          </a:solidFill>
          <a:latin typeface="Arial" charset="0"/>
        </a:defRPr>
      </a:lvl5pPr>
      <a:lvl6pPr marL="538833" algn="ctr" rtl="0" fontAlgn="base">
        <a:spcBef>
          <a:spcPct val="0"/>
        </a:spcBef>
        <a:spcAft>
          <a:spcPct val="0"/>
        </a:spcAft>
        <a:defRPr sz="5175">
          <a:solidFill>
            <a:schemeClr val="tx2"/>
          </a:solidFill>
          <a:latin typeface="Arial" charset="0"/>
        </a:defRPr>
      </a:lvl6pPr>
      <a:lvl7pPr marL="1077666" algn="ctr" rtl="0" fontAlgn="base">
        <a:spcBef>
          <a:spcPct val="0"/>
        </a:spcBef>
        <a:spcAft>
          <a:spcPct val="0"/>
        </a:spcAft>
        <a:defRPr sz="5175">
          <a:solidFill>
            <a:schemeClr val="tx2"/>
          </a:solidFill>
          <a:latin typeface="Arial" charset="0"/>
        </a:defRPr>
      </a:lvl7pPr>
      <a:lvl8pPr marL="1616499" algn="ctr" rtl="0" fontAlgn="base">
        <a:spcBef>
          <a:spcPct val="0"/>
        </a:spcBef>
        <a:spcAft>
          <a:spcPct val="0"/>
        </a:spcAft>
        <a:defRPr sz="5175">
          <a:solidFill>
            <a:schemeClr val="tx2"/>
          </a:solidFill>
          <a:latin typeface="Arial" charset="0"/>
        </a:defRPr>
      </a:lvl8pPr>
      <a:lvl9pPr marL="2155332" algn="ctr" rtl="0" fontAlgn="base">
        <a:spcBef>
          <a:spcPct val="0"/>
        </a:spcBef>
        <a:spcAft>
          <a:spcPct val="0"/>
        </a:spcAft>
        <a:defRPr sz="5175">
          <a:solidFill>
            <a:schemeClr val="tx2"/>
          </a:solidFill>
          <a:latin typeface="Arial" charset="0"/>
        </a:defRPr>
      </a:lvl9pPr>
    </p:titleStyle>
    <p:bodyStyle>
      <a:lvl1pPr marL="403622" indent="-403622" algn="l" rtl="0" eaLnBrk="0" fontAlgn="base" hangingPunct="0">
        <a:spcBef>
          <a:spcPct val="20000"/>
        </a:spcBef>
        <a:spcAft>
          <a:spcPct val="0"/>
        </a:spcAft>
        <a:buChar char="•"/>
        <a:defRPr sz="3750">
          <a:solidFill>
            <a:schemeClr val="tx1"/>
          </a:solidFill>
          <a:latin typeface="+mn-lt"/>
          <a:ea typeface="+mn-ea"/>
          <a:cs typeface="+mn-cs"/>
        </a:defRPr>
      </a:lvl1pPr>
      <a:lvl2pPr marL="875110" indent="-335756" algn="l" rtl="0" eaLnBrk="0" fontAlgn="base" hangingPunct="0">
        <a:spcBef>
          <a:spcPct val="20000"/>
        </a:spcBef>
        <a:spcAft>
          <a:spcPct val="0"/>
        </a:spcAft>
        <a:buChar char="–"/>
        <a:defRPr sz="3300">
          <a:solidFill>
            <a:schemeClr val="tx1"/>
          </a:solidFill>
          <a:latin typeface="+mn-lt"/>
        </a:defRPr>
      </a:lvl2pPr>
      <a:lvl3pPr marL="1346597" indent="-269081" algn="l" rtl="0" eaLnBrk="0" fontAlgn="base" hangingPunct="0">
        <a:spcBef>
          <a:spcPct val="20000"/>
        </a:spcBef>
        <a:spcAft>
          <a:spcPct val="0"/>
        </a:spcAft>
        <a:buChar char="•"/>
        <a:defRPr sz="2850">
          <a:solidFill>
            <a:schemeClr val="tx1"/>
          </a:solidFill>
          <a:latin typeface="+mn-lt"/>
        </a:defRPr>
      </a:lvl3pPr>
      <a:lvl4pPr marL="1884760" indent="-269081" algn="l" rtl="0" eaLnBrk="0" fontAlgn="base" hangingPunct="0">
        <a:spcBef>
          <a:spcPct val="20000"/>
        </a:spcBef>
        <a:spcAft>
          <a:spcPct val="0"/>
        </a:spcAft>
        <a:buChar char="–"/>
        <a:defRPr sz="2325">
          <a:solidFill>
            <a:schemeClr val="tx1"/>
          </a:solidFill>
          <a:latin typeface="+mn-lt"/>
        </a:defRPr>
      </a:lvl4pPr>
      <a:lvl5pPr marL="2424113" indent="-269081" algn="l" rtl="0" eaLnBrk="0" fontAlgn="base" hangingPunct="0">
        <a:spcBef>
          <a:spcPct val="20000"/>
        </a:spcBef>
        <a:spcAft>
          <a:spcPct val="0"/>
        </a:spcAft>
        <a:buChar char="»"/>
        <a:defRPr sz="2325">
          <a:solidFill>
            <a:schemeClr val="tx1"/>
          </a:solidFill>
          <a:latin typeface="+mn-lt"/>
        </a:defRPr>
      </a:lvl5pPr>
      <a:lvl6pPr marL="2963582" indent="-269417" algn="l" rtl="0" fontAlgn="base">
        <a:spcBef>
          <a:spcPct val="20000"/>
        </a:spcBef>
        <a:spcAft>
          <a:spcPct val="0"/>
        </a:spcAft>
        <a:buChar char="»"/>
        <a:defRPr sz="2325">
          <a:solidFill>
            <a:schemeClr val="tx1"/>
          </a:solidFill>
          <a:latin typeface="+mn-lt"/>
        </a:defRPr>
      </a:lvl6pPr>
      <a:lvl7pPr marL="3502415" indent="-269417" algn="l" rtl="0" fontAlgn="base">
        <a:spcBef>
          <a:spcPct val="20000"/>
        </a:spcBef>
        <a:spcAft>
          <a:spcPct val="0"/>
        </a:spcAft>
        <a:buChar char="»"/>
        <a:defRPr sz="2325">
          <a:solidFill>
            <a:schemeClr val="tx1"/>
          </a:solidFill>
          <a:latin typeface="+mn-lt"/>
        </a:defRPr>
      </a:lvl7pPr>
      <a:lvl8pPr marL="4041248" indent="-269417" algn="l" rtl="0" fontAlgn="base">
        <a:spcBef>
          <a:spcPct val="20000"/>
        </a:spcBef>
        <a:spcAft>
          <a:spcPct val="0"/>
        </a:spcAft>
        <a:buChar char="»"/>
        <a:defRPr sz="2325">
          <a:solidFill>
            <a:schemeClr val="tx1"/>
          </a:solidFill>
          <a:latin typeface="+mn-lt"/>
        </a:defRPr>
      </a:lvl8pPr>
      <a:lvl9pPr marL="4580081" indent="-269417" algn="l" rtl="0" fontAlgn="base">
        <a:spcBef>
          <a:spcPct val="20000"/>
        </a:spcBef>
        <a:spcAft>
          <a:spcPct val="0"/>
        </a:spcAft>
        <a:buChar char="»"/>
        <a:defRPr sz="2325">
          <a:solidFill>
            <a:schemeClr val="tx1"/>
          </a:solidFill>
          <a:latin typeface="+mn-lt"/>
        </a:defRPr>
      </a:lvl9pPr>
    </p:bodyStyle>
    <p:otherStyle>
      <a:defPPr>
        <a:defRPr lang="vi-VN"/>
      </a:defPPr>
      <a:lvl1pPr marL="0" algn="l" defTabSz="1077666" rtl="0" eaLnBrk="1" latinLnBrk="0" hangingPunct="1">
        <a:defRPr sz="2100" kern="1200">
          <a:solidFill>
            <a:schemeClr val="tx1"/>
          </a:solidFill>
          <a:latin typeface="+mn-lt"/>
          <a:ea typeface="+mn-ea"/>
          <a:cs typeface="+mn-cs"/>
        </a:defRPr>
      </a:lvl1pPr>
      <a:lvl2pPr marL="538833" algn="l" defTabSz="1077666" rtl="0" eaLnBrk="1" latinLnBrk="0" hangingPunct="1">
        <a:defRPr sz="2100" kern="1200">
          <a:solidFill>
            <a:schemeClr val="tx1"/>
          </a:solidFill>
          <a:latin typeface="+mn-lt"/>
          <a:ea typeface="+mn-ea"/>
          <a:cs typeface="+mn-cs"/>
        </a:defRPr>
      </a:lvl2pPr>
      <a:lvl3pPr marL="1077666" algn="l" defTabSz="1077666" rtl="0" eaLnBrk="1" latinLnBrk="0" hangingPunct="1">
        <a:defRPr sz="2100" kern="1200">
          <a:solidFill>
            <a:schemeClr val="tx1"/>
          </a:solidFill>
          <a:latin typeface="+mn-lt"/>
          <a:ea typeface="+mn-ea"/>
          <a:cs typeface="+mn-cs"/>
        </a:defRPr>
      </a:lvl3pPr>
      <a:lvl4pPr marL="1616499" algn="l" defTabSz="1077666" rtl="0" eaLnBrk="1" latinLnBrk="0" hangingPunct="1">
        <a:defRPr sz="2100" kern="1200">
          <a:solidFill>
            <a:schemeClr val="tx1"/>
          </a:solidFill>
          <a:latin typeface="+mn-lt"/>
          <a:ea typeface="+mn-ea"/>
          <a:cs typeface="+mn-cs"/>
        </a:defRPr>
      </a:lvl4pPr>
      <a:lvl5pPr marL="2155332" algn="l" defTabSz="1077666" rtl="0" eaLnBrk="1" latinLnBrk="0" hangingPunct="1">
        <a:defRPr sz="2100" kern="1200">
          <a:solidFill>
            <a:schemeClr val="tx1"/>
          </a:solidFill>
          <a:latin typeface="+mn-lt"/>
          <a:ea typeface="+mn-ea"/>
          <a:cs typeface="+mn-cs"/>
        </a:defRPr>
      </a:lvl5pPr>
      <a:lvl6pPr marL="2694165" algn="l" defTabSz="1077666" rtl="0" eaLnBrk="1" latinLnBrk="0" hangingPunct="1">
        <a:defRPr sz="2100" kern="1200">
          <a:solidFill>
            <a:schemeClr val="tx1"/>
          </a:solidFill>
          <a:latin typeface="+mn-lt"/>
          <a:ea typeface="+mn-ea"/>
          <a:cs typeface="+mn-cs"/>
        </a:defRPr>
      </a:lvl6pPr>
      <a:lvl7pPr marL="3232998" algn="l" defTabSz="1077666" rtl="0" eaLnBrk="1" latinLnBrk="0" hangingPunct="1">
        <a:defRPr sz="2100" kern="1200">
          <a:solidFill>
            <a:schemeClr val="tx1"/>
          </a:solidFill>
          <a:latin typeface="+mn-lt"/>
          <a:ea typeface="+mn-ea"/>
          <a:cs typeface="+mn-cs"/>
        </a:defRPr>
      </a:lvl7pPr>
      <a:lvl8pPr marL="3771832" algn="l" defTabSz="1077666" rtl="0" eaLnBrk="1" latinLnBrk="0" hangingPunct="1">
        <a:defRPr sz="2100" kern="1200">
          <a:solidFill>
            <a:schemeClr val="tx1"/>
          </a:solidFill>
          <a:latin typeface="+mn-lt"/>
          <a:ea typeface="+mn-ea"/>
          <a:cs typeface="+mn-cs"/>
        </a:defRPr>
      </a:lvl8pPr>
      <a:lvl9pPr marL="4310665" algn="l" defTabSz="1077666"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650">
                <a:latin typeface="Arial" charset="0"/>
              </a:defRPr>
            </a:lvl1pPr>
          </a:lstStyle>
          <a:p>
            <a:pPr defTabSz="6858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4829"/>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650">
                <a:latin typeface="Arial" charset="0"/>
              </a:defRPr>
            </a:lvl1pPr>
          </a:lstStyle>
          <a:p>
            <a:pPr defTabSz="6858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650"/>
            </a:lvl1pPr>
          </a:lstStyle>
          <a:p>
            <a:pPr defTabSz="685800" fontAlgn="base">
              <a:spcBef>
                <a:spcPct val="0"/>
              </a:spcBef>
              <a:spcAft>
                <a:spcPct val="0"/>
              </a:spcAft>
              <a:defRPr/>
            </a:pPr>
            <a:fld id="{2617EFA2-66CE-485E-B347-99A5E496F1F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8969158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5175">
          <a:solidFill>
            <a:schemeClr val="tx2"/>
          </a:solidFill>
          <a:latin typeface="+mj-lt"/>
          <a:ea typeface="+mj-ea"/>
          <a:cs typeface="+mj-cs"/>
        </a:defRPr>
      </a:lvl1pPr>
      <a:lvl2pPr algn="ctr" rtl="0" eaLnBrk="0" fontAlgn="base" hangingPunct="0">
        <a:spcBef>
          <a:spcPct val="0"/>
        </a:spcBef>
        <a:spcAft>
          <a:spcPct val="0"/>
        </a:spcAft>
        <a:defRPr sz="5175">
          <a:solidFill>
            <a:schemeClr val="tx2"/>
          </a:solidFill>
          <a:latin typeface="Arial" charset="0"/>
        </a:defRPr>
      </a:lvl2pPr>
      <a:lvl3pPr algn="ctr" rtl="0" eaLnBrk="0" fontAlgn="base" hangingPunct="0">
        <a:spcBef>
          <a:spcPct val="0"/>
        </a:spcBef>
        <a:spcAft>
          <a:spcPct val="0"/>
        </a:spcAft>
        <a:defRPr sz="5175">
          <a:solidFill>
            <a:schemeClr val="tx2"/>
          </a:solidFill>
          <a:latin typeface="Arial" charset="0"/>
        </a:defRPr>
      </a:lvl3pPr>
      <a:lvl4pPr algn="ctr" rtl="0" eaLnBrk="0" fontAlgn="base" hangingPunct="0">
        <a:spcBef>
          <a:spcPct val="0"/>
        </a:spcBef>
        <a:spcAft>
          <a:spcPct val="0"/>
        </a:spcAft>
        <a:defRPr sz="5175">
          <a:solidFill>
            <a:schemeClr val="tx2"/>
          </a:solidFill>
          <a:latin typeface="Arial" charset="0"/>
        </a:defRPr>
      </a:lvl4pPr>
      <a:lvl5pPr algn="ctr" rtl="0" eaLnBrk="0" fontAlgn="base" hangingPunct="0">
        <a:spcBef>
          <a:spcPct val="0"/>
        </a:spcBef>
        <a:spcAft>
          <a:spcPct val="0"/>
        </a:spcAft>
        <a:defRPr sz="5175">
          <a:solidFill>
            <a:schemeClr val="tx2"/>
          </a:solidFill>
          <a:latin typeface="Arial" charset="0"/>
        </a:defRPr>
      </a:lvl5pPr>
      <a:lvl6pPr marL="538833" algn="ctr" rtl="0" fontAlgn="base">
        <a:spcBef>
          <a:spcPct val="0"/>
        </a:spcBef>
        <a:spcAft>
          <a:spcPct val="0"/>
        </a:spcAft>
        <a:defRPr sz="5175">
          <a:solidFill>
            <a:schemeClr val="tx2"/>
          </a:solidFill>
          <a:latin typeface="Arial" charset="0"/>
        </a:defRPr>
      </a:lvl6pPr>
      <a:lvl7pPr marL="1077666" algn="ctr" rtl="0" fontAlgn="base">
        <a:spcBef>
          <a:spcPct val="0"/>
        </a:spcBef>
        <a:spcAft>
          <a:spcPct val="0"/>
        </a:spcAft>
        <a:defRPr sz="5175">
          <a:solidFill>
            <a:schemeClr val="tx2"/>
          </a:solidFill>
          <a:latin typeface="Arial" charset="0"/>
        </a:defRPr>
      </a:lvl7pPr>
      <a:lvl8pPr marL="1616499" algn="ctr" rtl="0" fontAlgn="base">
        <a:spcBef>
          <a:spcPct val="0"/>
        </a:spcBef>
        <a:spcAft>
          <a:spcPct val="0"/>
        </a:spcAft>
        <a:defRPr sz="5175">
          <a:solidFill>
            <a:schemeClr val="tx2"/>
          </a:solidFill>
          <a:latin typeface="Arial" charset="0"/>
        </a:defRPr>
      </a:lvl8pPr>
      <a:lvl9pPr marL="2155332" algn="ctr" rtl="0" fontAlgn="base">
        <a:spcBef>
          <a:spcPct val="0"/>
        </a:spcBef>
        <a:spcAft>
          <a:spcPct val="0"/>
        </a:spcAft>
        <a:defRPr sz="5175">
          <a:solidFill>
            <a:schemeClr val="tx2"/>
          </a:solidFill>
          <a:latin typeface="Arial" charset="0"/>
        </a:defRPr>
      </a:lvl9pPr>
    </p:titleStyle>
    <p:bodyStyle>
      <a:lvl1pPr marL="403622" indent="-403622" algn="l" rtl="0" eaLnBrk="0" fontAlgn="base" hangingPunct="0">
        <a:spcBef>
          <a:spcPct val="20000"/>
        </a:spcBef>
        <a:spcAft>
          <a:spcPct val="0"/>
        </a:spcAft>
        <a:buChar char="•"/>
        <a:defRPr sz="3750">
          <a:solidFill>
            <a:schemeClr val="tx1"/>
          </a:solidFill>
          <a:latin typeface="+mn-lt"/>
          <a:ea typeface="+mn-ea"/>
          <a:cs typeface="+mn-cs"/>
        </a:defRPr>
      </a:lvl1pPr>
      <a:lvl2pPr marL="875110" indent="-335756" algn="l" rtl="0" eaLnBrk="0" fontAlgn="base" hangingPunct="0">
        <a:spcBef>
          <a:spcPct val="20000"/>
        </a:spcBef>
        <a:spcAft>
          <a:spcPct val="0"/>
        </a:spcAft>
        <a:buChar char="–"/>
        <a:defRPr sz="3300">
          <a:solidFill>
            <a:schemeClr val="tx1"/>
          </a:solidFill>
          <a:latin typeface="+mn-lt"/>
        </a:defRPr>
      </a:lvl2pPr>
      <a:lvl3pPr marL="1346597" indent="-269081" algn="l" rtl="0" eaLnBrk="0" fontAlgn="base" hangingPunct="0">
        <a:spcBef>
          <a:spcPct val="20000"/>
        </a:spcBef>
        <a:spcAft>
          <a:spcPct val="0"/>
        </a:spcAft>
        <a:buChar char="•"/>
        <a:defRPr sz="2850">
          <a:solidFill>
            <a:schemeClr val="tx1"/>
          </a:solidFill>
          <a:latin typeface="+mn-lt"/>
        </a:defRPr>
      </a:lvl3pPr>
      <a:lvl4pPr marL="1884760" indent="-269081" algn="l" rtl="0" eaLnBrk="0" fontAlgn="base" hangingPunct="0">
        <a:spcBef>
          <a:spcPct val="20000"/>
        </a:spcBef>
        <a:spcAft>
          <a:spcPct val="0"/>
        </a:spcAft>
        <a:buChar char="–"/>
        <a:defRPr sz="2325">
          <a:solidFill>
            <a:schemeClr val="tx1"/>
          </a:solidFill>
          <a:latin typeface="+mn-lt"/>
        </a:defRPr>
      </a:lvl4pPr>
      <a:lvl5pPr marL="2424113" indent="-269081" algn="l" rtl="0" eaLnBrk="0" fontAlgn="base" hangingPunct="0">
        <a:spcBef>
          <a:spcPct val="20000"/>
        </a:spcBef>
        <a:spcAft>
          <a:spcPct val="0"/>
        </a:spcAft>
        <a:buChar char="»"/>
        <a:defRPr sz="2325">
          <a:solidFill>
            <a:schemeClr val="tx1"/>
          </a:solidFill>
          <a:latin typeface="+mn-lt"/>
        </a:defRPr>
      </a:lvl5pPr>
      <a:lvl6pPr marL="2963582" indent="-269417" algn="l" rtl="0" fontAlgn="base">
        <a:spcBef>
          <a:spcPct val="20000"/>
        </a:spcBef>
        <a:spcAft>
          <a:spcPct val="0"/>
        </a:spcAft>
        <a:buChar char="»"/>
        <a:defRPr sz="2325">
          <a:solidFill>
            <a:schemeClr val="tx1"/>
          </a:solidFill>
          <a:latin typeface="+mn-lt"/>
        </a:defRPr>
      </a:lvl6pPr>
      <a:lvl7pPr marL="3502415" indent="-269417" algn="l" rtl="0" fontAlgn="base">
        <a:spcBef>
          <a:spcPct val="20000"/>
        </a:spcBef>
        <a:spcAft>
          <a:spcPct val="0"/>
        </a:spcAft>
        <a:buChar char="»"/>
        <a:defRPr sz="2325">
          <a:solidFill>
            <a:schemeClr val="tx1"/>
          </a:solidFill>
          <a:latin typeface="+mn-lt"/>
        </a:defRPr>
      </a:lvl7pPr>
      <a:lvl8pPr marL="4041248" indent="-269417" algn="l" rtl="0" fontAlgn="base">
        <a:spcBef>
          <a:spcPct val="20000"/>
        </a:spcBef>
        <a:spcAft>
          <a:spcPct val="0"/>
        </a:spcAft>
        <a:buChar char="»"/>
        <a:defRPr sz="2325">
          <a:solidFill>
            <a:schemeClr val="tx1"/>
          </a:solidFill>
          <a:latin typeface="+mn-lt"/>
        </a:defRPr>
      </a:lvl8pPr>
      <a:lvl9pPr marL="4580081" indent="-269417" algn="l" rtl="0" fontAlgn="base">
        <a:spcBef>
          <a:spcPct val="20000"/>
        </a:spcBef>
        <a:spcAft>
          <a:spcPct val="0"/>
        </a:spcAft>
        <a:buChar char="»"/>
        <a:defRPr sz="2325">
          <a:solidFill>
            <a:schemeClr val="tx1"/>
          </a:solidFill>
          <a:latin typeface="+mn-lt"/>
        </a:defRPr>
      </a:lvl9pPr>
    </p:bodyStyle>
    <p:otherStyle>
      <a:defPPr>
        <a:defRPr lang="vi-VN"/>
      </a:defPPr>
      <a:lvl1pPr marL="0" algn="l" defTabSz="1077666" rtl="0" eaLnBrk="1" latinLnBrk="0" hangingPunct="1">
        <a:defRPr sz="2100" kern="1200">
          <a:solidFill>
            <a:schemeClr val="tx1"/>
          </a:solidFill>
          <a:latin typeface="+mn-lt"/>
          <a:ea typeface="+mn-ea"/>
          <a:cs typeface="+mn-cs"/>
        </a:defRPr>
      </a:lvl1pPr>
      <a:lvl2pPr marL="538833" algn="l" defTabSz="1077666" rtl="0" eaLnBrk="1" latinLnBrk="0" hangingPunct="1">
        <a:defRPr sz="2100" kern="1200">
          <a:solidFill>
            <a:schemeClr val="tx1"/>
          </a:solidFill>
          <a:latin typeface="+mn-lt"/>
          <a:ea typeface="+mn-ea"/>
          <a:cs typeface="+mn-cs"/>
        </a:defRPr>
      </a:lvl2pPr>
      <a:lvl3pPr marL="1077666" algn="l" defTabSz="1077666" rtl="0" eaLnBrk="1" latinLnBrk="0" hangingPunct="1">
        <a:defRPr sz="2100" kern="1200">
          <a:solidFill>
            <a:schemeClr val="tx1"/>
          </a:solidFill>
          <a:latin typeface="+mn-lt"/>
          <a:ea typeface="+mn-ea"/>
          <a:cs typeface="+mn-cs"/>
        </a:defRPr>
      </a:lvl3pPr>
      <a:lvl4pPr marL="1616499" algn="l" defTabSz="1077666" rtl="0" eaLnBrk="1" latinLnBrk="0" hangingPunct="1">
        <a:defRPr sz="2100" kern="1200">
          <a:solidFill>
            <a:schemeClr val="tx1"/>
          </a:solidFill>
          <a:latin typeface="+mn-lt"/>
          <a:ea typeface="+mn-ea"/>
          <a:cs typeface="+mn-cs"/>
        </a:defRPr>
      </a:lvl4pPr>
      <a:lvl5pPr marL="2155332" algn="l" defTabSz="1077666" rtl="0" eaLnBrk="1" latinLnBrk="0" hangingPunct="1">
        <a:defRPr sz="2100" kern="1200">
          <a:solidFill>
            <a:schemeClr val="tx1"/>
          </a:solidFill>
          <a:latin typeface="+mn-lt"/>
          <a:ea typeface="+mn-ea"/>
          <a:cs typeface="+mn-cs"/>
        </a:defRPr>
      </a:lvl5pPr>
      <a:lvl6pPr marL="2694165" algn="l" defTabSz="1077666" rtl="0" eaLnBrk="1" latinLnBrk="0" hangingPunct="1">
        <a:defRPr sz="2100" kern="1200">
          <a:solidFill>
            <a:schemeClr val="tx1"/>
          </a:solidFill>
          <a:latin typeface="+mn-lt"/>
          <a:ea typeface="+mn-ea"/>
          <a:cs typeface="+mn-cs"/>
        </a:defRPr>
      </a:lvl6pPr>
      <a:lvl7pPr marL="3232998" algn="l" defTabSz="1077666" rtl="0" eaLnBrk="1" latinLnBrk="0" hangingPunct="1">
        <a:defRPr sz="2100" kern="1200">
          <a:solidFill>
            <a:schemeClr val="tx1"/>
          </a:solidFill>
          <a:latin typeface="+mn-lt"/>
          <a:ea typeface="+mn-ea"/>
          <a:cs typeface="+mn-cs"/>
        </a:defRPr>
      </a:lvl7pPr>
      <a:lvl8pPr marL="3771832" algn="l" defTabSz="1077666" rtl="0" eaLnBrk="1" latinLnBrk="0" hangingPunct="1">
        <a:defRPr sz="2100" kern="1200">
          <a:solidFill>
            <a:schemeClr val="tx1"/>
          </a:solidFill>
          <a:latin typeface="+mn-lt"/>
          <a:ea typeface="+mn-ea"/>
          <a:cs typeface="+mn-cs"/>
        </a:defRPr>
      </a:lvl8pPr>
      <a:lvl9pPr marL="4310665" algn="l" defTabSz="1077666"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650">
                <a:latin typeface="Arial" charset="0"/>
              </a:defRPr>
            </a:lvl1pPr>
          </a:lstStyle>
          <a:p>
            <a:pPr defTabSz="6858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4829"/>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650">
                <a:latin typeface="Arial" charset="0"/>
              </a:defRPr>
            </a:lvl1pPr>
          </a:lstStyle>
          <a:p>
            <a:pPr defTabSz="6858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650"/>
            </a:lvl1pPr>
          </a:lstStyle>
          <a:p>
            <a:pPr defTabSz="685800" fontAlgn="base">
              <a:spcBef>
                <a:spcPct val="0"/>
              </a:spcBef>
              <a:spcAft>
                <a:spcPct val="0"/>
              </a:spcAft>
              <a:defRPr/>
            </a:pPr>
            <a:fld id="{2617EFA2-66CE-485E-B347-99A5E496F1F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815869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5175">
          <a:solidFill>
            <a:schemeClr val="tx2"/>
          </a:solidFill>
          <a:latin typeface="+mj-lt"/>
          <a:ea typeface="+mj-ea"/>
          <a:cs typeface="+mj-cs"/>
        </a:defRPr>
      </a:lvl1pPr>
      <a:lvl2pPr algn="ctr" rtl="0" eaLnBrk="0" fontAlgn="base" hangingPunct="0">
        <a:spcBef>
          <a:spcPct val="0"/>
        </a:spcBef>
        <a:spcAft>
          <a:spcPct val="0"/>
        </a:spcAft>
        <a:defRPr sz="5175">
          <a:solidFill>
            <a:schemeClr val="tx2"/>
          </a:solidFill>
          <a:latin typeface="Arial" charset="0"/>
        </a:defRPr>
      </a:lvl2pPr>
      <a:lvl3pPr algn="ctr" rtl="0" eaLnBrk="0" fontAlgn="base" hangingPunct="0">
        <a:spcBef>
          <a:spcPct val="0"/>
        </a:spcBef>
        <a:spcAft>
          <a:spcPct val="0"/>
        </a:spcAft>
        <a:defRPr sz="5175">
          <a:solidFill>
            <a:schemeClr val="tx2"/>
          </a:solidFill>
          <a:latin typeface="Arial" charset="0"/>
        </a:defRPr>
      </a:lvl3pPr>
      <a:lvl4pPr algn="ctr" rtl="0" eaLnBrk="0" fontAlgn="base" hangingPunct="0">
        <a:spcBef>
          <a:spcPct val="0"/>
        </a:spcBef>
        <a:spcAft>
          <a:spcPct val="0"/>
        </a:spcAft>
        <a:defRPr sz="5175">
          <a:solidFill>
            <a:schemeClr val="tx2"/>
          </a:solidFill>
          <a:latin typeface="Arial" charset="0"/>
        </a:defRPr>
      </a:lvl4pPr>
      <a:lvl5pPr algn="ctr" rtl="0" eaLnBrk="0" fontAlgn="base" hangingPunct="0">
        <a:spcBef>
          <a:spcPct val="0"/>
        </a:spcBef>
        <a:spcAft>
          <a:spcPct val="0"/>
        </a:spcAft>
        <a:defRPr sz="5175">
          <a:solidFill>
            <a:schemeClr val="tx2"/>
          </a:solidFill>
          <a:latin typeface="Arial" charset="0"/>
        </a:defRPr>
      </a:lvl5pPr>
      <a:lvl6pPr marL="538833" algn="ctr" rtl="0" fontAlgn="base">
        <a:spcBef>
          <a:spcPct val="0"/>
        </a:spcBef>
        <a:spcAft>
          <a:spcPct val="0"/>
        </a:spcAft>
        <a:defRPr sz="5175">
          <a:solidFill>
            <a:schemeClr val="tx2"/>
          </a:solidFill>
          <a:latin typeface="Arial" charset="0"/>
        </a:defRPr>
      </a:lvl6pPr>
      <a:lvl7pPr marL="1077666" algn="ctr" rtl="0" fontAlgn="base">
        <a:spcBef>
          <a:spcPct val="0"/>
        </a:spcBef>
        <a:spcAft>
          <a:spcPct val="0"/>
        </a:spcAft>
        <a:defRPr sz="5175">
          <a:solidFill>
            <a:schemeClr val="tx2"/>
          </a:solidFill>
          <a:latin typeface="Arial" charset="0"/>
        </a:defRPr>
      </a:lvl7pPr>
      <a:lvl8pPr marL="1616499" algn="ctr" rtl="0" fontAlgn="base">
        <a:spcBef>
          <a:spcPct val="0"/>
        </a:spcBef>
        <a:spcAft>
          <a:spcPct val="0"/>
        </a:spcAft>
        <a:defRPr sz="5175">
          <a:solidFill>
            <a:schemeClr val="tx2"/>
          </a:solidFill>
          <a:latin typeface="Arial" charset="0"/>
        </a:defRPr>
      </a:lvl8pPr>
      <a:lvl9pPr marL="2155332" algn="ctr" rtl="0" fontAlgn="base">
        <a:spcBef>
          <a:spcPct val="0"/>
        </a:spcBef>
        <a:spcAft>
          <a:spcPct val="0"/>
        </a:spcAft>
        <a:defRPr sz="5175">
          <a:solidFill>
            <a:schemeClr val="tx2"/>
          </a:solidFill>
          <a:latin typeface="Arial" charset="0"/>
        </a:defRPr>
      </a:lvl9pPr>
    </p:titleStyle>
    <p:bodyStyle>
      <a:lvl1pPr marL="403622" indent="-403622" algn="l" rtl="0" eaLnBrk="0" fontAlgn="base" hangingPunct="0">
        <a:spcBef>
          <a:spcPct val="20000"/>
        </a:spcBef>
        <a:spcAft>
          <a:spcPct val="0"/>
        </a:spcAft>
        <a:buChar char="•"/>
        <a:defRPr sz="3750">
          <a:solidFill>
            <a:schemeClr val="tx1"/>
          </a:solidFill>
          <a:latin typeface="+mn-lt"/>
          <a:ea typeface="+mn-ea"/>
          <a:cs typeface="+mn-cs"/>
        </a:defRPr>
      </a:lvl1pPr>
      <a:lvl2pPr marL="875110" indent="-335756" algn="l" rtl="0" eaLnBrk="0" fontAlgn="base" hangingPunct="0">
        <a:spcBef>
          <a:spcPct val="20000"/>
        </a:spcBef>
        <a:spcAft>
          <a:spcPct val="0"/>
        </a:spcAft>
        <a:buChar char="–"/>
        <a:defRPr sz="3300">
          <a:solidFill>
            <a:schemeClr val="tx1"/>
          </a:solidFill>
          <a:latin typeface="+mn-lt"/>
        </a:defRPr>
      </a:lvl2pPr>
      <a:lvl3pPr marL="1346597" indent="-269081" algn="l" rtl="0" eaLnBrk="0" fontAlgn="base" hangingPunct="0">
        <a:spcBef>
          <a:spcPct val="20000"/>
        </a:spcBef>
        <a:spcAft>
          <a:spcPct val="0"/>
        </a:spcAft>
        <a:buChar char="•"/>
        <a:defRPr sz="2850">
          <a:solidFill>
            <a:schemeClr val="tx1"/>
          </a:solidFill>
          <a:latin typeface="+mn-lt"/>
        </a:defRPr>
      </a:lvl3pPr>
      <a:lvl4pPr marL="1884760" indent="-269081" algn="l" rtl="0" eaLnBrk="0" fontAlgn="base" hangingPunct="0">
        <a:spcBef>
          <a:spcPct val="20000"/>
        </a:spcBef>
        <a:spcAft>
          <a:spcPct val="0"/>
        </a:spcAft>
        <a:buChar char="–"/>
        <a:defRPr sz="2325">
          <a:solidFill>
            <a:schemeClr val="tx1"/>
          </a:solidFill>
          <a:latin typeface="+mn-lt"/>
        </a:defRPr>
      </a:lvl4pPr>
      <a:lvl5pPr marL="2424113" indent="-269081" algn="l" rtl="0" eaLnBrk="0" fontAlgn="base" hangingPunct="0">
        <a:spcBef>
          <a:spcPct val="20000"/>
        </a:spcBef>
        <a:spcAft>
          <a:spcPct val="0"/>
        </a:spcAft>
        <a:buChar char="»"/>
        <a:defRPr sz="2325">
          <a:solidFill>
            <a:schemeClr val="tx1"/>
          </a:solidFill>
          <a:latin typeface="+mn-lt"/>
        </a:defRPr>
      </a:lvl5pPr>
      <a:lvl6pPr marL="2963582" indent="-269417" algn="l" rtl="0" fontAlgn="base">
        <a:spcBef>
          <a:spcPct val="20000"/>
        </a:spcBef>
        <a:spcAft>
          <a:spcPct val="0"/>
        </a:spcAft>
        <a:buChar char="»"/>
        <a:defRPr sz="2325">
          <a:solidFill>
            <a:schemeClr val="tx1"/>
          </a:solidFill>
          <a:latin typeface="+mn-lt"/>
        </a:defRPr>
      </a:lvl6pPr>
      <a:lvl7pPr marL="3502415" indent="-269417" algn="l" rtl="0" fontAlgn="base">
        <a:spcBef>
          <a:spcPct val="20000"/>
        </a:spcBef>
        <a:spcAft>
          <a:spcPct val="0"/>
        </a:spcAft>
        <a:buChar char="»"/>
        <a:defRPr sz="2325">
          <a:solidFill>
            <a:schemeClr val="tx1"/>
          </a:solidFill>
          <a:latin typeface="+mn-lt"/>
        </a:defRPr>
      </a:lvl7pPr>
      <a:lvl8pPr marL="4041248" indent="-269417" algn="l" rtl="0" fontAlgn="base">
        <a:spcBef>
          <a:spcPct val="20000"/>
        </a:spcBef>
        <a:spcAft>
          <a:spcPct val="0"/>
        </a:spcAft>
        <a:buChar char="»"/>
        <a:defRPr sz="2325">
          <a:solidFill>
            <a:schemeClr val="tx1"/>
          </a:solidFill>
          <a:latin typeface="+mn-lt"/>
        </a:defRPr>
      </a:lvl8pPr>
      <a:lvl9pPr marL="4580081" indent="-269417" algn="l" rtl="0" fontAlgn="base">
        <a:spcBef>
          <a:spcPct val="20000"/>
        </a:spcBef>
        <a:spcAft>
          <a:spcPct val="0"/>
        </a:spcAft>
        <a:buChar char="»"/>
        <a:defRPr sz="2325">
          <a:solidFill>
            <a:schemeClr val="tx1"/>
          </a:solidFill>
          <a:latin typeface="+mn-lt"/>
        </a:defRPr>
      </a:lvl9pPr>
    </p:bodyStyle>
    <p:otherStyle>
      <a:defPPr>
        <a:defRPr lang="vi-VN"/>
      </a:defPPr>
      <a:lvl1pPr marL="0" algn="l" defTabSz="1077666" rtl="0" eaLnBrk="1" latinLnBrk="0" hangingPunct="1">
        <a:defRPr sz="2100" kern="1200">
          <a:solidFill>
            <a:schemeClr val="tx1"/>
          </a:solidFill>
          <a:latin typeface="+mn-lt"/>
          <a:ea typeface="+mn-ea"/>
          <a:cs typeface="+mn-cs"/>
        </a:defRPr>
      </a:lvl1pPr>
      <a:lvl2pPr marL="538833" algn="l" defTabSz="1077666" rtl="0" eaLnBrk="1" latinLnBrk="0" hangingPunct="1">
        <a:defRPr sz="2100" kern="1200">
          <a:solidFill>
            <a:schemeClr val="tx1"/>
          </a:solidFill>
          <a:latin typeface="+mn-lt"/>
          <a:ea typeface="+mn-ea"/>
          <a:cs typeface="+mn-cs"/>
        </a:defRPr>
      </a:lvl2pPr>
      <a:lvl3pPr marL="1077666" algn="l" defTabSz="1077666" rtl="0" eaLnBrk="1" latinLnBrk="0" hangingPunct="1">
        <a:defRPr sz="2100" kern="1200">
          <a:solidFill>
            <a:schemeClr val="tx1"/>
          </a:solidFill>
          <a:latin typeface="+mn-lt"/>
          <a:ea typeface="+mn-ea"/>
          <a:cs typeface="+mn-cs"/>
        </a:defRPr>
      </a:lvl3pPr>
      <a:lvl4pPr marL="1616499" algn="l" defTabSz="1077666" rtl="0" eaLnBrk="1" latinLnBrk="0" hangingPunct="1">
        <a:defRPr sz="2100" kern="1200">
          <a:solidFill>
            <a:schemeClr val="tx1"/>
          </a:solidFill>
          <a:latin typeface="+mn-lt"/>
          <a:ea typeface="+mn-ea"/>
          <a:cs typeface="+mn-cs"/>
        </a:defRPr>
      </a:lvl4pPr>
      <a:lvl5pPr marL="2155332" algn="l" defTabSz="1077666" rtl="0" eaLnBrk="1" latinLnBrk="0" hangingPunct="1">
        <a:defRPr sz="2100" kern="1200">
          <a:solidFill>
            <a:schemeClr val="tx1"/>
          </a:solidFill>
          <a:latin typeface="+mn-lt"/>
          <a:ea typeface="+mn-ea"/>
          <a:cs typeface="+mn-cs"/>
        </a:defRPr>
      </a:lvl5pPr>
      <a:lvl6pPr marL="2694165" algn="l" defTabSz="1077666" rtl="0" eaLnBrk="1" latinLnBrk="0" hangingPunct="1">
        <a:defRPr sz="2100" kern="1200">
          <a:solidFill>
            <a:schemeClr val="tx1"/>
          </a:solidFill>
          <a:latin typeface="+mn-lt"/>
          <a:ea typeface="+mn-ea"/>
          <a:cs typeface="+mn-cs"/>
        </a:defRPr>
      </a:lvl6pPr>
      <a:lvl7pPr marL="3232998" algn="l" defTabSz="1077666" rtl="0" eaLnBrk="1" latinLnBrk="0" hangingPunct="1">
        <a:defRPr sz="2100" kern="1200">
          <a:solidFill>
            <a:schemeClr val="tx1"/>
          </a:solidFill>
          <a:latin typeface="+mn-lt"/>
          <a:ea typeface="+mn-ea"/>
          <a:cs typeface="+mn-cs"/>
        </a:defRPr>
      </a:lvl7pPr>
      <a:lvl8pPr marL="3771832" algn="l" defTabSz="1077666" rtl="0" eaLnBrk="1" latinLnBrk="0" hangingPunct="1">
        <a:defRPr sz="2100" kern="1200">
          <a:solidFill>
            <a:schemeClr val="tx1"/>
          </a:solidFill>
          <a:latin typeface="+mn-lt"/>
          <a:ea typeface="+mn-ea"/>
          <a:cs typeface="+mn-cs"/>
        </a:defRPr>
      </a:lvl8pPr>
      <a:lvl9pPr marL="4310665" algn="l" defTabSz="1077666"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650">
                <a:latin typeface="Arial" charset="0"/>
              </a:defRPr>
            </a:lvl1pPr>
          </a:lstStyle>
          <a:p>
            <a:pPr defTabSz="6858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4829"/>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650">
                <a:latin typeface="Arial" charset="0"/>
              </a:defRPr>
            </a:lvl1pPr>
          </a:lstStyle>
          <a:p>
            <a:pPr defTabSz="6858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650"/>
            </a:lvl1pPr>
          </a:lstStyle>
          <a:p>
            <a:pPr defTabSz="685800" fontAlgn="base">
              <a:spcBef>
                <a:spcPct val="0"/>
              </a:spcBef>
              <a:spcAft>
                <a:spcPct val="0"/>
              </a:spcAft>
              <a:defRPr/>
            </a:pPr>
            <a:fld id="{2617EFA2-66CE-485E-B347-99A5E496F1F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7736640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5175">
          <a:solidFill>
            <a:schemeClr val="tx2"/>
          </a:solidFill>
          <a:latin typeface="+mj-lt"/>
          <a:ea typeface="+mj-ea"/>
          <a:cs typeface="+mj-cs"/>
        </a:defRPr>
      </a:lvl1pPr>
      <a:lvl2pPr algn="ctr" rtl="0" eaLnBrk="0" fontAlgn="base" hangingPunct="0">
        <a:spcBef>
          <a:spcPct val="0"/>
        </a:spcBef>
        <a:spcAft>
          <a:spcPct val="0"/>
        </a:spcAft>
        <a:defRPr sz="5175">
          <a:solidFill>
            <a:schemeClr val="tx2"/>
          </a:solidFill>
          <a:latin typeface="Arial" charset="0"/>
        </a:defRPr>
      </a:lvl2pPr>
      <a:lvl3pPr algn="ctr" rtl="0" eaLnBrk="0" fontAlgn="base" hangingPunct="0">
        <a:spcBef>
          <a:spcPct val="0"/>
        </a:spcBef>
        <a:spcAft>
          <a:spcPct val="0"/>
        </a:spcAft>
        <a:defRPr sz="5175">
          <a:solidFill>
            <a:schemeClr val="tx2"/>
          </a:solidFill>
          <a:latin typeface="Arial" charset="0"/>
        </a:defRPr>
      </a:lvl3pPr>
      <a:lvl4pPr algn="ctr" rtl="0" eaLnBrk="0" fontAlgn="base" hangingPunct="0">
        <a:spcBef>
          <a:spcPct val="0"/>
        </a:spcBef>
        <a:spcAft>
          <a:spcPct val="0"/>
        </a:spcAft>
        <a:defRPr sz="5175">
          <a:solidFill>
            <a:schemeClr val="tx2"/>
          </a:solidFill>
          <a:latin typeface="Arial" charset="0"/>
        </a:defRPr>
      </a:lvl4pPr>
      <a:lvl5pPr algn="ctr" rtl="0" eaLnBrk="0" fontAlgn="base" hangingPunct="0">
        <a:spcBef>
          <a:spcPct val="0"/>
        </a:spcBef>
        <a:spcAft>
          <a:spcPct val="0"/>
        </a:spcAft>
        <a:defRPr sz="5175">
          <a:solidFill>
            <a:schemeClr val="tx2"/>
          </a:solidFill>
          <a:latin typeface="Arial" charset="0"/>
        </a:defRPr>
      </a:lvl5pPr>
      <a:lvl6pPr marL="538833" algn="ctr" rtl="0" fontAlgn="base">
        <a:spcBef>
          <a:spcPct val="0"/>
        </a:spcBef>
        <a:spcAft>
          <a:spcPct val="0"/>
        </a:spcAft>
        <a:defRPr sz="5175">
          <a:solidFill>
            <a:schemeClr val="tx2"/>
          </a:solidFill>
          <a:latin typeface="Arial" charset="0"/>
        </a:defRPr>
      </a:lvl6pPr>
      <a:lvl7pPr marL="1077666" algn="ctr" rtl="0" fontAlgn="base">
        <a:spcBef>
          <a:spcPct val="0"/>
        </a:spcBef>
        <a:spcAft>
          <a:spcPct val="0"/>
        </a:spcAft>
        <a:defRPr sz="5175">
          <a:solidFill>
            <a:schemeClr val="tx2"/>
          </a:solidFill>
          <a:latin typeface="Arial" charset="0"/>
        </a:defRPr>
      </a:lvl7pPr>
      <a:lvl8pPr marL="1616499" algn="ctr" rtl="0" fontAlgn="base">
        <a:spcBef>
          <a:spcPct val="0"/>
        </a:spcBef>
        <a:spcAft>
          <a:spcPct val="0"/>
        </a:spcAft>
        <a:defRPr sz="5175">
          <a:solidFill>
            <a:schemeClr val="tx2"/>
          </a:solidFill>
          <a:latin typeface="Arial" charset="0"/>
        </a:defRPr>
      </a:lvl8pPr>
      <a:lvl9pPr marL="2155332" algn="ctr" rtl="0" fontAlgn="base">
        <a:spcBef>
          <a:spcPct val="0"/>
        </a:spcBef>
        <a:spcAft>
          <a:spcPct val="0"/>
        </a:spcAft>
        <a:defRPr sz="5175">
          <a:solidFill>
            <a:schemeClr val="tx2"/>
          </a:solidFill>
          <a:latin typeface="Arial" charset="0"/>
        </a:defRPr>
      </a:lvl9pPr>
    </p:titleStyle>
    <p:bodyStyle>
      <a:lvl1pPr marL="403622" indent="-403622" algn="l" rtl="0" eaLnBrk="0" fontAlgn="base" hangingPunct="0">
        <a:spcBef>
          <a:spcPct val="20000"/>
        </a:spcBef>
        <a:spcAft>
          <a:spcPct val="0"/>
        </a:spcAft>
        <a:buChar char="•"/>
        <a:defRPr sz="3750">
          <a:solidFill>
            <a:schemeClr val="tx1"/>
          </a:solidFill>
          <a:latin typeface="+mn-lt"/>
          <a:ea typeface="+mn-ea"/>
          <a:cs typeface="+mn-cs"/>
        </a:defRPr>
      </a:lvl1pPr>
      <a:lvl2pPr marL="875110" indent="-335756" algn="l" rtl="0" eaLnBrk="0" fontAlgn="base" hangingPunct="0">
        <a:spcBef>
          <a:spcPct val="20000"/>
        </a:spcBef>
        <a:spcAft>
          <a:spcPct val="0"/>
        </a:spcAft>
        <a:buChar char="–"/>
        <a:defRPr sz="3300">
          <a:solidFill>
            <a:schemeClr val="tx1"/>
          </a:solidFill>
          <a:latin typeface="+mn-lt"/>
        </a:defRPr>
      </a:lvl2pPr>
      <a:lvl3pPr marL="1346597" indent="-269081" algn="l" rtl="0" eaLnBrk="0" fontAlgn="base" hangingPunct="0">
        <a:spcBef>
          <a:spcPct val="20000"/>
        </a:spcBef>
        <a:spcAft>
          <a:spcPct val="0"/>
        </a:spcAft>
        <a:buChar char="•"/>
        <a:defRPr sz="2850">
          <a:solidFill>
            <a:schemeClr val="tx1"/>
          </a:solidFill>
          <a:latin typeface="+mn-lt"/>
        </a:defRPr>
      </a:lvl3pPr>
      <a:lvl4pPr marL="1884760" indent="-269081" algn="l" rtl="0" eaLnBrk="0" fontAlgn="base" hangingPunct="0">
        <a:spcBef>
          <a:spcPct val="20000"/>
        </a:spcBef>
        <a:spcAft>
          <a:spcPct val="0"/>
        </a:spcAft>
        <a:buChar char="–"/>
        <a:defRPr sz="2325">
          <a:solidFill>
            <a:schemeClr val="tx1"/>
          </a:solidFill>
          <a:latin typeface="+mn-lt"/>
        </a:defRPr>
      </a:lvl4pPr>
      <a:lvl5pPr marL="2424113" indent="-269081" algn="l" rtl="0" eaLnBrk="0" fontAlgn="base" hangingPunct="0">
        <a:spcBef>
          <a:spcPct val="20000"/>
        </a:spcBef>
        <a:spcAft>
          <a:spcPct val="0"/>
        </a:spcAft>
        <a:buChar char="»"/>
        <a:defRPr sz="2325">
          <a:solidFill>
            <a:schemeClr val="tx1"/>
          </a:solidFill>
          <a:latin typeface="+mn-lt"/>
        </a:defRPr>
      </a:lvl5pPr>
      <a:lvl6pPr marL="2963582" indent="-269417" algn="l" rtl="0" fontAlgn="base">
        <a:spcBef>
          <a:spcPct val="20000"/>
        </a:spcBef>
        <a:spcAft>
          <a:spcPct val="0"/>
        </a:spcAft>
        <a:buChar char="»"/>
        <a:defRPr sz="2325">
          <a:solidFill>
            <a:schemeClr val="tx1"/>
          </a:solidFill>
          <a:latin typeface="+mn-lt"/>
        </a:defRPr>
      </a:lvl6pPr>
      <a:lvl7pPr marL="3502415" indent="-269417" algn="l" rtl="0" fontAlgn="base">
        <a:spcBef>
          <a:spcPct val="20000"/>
        </a:spcBef>
        <a:spcAft>
          <a:spcPct val="0"/>
        </a:spcAft>
        <a:buChar char="»"/>
        <a:defRPr sz="2325">
          <a:solidFill>
            <a:schemeClr val="tx1"/>
          </a:solidFill>
          <a:latin typeface="+mn-lt"/>
        </a:defRPr>
      </a:lvl7pPr>
      <a:lvl8pPr marL="4041248" indent="-269417" algn="l" rtl="0" fontAlgn="base">
        <a:spcBef>
          <a:spcPct val="20000"/>
        </a:spcBef>
        <a:spcAft>
          <a:spcPct val="0"/>
        </a:spcAft>
        <a:buChar char="»"/>
        <a:defRPr sz="2325">
          <a:solidFill>
            <a:schemeClr val="tx1"/>
          </a:solidFill>
          <a:latin typeface="+mn-lt"/>
        </a:defRPr>
      </a:lvl8pPr>
      <a:lvl9pPr marL="4580081" indent="-269417" algn="l" rtl="0" fontAlgn="base">
        <a:spcBef>
          <a:spcPct val="20000"/>
        </a:spcBef>
        <a:spcAft>
          <a:spcPct val="0"/>
        </a:spcAft>
        <a:buChar char="»"/>
        <a:defRPr sz="2325">
          <a:solidFill>
            <a:schemeClr val="tx1"/>
          </a:solidFill>
          <a:latin typeface="+mn-lt"/>
        </a:defRPr>
      </a:lvl9pPr>
    </p:bodyStyle>
    <p:otherStyle>
      <a:defPPr>
        <a:defRPr lang="vi-VN"/>
      </a:defPPr>
      <a:lvl1pPr marL="0" algn="l" defTabSz="1077666" rtl="0" eaLnBrk="1" latinLnBrk="0" hangingPunct="1">
        <a:defRPr sz="2100" kern="1200">
          <a:solidFill>
            <a:schemeClr val="tx1"/>
          </a:solidFill>
          <a:latin typeface="+mn-lt"/>
          <a:ea typeface="+mn-ea"/>
          <a:cs typeface="+mn-cs"/>
        </a:defRPr>
      </a:lvl1pPr>
      <a:lvl2pPr marL="538833" algn="l" defTabSz="1077666" rtl="0" eaLnBrk="1" latinLnBrk="0" hangingPunct="1">
        <a:defRPr sz="2100" kern="1200">
          <a:solidFill>
            <a:schemeClr val="tx1"/>
          </a:solidFill>
          <a:latin typeface="+mn-lt"/>
          <a:ea typeface="+mn-ea"/>
          <a:cs typeface="+mn-cs"/>
        </a:defRPr>
      </a:lvl2pPr>
      <a:lvl3pPr marL="1077666" algn="l" defTabSz="1077666" rtl="0" eaLnBrk="1" latinLnBrk="0" hangingPunct="1">
        <a:defRPr sz="2100" kern="1200">
          <a:solidFill>
            <a:schemeClr val="tx1"/>
          </a:solidFill>
          <a:latin typeface="+mn-lt"/>
          <a:ea typeface="+mn-ea"/>
          <a:cs typeface="+mn-cs"/>
        </a:defRPr>
      </a:lvl3pPr>
      <a:lvl4pPr marL="1616499" algn="l" defTabSz="1077666" rtl="0" eaLnBrk="1" latinLnBrk="0" hangingPunct="1">
        <a:defRPr sz="2100" kern="1200">
          <a:solidFill>
            <a:schemeClr val="tx1"/>
          </a:solidFill>
          <a:latin typeface="+mn-lt"/>
          <a:ea typeface="+mn-ea"/>
          <a:cs typeface="+mn-cs"/>
        </a:defRPr>
      </a:lvl4pPr>
      <a:lvl5pPr marL="2155332" algn="l" defTabSz="1077666" rtl="0" eaLnBrk="1" latinLnBrk="0" hangingPunct="1">
        <a:defRPr sz="2100" kern="1200">
          <a:solidFill>
            <a:schemeClr val="tx1"/>
          </a:solidFill>
          <a:latin typeface="+mn-lt"/>
          <a:ea typeface="+mn-ea"/>
          <a:cs typeface="+mn-cs"/>
        </a:defRPr>
      </a:lvl5pPr>
      <a:lvl6pPr marL="2694165" algn="l" defTabSz="1077666" rtl="0" eaLnBrk="1" latinLnBrk="0" hangingPunct="1">
        <a:defRPr sz="2100" kern="1200">
          <a:solidFill>
            <a:schemeClr val="tx1"/>
          </a:solidFill>
          <a:latin typeface="+mn-lt"/>
          <a:ea typeface="+mn-ea"/>
          <a:cs typeface="+mn-cs"/>
        </a:defRPr>
      </a:lvl6pPr>
      <a:lvl7pPr marL="3232998" algn="l" defTabSz="1077666" rtl="0" eaLnBrk="1" latinLnBrk="0" hangingPunct="1">
        <a:defRPr sz="2100" kern="1200">
          <a:solidFill>
            <a:schemeClr val="tx1"/>
          </a:solidFill>
          <a:latin typeface="+mn-lt"/>
          <a:ea typeface="+mn-ea"/>
          <a:cs typeface="+mn-cs"/>
        </a:defRPr>
      </a:lvl7pPr>
      <a:lvl8pPr marL="3771832" algn="l" defTabSz="1077666" rtl="0" eaLnBrk="1" latinLnBrk="0" hangingPunct="1">
        <a:defRPr sz="2100" kern="1200">
          <a:solidFill>
            <a:schemeClr val="tx1"/>
          </a:solidFill>
          <a:latin typeface="+mn-lt"/>
          <a:ea typeface="+mn-ea"/>
          <a:cs typeface="+mn-cs"/>
        </a:defRPr>
      </a:lvl8pPr>
      <a:lvl9pPr marL="4310665" algn="l" defTabSz="1077666" rtl="0"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650">
                <a:latin typeface="Arial" charset="0"/>
              </a:defRPr>
            </a:lvl1pPr>
          </a:lstStyle>
          <a:p>
            <a:pPr defTabSz="6858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4829"/>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650">
                <a:latin typeface="Arial" charset="0"/>
              </a:defRPr>
            </a:lvl1pPr>
          </a:lstStyle>
          <a:p>
            <a:pPr defTabSz="6858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650"/>
            </a:lvl1pPr>
          </a:lstStyle>
          <a:p>
            <a:pPr defTabSz="685800" fontAlgn="base">
              <a:spcBef>
                <a:spcPct val="0"/>
              </a:spcBef>
              <a:spcAft>
                <a:spcPct val="0"/>
              </a:spcAft>
              <a:defRPr/>
            </a:pPr>
            <a:fld id="{2617EFA2-66CE-485E-B347-99A5E496F1F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4261666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5175">
          <a:solidFill>
            <a:schemeClr val="tx2"/>
          </a:solidFill>
          <a:latin typeface="+mj-lt"/>
          <a:ea typeface="+mj-ea"/>
          <a:cs typeface="+mj-cs"/>
        </a:defRPr>
      </a:lvl1pPr>
      <a:lvl2pPr algn="ctr" rtl="0" eaLnBrk="0" fontAlgn="base" hangingPunct="0">
        <a:spcBef>
          <a:spcPct val="0"/>
        </a:spcBef>
        <a:spcAft>
          <a:spcPct val="0"/>
        </a:spcAft>
        <a:defRPr sz="5175">
          <a:solidFill>
            <a:schemeClr val="tx2"/>
          </a:solidFill>
          <a:latin typeface="Arial" charset="0"/>
        </a:defRPr>
      </a:lvl2pPr>
      <a:lvl3pPr algn="ctr" rtl="0" eaLnBrk="0" fontAlgn="base" hangingPunct="0">
        <a:spcBef>
          <a:spcPct val="0"/>
        </a:spcBef>
        <a:spcAft>
          <a:spcPct val="0"/>
        </a:spcAft>
        <a:defRPr sz="5175">
          <a:solidFill>
            <a:schemeClr val="tx2"/>
          </a:solidFill>
          <a:latin typeface="Arial" charset="0"/>
        </a:defRPr>
      </a:lvl3pPr>
      <a:lvl4pPr algn="ctr" rtl="0" eaLnBrk="0" fontAlgn="base" hangingPunct="0">
        <a:spcBef>
          <a:spcPct val="0"/>
        </a:spcBef>
        <a:spcAft>
          <a:spcPct val="0"/>
        </a:spcAft>
        <a:defRPr sz="5175">
          <a:solidFill>
            <a:schemeClr val="tx2"/>
          </a:solidFill>
          <a:latin typeface="Arial" charset="0"/>
        </a:defRPr>
      </a:lvl4pPr>
      <a:lvl5pPr algn="ctr" rtl="0" eaLnBrk="0" fontAlgn="base" hangingPunct="0">
        <a:spcBef>
          <a:spcPct val="0"/>
        </a:spcBef>
        <a:spcAft>
          <a:spcPct val="0"/>
        </a:spcAft>
        <a:defRPr sz="5175">
          <a:solidFill>
            <a:schemeClr val="tx2"/>
          </a:solidFill>
          <a:latin typeface="Arial" charset="0"/>
        </a:defRPr>
      </a:lvl5pPr>
      <a:lvl6pPr marL="538833" algn="ctr" rtl="0" fontAlgn="base">
        <a:spcBef>
          <a:spcPct val="0"/>
        </a:spcBef>
        <a:spcAft>
          <a:spcPct val="0"/>
        </a:spcAft>
        <a:defRPr sz="5175">
          <a:solidFill>
            <a:schemeClr val="tx2"/>
          </a:solidFill>
          <a:latin typeface="Arial" charset="0"/>
        </a:defRPr>
      </a:lvl6pPr>
      <a:lvl7pPr marL="1077666" algn="ctr" rtl="0" fontAlgn="base">
        <a:spcBef>
          <a:spcPct val="0"/>
        </a:spcBef>
        <a:spcAft>
          <a:spcPct val="0"/>
        </a:spcAft>
        <a:defRPr sz="5175">
          <a:solidFill>
            <a:schemeClr val="tx2"/>
          </a:solidFill>
          <a:latin typeface="Arial" charset="0"/>
        </a:defRPr>
      </a:lvl7pPr>
      <a:lvl8pPr marL="1616499" algn="ctr" rtl="0" fontAlgn="base">
        <a:spcBef>
          <a:spcPct val="0"/>
        </a:spcBef>
        <a:spcAft>
          <a:spcPct val="0"/>
        </a:spcAft>
        <a:defRPr sz="5175">
          <a:solidFill>
            <a:schemeClr val="tx2"/>
          </a:solidFill>
          <a:latin typeface="Arial" charset="0"/>
        </a:defRPr>
      </a:lvl8pPr>
      <a:lvl9pPr marL="2155332" algn="ctr" rtl="0" fontAlgn="base">
        <a:spcBef>
          <a:spcPct val="0"/>
        </a:spcBef>
        <a:spcAft>
          <a:spcPct val="0"/>
        </a:spcAft>
        <a:defRPr sz="5175">
          <a:solidFill>
            <a:schemeClr val="tx2"/>
          </a:solidFill>
          <a:latin typeface="Arial" charset="0"/>
        </a:defRPr>
      </a:lvl9pPr>
    </p:titleStyle>
    <p:bodyStyle>
      <a:lvl1pPr marL="403622" indent="-403622" algn="l" rtl="0" eaLnBrk="0" fontAlgn="base" hangingPunct="0">
        <a:spcBef>
          <a:spcPct val="20000"/>
        </a:spcBef>
        <a:spcAft>
          <a:spcPct val="0"/>
        </a:spcAft>
        <a:buChar char="•"/>
        <a:defRPr sz="3750">
          <a:solidFill>
            <a:schemeClr val="tx1"/>
          </a:solidFill>
          <a:latin typeface="+mn-lt"/>
          <a:ea typeface="+mn-ea"/>
          <a:cs typeface="+mn-cs"/>
        </a:defRPr>
      </a:lvl1pPr>
      <a:lvl2pPr marL="875110" indent="-335756" algn="l" rtl="0" eaLnBrk="0" fontAlgn="base" hangingPunct="0">
        <a:spcBef>
          <a:spcPct val="20000"/>
        </a:spcBef>
        <a:spcAft>
          <a:spcPct val="0"/>
        </a:spcAft>
        <a:buChar char="–"/>
        <a:defRPr sz="3300">
          <a:solidFill>
            <a:schemeClr val="tx1"/>
          </a:solidFill>
          <a:latin typeface="+mn-lt"/>
        </a:defRPr>
      </a:lvl2pPr>
      <a:lvl3pPr marL="1346597" indent="-269081" algn="l" rtl="0" eaLnBrk="0" fontAlgn="base" hangingPunct="0">
        <a:spcBef>
          <a:spcPct val="20000"/>
        </a:spcBef>
        <a:spcAft>
          <a:spcPct val="0"/>
        </a:spcAft>
        <a:buChar char="•"/>
        <a:defRPr sz="2850">
          <a:solidFill>
            <a:schemeClr val="tx1"/>
          </a:solidFill>
          <a:latin typeface="+mn-lt"/>
        </a:defRPr>
      </a:lvl3pPr>
      <a:lvl4pPr marL="1884760" indent="-269081" algn="l" rtl="0" eaLnBrk="0" fontAlgn="base" hangingPunct="0">
        <a:spcBef>
          <a:spcPct val="20000"/>
        </a:spcBef>
        <a:spcAft>
          <a:spcPct val="0"/>
        </a:spcAft>
        <a:buChar char="–"/>
        <a:defRPr sz="2325">
          <a:solidFill>
            <a:schemeClr val="tx1"/>
          </a:solidFill>
          <a:latin typeface="+mn-lt"/>
        </a:defRPr>
      </a:lvl4pPr>
      <a:lvl5pPr marL="2424113" indent="-269081" algn="l" rtl="0" eaLnBrk="0" fontAlgn="base" hangingPunct="0">
        <a:spcBef>
          <a:spcPct val="20000"/>
        </a:spcBef>
        <a:spcAft>
          <a:spcPct val="0"/>
        </a:spcAft>
        <a:buChar char="»"/>
        <a:defRPr sz="2325">
          <a:solidFill>
            <a:schemeClr val="tx1"/>
          </a:solidFill>
          <a:latin typeface="+mn-lt"/>
        </a:defRPr>
      </a:lvl5pPr>
      <a:lvl6pPr marL="2963582" indent="-269417" algn="l" rtl="0" fontAlgn="base">
        <a:spcBef>
          <a:spcPct val="20000"/>
        </a:spcBef>
        <a:spcAft>
          <a:spcPct val="0"/>
        </a:spcAft>
        <a:buChar char="»"/>
        <a:defRPr sz="2325">
          <a:solidFill>
            <a:schemeClr val="tx1"/>
          </a:solidFill>
          <a:latin typeface="+mn-lt"/>
        </a:defRPr>
      </a:lvl6pPr>
      <a:lvl7pPr marL="3502415" indent="-269417" algn="l" rtl="0" fontAlgn="base">
        <a:spcBef>
          <a:spcPct val="20000"/>
        </a:spcBef>
        <a:spcAft>
          <a:spcPct val="0"/>
        </a:spcAft>
        <a:buChar char="»"/>
        <a:defRPr sz="2325">
          <a:solidFill>
            <a:schemeClr val="tx1"/>
          </a:solidFill>
          <a:latin typeface="+mn-lt"/>
        </a:defRPr>
      </a:lvl7pPr>
      <a:lvl8pPr marL="4041248" indent="-269417" algn="l" rtl="0" fontAlgn="base">
        <a:spcBef>
          <a:spcPct val="20000"/>
        </a:spcBef>
        <a:spcAft>
          <a:spcPct val="0"/>
        </a:spcAft>
        <a:buChar char="»"/>
        <a:defRPr sz="2325">
          <a:solidFill>
            <a:schemeClr val="tx1"/>
          </a:solidFill>
          <a:latin typeface="+mn-lt"/>
        </a:defRPr>
      </a:lvl8pPr>
      <a:lvl9pPr marL="4580081" indent="-269417" algn="l" rtl="0" fontAlgn="base">
        <a:spcBef>
          <a:spcPct val="20000"/>
        </a:spcBef>
        <a:spcAft>
          <a:spcPct val="0"/>
        </a:spcAft>
        <a:buChar char="»"/>
        <a:defRPr sz="2325">
          <a:solidFill>
            <a:schemeClr val="tx1"/>
          </a:solidFill>
          <a:latin typeface="+mn-lt"/>
        </a:defRPr>
      </a:lvl9pPr>
    </p:bodyStyle>
    <p:otherStyle>
      <a:defPPr>
        <a:defRPr lang="vi-VN"/>
      </a:defPPr>
      <a:lvl1pPr marL="0" algn="l" defTabSz="1077666" rtl="0" eaLnBrk="1" latinLnBrk="0" hangingPunct="1">
        <a:defRPr sz="2100" kern="1200">
          <a:solidFill>
            <a:schemeClr val="tx1"/>
          </a:solidFill>
          <a:latin typeface="+mn-lt"/>
          <a:ea typeface="+mn-ea"/>
          <a:cs typeface="+mn-cs"/>
        </a:defRPr>
      </a:lvl1pPr>
      <a:lvl2pPr marL="538833" algn="l" defTabSz="1077666" rtl="0" eaLnBrk="1" latinLnBrk="0" hangingPunct="1">
        <a:defRPr sz="2100" kern="1200">
          <a:solidFill>
            <a:schemeClr val="tx1"/>
          </a:solidFill>
          <a:latin typeface="+mn-lt"/>
          <a:ea typeface="+mn-ea"/>
          <a:cs typeface="+mn-cs"/>
        </a:defRPr>
      </a:lvl2pPr>
      <a:lvl3pPr marL="1077666" algn="l" defTabSz="1077666" rtl="0" eaLnBrk="1" latinLnBrk="0" hangingPunct="1">
        <a:defRPr sz="2100" kern="1200">
          <a:solidFill>
            <a:schemeClr val="tx1"/>
          </a:solidFill>
          <a:latin typeface="+mn-lt"/>
          <a:ea typeface="+mn-ea"/>
          <a:cs typeface="+mn-cs"/>
        </a:defRPr>
      </a:lvl3pPr>
      <a:lvl4pPr marL="1616499" algn="l" defTabSz="1077666" rtl="0" eaLnBrk="1" latinLnBrk="0" hangingPunct="1">
        <a:defRPr sz="2100" kern="1200">
          <a:solidFill>
            <a:schemeClr val="tx1"/>
          </a:solidFill>
          <a:latin typeface="+mn-lt"/>
          <a:ea typeface="+mn-ea"/>
          <a:cs typeface="+mn-cs"/>
        </a:defRPr>
      </a:lvl4pPr>
      <a:lvl5pPr marL="2155332" algn="l" defTabSz="1077666" rtl="0" eaLnBrk="1" latinLnBrk="0" hangingPunct="1">
        <a:defRPr sz="2100" kern="1200">
          <a:solidFill>
            <a:schemeClr val="tx1"/>
          </a:solidFill>
          <a:latin typeface="+mn-lt"/>
          <a:ea typeface="+mn-ea"/>
          <a:cs typeface="+mn-cs"/>
        </a:defRPr>
      </a:lvl5pPr>
      <a:lvl6pPr marL="2694165" algn="l" defTabSz="1077666" rtl="0" eaLnBrk="1" latinLnBrk="0" hangingPunct="1">
        <a:defRPr sz="2100" kern="1200">
          <a:solidFill>
            <a:schemeClr val="tx1"/>
          </a:solidFill>
          <a:latin typeface="+mn-lt"/>
          <a:ea typeface="+mn-ea"/>
          <a:cs typeface="+mn-cs"/>
        </a:defRPr>
      </a:lvl6pPr>
      <a:lvl7pPr marL="3232998" algn="l" defTabSz="1077666" rtl="0" eaLnBrk="1" latinLnBrk="0" hangingPunct="1">
        <a:defRPr sz="2100" kern="1200">
          <a:solidFill>
            <a:schemeClr val="tx1"/>
          </a:solidFill>
          <a:latin typeface="+mn-lt"/>
          <a:ea typeface="+mn-ea"/>
          <a:cs typeface="+mn-cs"/>
        </a:defRPr>
      </a:lvl7pPr>
      <a:lvl8pPr marL="3771832" algn="l" defTabSz="1077666" rtl="0" eaLnBrk="1" latinLnBrk="0" hangingPunct="1">
        <a:defRPr sz="2100" kern="1200">
          <a:solidFill>
            <a:schemeClr val="tx1"/>
          </a:solidFill>
          <a:latin typeface="+mn-lt"/>
          <a:ea typeface="+mn-ea"/>
          <a:cs typeface="+mn-cs"/>
        </a:defRPr>
      </a:lvl8pPr>
      <a:lvl9pPr marL="4310665" algn="l" defTabSz="1077666" rtl="0" eaLnBrk="1" latinLnBrk="0" hangingPunct="1">
        <a:defRPr sz="21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650">
                <a:latin typeface="Arial" charset="0"/>
              </a:defRPr>
            </a:lvl1pPr>
          </a:lstStyle>
          <a:p>
            <a:pPr defTabSz="6858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4829"/>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650">
                <a:latin typeface="Arial" charset="0"/>
              </a:defRPr>
            </a:lvl1pPr>
          </a:lstStyle>
          <a:p>
            <a:pPr defTabSz="6858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650"/>
            </a:lvl1pPr>
          </a:lstStyle>
          <a:p>
            <a:pPr defTabSz="685800" fontAlgn="base">
              <a:spcBef>
                <a:spcPct val="0"/>
              </a:spcBef>
              <a:spcAft>
                <a:spcPct val="0"/>
              </a:spcAft>
              <a:defRPr/>
            </a:pPr>
            <a:fld id="{2617EFA2-66CE-485E-B347-99A5E496F1F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2706890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5175">
          <a:solidFill>
            <a:schemeClr val="tx2"/>
          </a:solidFill>
          <a:latin typeface="+mj-lt"/>
          <a:ea typeface="+mj-ea"/>
          <a:cs typeface="+mj-cs"/>
        </a:defRPr>
      </a:lvl1pPr>
      <a:lvl2pPr algn="ctr" rtl="0" eaLnBrk="0" fontAlgn="base" hangingPunct="0">
        <a:spcBef>
          <a:spcPct val="0"/>
        </a:spcBef>
        <a:spcAft>
          <a:spcPct val="0"/>
        </a:spcAft>
        <a:defRPr sz="5175">
          <a:solidFill>
            <a:schemeClr val="tx2"/>
          </a:solidFill>
          <a:latin typeface="Arial" charset="0"/>
        </a:defRPr>
      </a:lvl2pPr>
      <a:lvl3pPr algn="ctr" rtl="0" eaLnBrk="0" fontAlgn="base" hangingPunct="0">
        <a:spcBef>
          <a:spcPct val="0"/>
        </a:spcBef>
        <a:spcAft>
          <a:spcPct val="0"/>
        </a:spcAft>
        <a:defRPr sz="5175">
          <a:solidFill>
            <a:schemeClr val="tx2"/>
          </a:solidFill>
          <a:latin typeface="Arial" charset="0"/>
        </a:defRPr>
      </a:lvl3pPr>
      <a:lvl4pPr algn="ctr" rtl="0" eaLnBrk="0" fontAlgn="base" hangingPunct="0">
        <a:spcBef>
          <a:spcPct val="0"/>
        </a:spcBef>
        <a:spcAft>
          <a:spcPct val="0"/>
        </a:spcAft>
        <a:defRPr sz="5175">
          <a:solidFill>
            <a:schemeClr val="tx2"/>
          </a:solidFill>
          <a:latin typeface="Arial" charset="0"/>
        </a:defRPr>
      </a:lvl4pPr>
      <a:lvl5pPr algn="ctr" rtl="0" eaLnBrk="0" fontAlgn="base" hangingPunct="0">
        <a:spcBef>
          <a:spcPct val="0"/>
        </a:spcBef>
        <a:spcAft>
          <a:spcPct val="0"/>
        </a:spcAft>
        <a:defRPr sz="5175">
          <a:solidFill>
            <a:schemeClr val="tx2"/>
          </a:solidFill>
          <a:latin typeface="Arial" charset="0"/>
        </a:defRPr>
      </a:lvl5pPr>
      <a:lvl6pPr marL="538833" algn="ctr" rtl="0" fontAlgn="base">
        <a:spcBef>
          <a:spcPct val="0"/>
        </a:spcBef>
        <a:spcAft>
          <a:spcPct val="0"/>
        </a:spcAft>
        <a:defRPr sz="5175">
          <a:solidFill>
            <a:schemeClr val="tx2"/>
          </a:solidFill>
          <a:latin typeface="Arial" charset="0"/>
        </a:defRPr>
      </a:lvl6pPr>
      <a:lvl7pPr marL="1077666" algn="ctr" rtl="0" fontAlgn="base">
        <a:spcBef>
          <a:spcPct val="0"/>
        </a:spcBef>
        <a:spcAft>
          <a:spcPct val="0"/>
        </a:spcAft>
        <a:defRPr sz="5175">
          <a:solidFill>
            <a:schemeClr val="tx2"/>
          </a:solidFill>
          <a:latin typeface="Arial" charset="0"/>
        </a:defRPr>
      </a:lvl7pPr>
      <a:lvl8pPr marL="1616499" algn="ctr" rtl="0" fontAlgn="base">
        <a:spcBef>
          <a:spcPct val="0"/>
        </a:spcBef>
        <a:spcAft>
          <a:spcPct val="0"/>
        </a:spcAft>
        <a:defRPr sz="5175">
          <a:solidFill>
            <a:schemeClr val="tx2"/>
          </a:solidFill>
          <a:latin typeface="Arial" charset="0"/>
        </a:defRPr>
      </a:lvl8pPr>
      <a:lvl9pPr marL="2155332" algn="ctr" rtl="0" fontAlgn="base">
        <a:spcBef>
          <a:spcPct val="0"/>
        </a:spcBef>
        <a:spcAft>
          <a:spcPct val="0"/>
        </a:spcAft>
        <a:defRPr sz="5175">
          <a:solidFill>
            <a:schemeClr val="tx2"/>
          </a:solidFill>
          <a:latin typeface="Arial" charset="0"/>
        </a:defRPr>
      </a:lvl9pPr>
    </p:titleStyle>
    <p:bodyStyle>
      <a:lvl1pPr marL="403622" indent="-403622" algn="l" rtl="0" eaLnBrk="0" fontAlgn="base" hangingPunct="0">
        <a:spcBef>
          <a:spcPct val="20000"/>
        </a:spcBef>
        <a:spcAft>
          <a:spcPct val="0"/>
        </a:spcAft>
        <a:buChar char="•"/>
        <a:defRPr sz="3750">
          <a:solidFill>
            <a:schemeClr val="tx1"/>
          </a:solidFill>
          <a:latin typeface="+mn-lt"/>
          <a:ea typeface="+mn-ea"/>
          <a:cs typeface="+mn-cs"/>
        </a:defRPr>
      </a:lvl1pPr>
      <a:lvl2pPr marL="875110" indent="-335756" algn="l" rtl="0" eaLnBrk="0" fontAlgn="base" hangingPunct="0">
        <a:spcBef>
          <a:spcPct val="20000"/>
        </a:spcBef>
        <a:spcAft>
          <a:spcPct val="0"/>
        </a:spcAft>
        <a:buChar char="–"/>
        <a:defRPr sz="3300">
          <a:solidFill>
            <a:schemeClr val="tx1"/>
          </a:solidFill>
          <a:latin typeface="+mn-lt"/>
        </a:defRPr>
      </a:lvl2pPr>
      <a:lvl3pPr marL="1346597" indent="-269081" algn="l" rtl="0" eaLnBrk="0" fontAlgn="base" hangingPunct="0">
        <a:spcBef>
          <a:spcPct val="20000"/>
        </a:spcBef>
        <a:spcAft>
          <a:spcPct val="0"/>
        </a:spcAft>
        <a:buChar char="•"/>
        <a:defRPr sz="2850">
          <a:solidFill>
            <a:schemeClr val="tx1"/>
          </a:solidFill>
          <a:latin typeface="+mn-lt"/>
        </a:defRPr>
      </a:lvl3pPr>
      <a:lvl4pPr marL="1884760" indent="-269081" algn="l" rtl="0" eaLnBrk="0" fontAlgn="base" hangingPunct="0">
        <a:spcBef>
          <a:spcPct val="20000"/>
        </a:spcBef>
        <a:spcAft>
          <a:spcPct val="0"/>
        </a:spcAft>
        <a:buChar char="–"/>
        <a:defRPr sz="2325">
          <a:solidFill>
            <a:schemeClr val="tx1"/>
          </a:solidFill>
          <a:latin typeface="+mn-lt"/>
        </a:defRPr>
      </a:lvl4pPr>
      <a:lvl5pPr marL="2424113" indent="-269081" algn="l" rtl="0" eaLnBrk="0" fontAlgn="base" hangingPunct="0">
        <a:spcBef>
          <a:spcPct val="20000"/>
        </a:spcBef>
        <a:spcAft>
          <a:spcPct val="0"/>
        </a:spcAft>
        <a:buChar char="»"/>
        <a:defRPr sz="2325">
          <a:solidFill>
            <a:schemeClr val="tx1"/>
          </a:solidFill>
          <a:latin typeface="+mn-lt"/>
        </a:defRPr>
      </a:lvl5pPr>
      <a:lvl6pPr marL="2963582" indent="-269417" algn="l" rtl="0" fontAlgn="base">
        <a:spcBef>
          <a:spcPct val="20000"/>
        </a:spcBef>
        <a:spcAft>
          <a:spcPct val="0"/>
        </a:spcAft>
        <a:buChar char="»"/>
        <a:defRPr sz="2325">
          <a:solidFill>
            <a:schemeClr val="tx1"/>
          </a:solidFill>
          <a:latin typeface="+mn-lt"/>
        </a:defRPr>
      </a:lvl6pPr>
      <a:lvl7pPr marL="3502415" indent="-269417" algn="l" rtl="0" fontAlgn="base">
        <a:spcBef>
          <a:spcPct val="20000"/>
        </a:spcBef>
        <a:spcAft>
          <a:spcPct val="0"/>
        </a:spcAft>
        <a:buChar char="»"/>
        <a:defRPr sz="2325">
          <a:solidFill>
            <a:schemeClr val="tx1"/>
          </a:solidFill>
          <a:latin typeface="+mn-lt"/>
        </a:defRPr>
      </a:lvl7pPr>
      <a:lvl8pPr marL="4041248" indent="-269417" algn="l" rtl="0" fontAlgn="base">
        <a:spcBef>
          <a:spcPct val="20000"/>
        </a:spcBef>
        <a:spcAft>
          <a:spcPct val="0"/>
        </a:spcAft>
        <a:buChar char="»"/>
        <a:defRPr sz="2325">
          <a:solidFill>
            <a:schemeClr val="tx1"/>
          </a:solidFill>
          <a:latin typeface="+mn-lt"/>
        </a:defRPr>
      </a:lvl8pPr>
      <a:lvl9pPr marL="4580081" indent="-269417" algn="l" rtl="0" fontAlgn="base">
        <a:spcBef>
          <a:spcPct val="20000"/>
        </a:spcBef>
        <a:spcAft>
          <a:spcPct val="0"/>
        </a:spcAft>
        <a:buChar char="»"/>
        <a:defRPr sz="2325">
          <a:solidFill>
            <a:schemeClr val="tx1"/>
          </a:solidFill>
          <a:latin typeface="+mn-lt"/>
        </a:defRPr>
      </a:lvl9pPr>
    </p:bodyStyle>
    <p:otherStyle>
      <a:defPPr>
        <a:defRPr lang="vi-VN"/>
      </a:defPPr>
      <a:lvl1pPr marL="0" algn="l" defTabSz="1077666" rtl="0" eaLnBrk="1" latinLnBrk="0" hangingPunct="1">
        <a:defRPr sz="2100" kern="1200">
          <a:solidFill>
            <a:schemeClr val="tx1"/>
          </a:solidFill>
          <a:latin typeface="+mn-lt"/>
          <a:ea typeface="+mn-ea"/>
          <a:cs typeface="+mn-cs"/>
        </a:defRPr>
      </a:lvl1pPr>
      <a:lvl2pPr marL="538833" algn="l" defTabSz="1077666" rtl="0" eaLnBrk="1" latinLnBrk="0" hangingPunct="1">
        <a:defRPr sz="2100" kern="1200">
          <a:solidFill>
            <a:schemeClr val="tx1"/>
          </a:solidFill>
          <a:latin typeface="+mn-lt"/>
          <a:ea typeface="+mn-ea"/>
          <a:cs typeface="+mn-cs"/>
        </a:defRPr>
      </a:lvl2pPr>
      <a:lvl3pPr marL="1077666" algn="l" defTabSz="1077666" rtl="0" eaLnBrk="1" latinLnBrk="0" hangingPunct="1">
        <a:defRPr sz="2100" kern="1200">
          <a:solidFill>
            <a:schemeClr val="tx1"/>
          </a:solidFill>
          <a:latin typeface="+mn-lt"/>
          <a:ea typeface="+mn-ea"/>
          <a:cs typeface="+mn-cs"/>
        </a:defRPr>
      </a:lvl3pPr>
      <a:lvl4pPr marL="1616499" algn="l" defTabSz="1077666" rtl="0" eaLnBrk="1" latinLnBrk="0" hangingPunct="1">
        <a:defRPr sz="2100" kern="1200">
          <a:solidFill>
            <a:schemeClr val="tx1"/>
          </a:solidFill>
          <a:latin typeface="+mn-lt"/>
          <a:ea typeface="+mn-ea"/>
          <a:cs typeface="+mn-cs"/>
        </a:defRPr>
      </a:lvl4pPr>
      <a:lvl5pPr marL="2155332" algn="l" defTabSz="1077666" rtl="0" eaLnBrk="1" latinLnBrk="0" hangingPunct="1">
        <a:defRPr sz="2100" kern="1200">
          <a:solidFill>
            <a:schemeClr val="tx1"/>
          </a:solidFill>
          <a:latin typeface="+mn-lt"/>
          <a:ea typeface="+mn-ea"/>
          <a:cs typeface="+mn-cs"/>
        </a:defRPr>
      </a:lvl5pPr>
      <a:lvl6pPr marL="2694165" algn="l" defTabSz="1077666" rtl="0" eaLnBrk="1" latinLnBrk="0" hangingPunct="1">
        <a:defRPr sz="2100" kern="1200">
          <a:solidFill>
            <a:schemeClr val="tx1"/>
          </a:solidFill>
          <a:latin typeface="+mn-lt"/>
          <a:ea typeface="+mn-ea"/>
          <a:cs typeface="+mn-cs"/>
        </a:defRPr>
      </a:lvl6pPr>
      <a:lvl7pPr marL="3232998" algn="l" defTabSz="1077666" rtl="0" eaLnBrk="1" latinLnBrk="0" hangingPunct="1">
        <a:defRPr sz="2100" kern="1200">
          <a:solidFill>
            <a:schemeClr val="tx1"/>
          </a:solidFill>
          <a:latin typeface="+mn-lt"/>
          <a:ea typeface="+mn-ea"/>
          <a:cs typeface="+mn-cs"/>
        </a:defRPr>
      </a:lvl7pPr>
      <a:lvl8pPr marL="3771832" algn="l" defTabSz="1077666" rtl="0" eaLnBrk="1" latinLnBrk="0" hangingPunct="1">
        <a:defRPr sz="2100" kern="1200">
          <a:solidFill>
            <a:schemeClr val="tx1"/>
          </a:solidFill>
          <a:latin typeface="+mn-lt"/>
          <a:ea typeface="+mn-ea"/>
          <a:cs typeface="+mn-cs"/>
        </a:defRPr>
      </a:lvl8pPr>
      <a:lvl9pPr marL="4310665" algn="l" defTabSz="107766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39" name="Straight Connector 38"/>
          <p:cNvCxnSpPr/>
          <p:nvPr/>
        </p:nvCxnSpPr>
        <p:spPr>
          <a:xfrm>
            <a:off x="3865059" y="854069"/>
            <a:ext cx="4303663"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cxnSp>
        <p:nvCxnSpPr>
          <p:cNvPr id="49" name="Straight Connector 48"/>
          <p:cNvCxnSpPr/>
          <p:nvPr/>
        </p:nvCxnSpPr>
        <p:spPr>
          <a:xfrm>
            <a:off x="4343243" y="934938"/>
            <a:ext cx="3347294"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50" name="Rectangle 49"/>
          <p:cNvSpPr/>
          <p:nvPr/>
        </p:nvSpPr>
        <p:spPr>
          <a:xfrm>
            <a:off x="3231727" y="284899"/>
            <a:ext cx="5706050" cy="54694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68524" eaLnBrk="0" fontAlgn="base" hangingPunct="0">
              <a:spcBef>
                <a:spcPct val="0"/>
              </a:spcBef>
              <a:spcAft>
                <a:spcPct val="0"/>
              </a:spcAft>
              <a:defRPr/>
            </a:pPr>
            <a:r>
              <a:rPr lang="en-US" sz="2954"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TRƯỜNG TIỂU HỌC HỨA TẠO</a:t>
            </a:r>
          </a:p>
        </p:txBody>
      </p:sp>
      <p:sp>
        <p:nvSpPr>
          <p:cNvPr id="51" name="Rectangle 50"/>
          <p:cNvSpPr/>
          <p:nvPr/>
        </p:nvSpPr>
        <p:spPr>
          <a:xfrm>
            <a:off x="1145381" y="1234978"/>
            <a:ext cx="9830916" cy="842218"/>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675085" eaLnBrk="0" fontAlgn="base" hangingPunct="0">
              <a:spcBef>
                <a:spcPct val="0"/>
              </a:spcBef>
              <a:spcAft>
                <a:spcPct val="0"/>
              </a:spcAft>
              <a:defRPr/>
            </a:pPr>
            <a:r>
              <a:rPr lang="en-US" sz="4873"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K</a:t>
            </a:r>
            <a:r>
              <a:rPr lang="vi-VN" sz="4873"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ÍNH</a:t>
            </a:r>
            <a:r>
              <a:rPr lang="en-US" sz="4873"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CHÀO QUÝ THẦY CÔ </a:t>
            </a:r>
          </a:p>
        </p:txBody>
      </p:sp>
      <p:pic>
        <p:nvPicPr>
          <p:cNvPr id="52" name="Picture 8" descr="animal-1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055089" y="6207277"/>
            <a:ext cx="970434" cy="584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638855" y="79655"/>
            <a:ext cx="1222808" cy="141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6"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93992" y="5690611"/>
            <a:ext cx="1638617" cy="1222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395593" y="62649"/>
            <a:ext cx="1153271" cy="1453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972226" y="2628900"/>
            <a:ext cx="9879137" cy="1319464"/>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675085" eaLnBrk="0" fontAlgn="base" hangingPunct="0">
              <a:spcBef>
                <a:spcPct val="0"/>
              </a:spcBef>
              <a:spcAft>
                <a:spcPct val="0"/>
              </a:spcAft>
              <a:defRPr/>
            </a:pPr>
            <a:r>
              <a:rPr lang="vi-VN" sz="3987" b="1" spc="38" dirty="0">
                <a:ln w="11430"/>
                <a:solidFill>
                  <a:srgbClr val="FF00FF"/>
                </a:solidFill>
                <a:effectLst>
                  <a:outerShdw blurRad="76200" dist="50800" dir="5400000" algn="tl" rotWithShape="0">
                    <a:srgbClr val="000000">
                      <a:alpha val="65000"/>
                    </a:srgbClr>
                  </a:outerShdw>
                </a:effectLst>
                <a:latin typeface="Times New Roman" pitchFamily="18" charset="0"/>
                <a:cs typeface="Times New Roman" pitchFamily="18" charset="0"/>
              </a:rPr>
              <a:t>BÁO CÁO BIỆN PHÁP THI GIÁO VIÊN CHỦ NHIỆM GIỎI</a:t>
            </a:r>
            <a:endParaRPr lang="en-US" sz="1329" b="1" spc="38" dirty="0">
              <a:ln w="11430"/>
              <a:solidFill>
                <a:srgbClr val="FF00FF"/>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2" name="Rectangle 11"/>
          <p:cNvSpPr/>
          <p:nvPr/>
        </p:nvSpPr>
        <p:spPr>
          <a:xfrm>
            <a:off x="2495550" y="4743450"/>
            <a:ext cx="7788456" cy="57708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675085" eaLnBrk="0" fontAlgn="base" hangingPunct="0">
              <a:spcBef>
                <a:spcPct val="0"/>
              </a:spcBef>
              <a:spcAft>
                <a:spcPct val="0"/>
              </a:spcAft>
              <a:defRPr/>
            </a:pPr>
            <a:r>
              <a:rPr lang="en-US" sz="3150" b="1" spc="38" dirty="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150" b="1" spc="38" dirty="0" err="1">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Giáo</a:t>
            </a:r>
            <a:r>
              <a:rPr lang="en-US" sz="3150" b="1" spc="38" dirty="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150" b="1" spc="38" dirty="0" err="1">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viên</a:t>
            </a:r>
            <a:r>
              <a:rPr lang="en-US" sz="3150" b="1" spc="38" dirty="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150" b="1" spc="38" dirty="0" err="1">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thực</a:t>
            </a:r>
            <a:r>
              <a:rPr lang="en-US" sz="3150" b="1" spc="38" dirty="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150" b="1" spc="38" dirty="0" err="1">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hiện</a:t>
            </a:r>
            <a:r>
              <a:rPr lang="en-US" sz="3150" b="1" spc="38" dirty="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 Phan Thị Kim </a:t>
            </a:r>
            <a:r>
              <a:rPr lang="en-US" sz="3150" b="1" spc="38" dirty="0" err="1">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Cúc</a:t>
            </a:r>
            <a:endParaRPr lang="en-US" sz="3150" b="1" spc="38" dirty="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3" name="Rectangle 11">
            <a:extLst>
              <a:ext uri="{FF2B5EF4-FFF2-40B4-BE49-F238E27FC236}">
                <a16:creationId xmlns:a16="http://schemas.microsoft.com/office/drawing/2014/main" id="{27D6713C-9D0B-40F0-8120-CB864B10643B}"/>
              </a:ext>
            </a:extLst>
          </p:cNvPr>
          <p:cNvSpPr/>
          <p:nvPr/>
        </p:nvSpPr>
        <p:spPr>
          <a:xfrm>
            <a:off x="2038350" y="5829300"/>
            <a:ext cx="7788456" cy="57708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675085" eaLnBrk="0" fontAlgn="base" hangingPunct="0">
              <a:spcBef>
                <a:spcPct val="0"/>
              </a:spcBef>
              <a:spcAft>
                <a:spcPct val="0"/>
              </a:spcAft>
              <a:defRPr/>
            </a:pPr>
            <a:r>
              <a:rPr lang="en-US" sz="315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vi-VN" sz="315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Năm học: 202</a:t>
            </a:r>
            <a:r>
              <a:rPr lang="en-US" sz="315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3</a:t>
            </a:r>
            <a:r>
              <a:rPr lang="vi-VN" sz="315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- 202</a:t>
            </a:r>
            <a:r>
              <a:rPr lang="en-US" sz="315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4</a:t>
            </a:r>
          </a:p>
        </p:txBody>
      </p:sp>
    </p:spTree>
    <p:extLst>
      <p:ext uri="{BB962C8B-B14F-4D97-AF65-F5344CB8AC3E}">
        <p14:creationId xmlns:p14="http://schemas.microsoft.com/office/powerpoint/2010/main" val="156746564"/>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repeatCount="indefinite" fill="hold" grpId="0" nodeType="withEffect">
                                  <p:stCondLst>
                                    <p:cond delay="0"/>
                                  </p:stCondLst>
                                  <p:endCondLst>
                                    <p:cond evt="onNext" delay="0">
                                      <p:tgtEl>
                                        <p:sldTgt/>
                                      </p:tgtEl>
                                    </p:cond>
                                  </p:endCondLst>
                                  <p:iterate type="lt">
                                    <p:tmPct val="4000"/>
                                  </p:iterate>
                                  <p:childTnLst>
                                    <p:set>
                                      <p:cBhvr override="childStyle">
                                        <p:cTn id="6" dur="2000" fill="hold"/>
                                        <p:tgtEl>
                                          <p:spTgt spid="51"/>
                                        </p:tgtEl>
                                        <p:attrNameLst>
                                          <p:attrName>style.color</p:attrName>
                                        </p:attrNameLst>
                                      </p:cBhvr>
                                      <p:to>
                                        <p:clrVal>
                                          <a:schemeClr val="accent2"/>
                                        </p:clrVal>
                                      </p:to>
                                    </p:set>
                                    <p:set>
                                      <p:cBhvr>
                                        <p:cTn id="7" dur="2000" fill="hold"/>
                                        <p:tgtEl>
                                          <p:spTgt spid="51"/>
                                        </p:tgtEl>
                                        <p:attrNameLst>
                                          <p:attrName>fillcolor</p:attrName>
                                        </p:attrNameLst>
                                      </p:cBhvr>
                                      <p:to>
                                        <p:clrVal>
                                          <a:schemeClr val="accent2"/>
                                        </p:clrVal>
                                      </p:to>
                                    </p:set>
                                    <p:set>
                                      <p:cBhvr>
                                        <p:cTn id="8" dur="2000" fill="hold"/>
                                        <p:tgtEl>
                                          <p:spTgt spid="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A713460B-451C-40B5-B714-BD83285381F7}"/>
              </a:ext>
            </a:extLst>
          </p:cNvPr>
          <p:cNvSpPr txBox="1"/>
          <p:nvPr/>
        </p:nvSpPr>
        <p:spPr>
          <a:xfrm>
            <a:off x="666751" y="171451"/>
            <a:ext cx="11087099" cy="6232475"/>
          </a:xfrm>
          <a:prstGeom prst="rect">
            <a:avLst/>
          </a:prstGeom>
          <a:noFill/>
        </p:spPr>
        <p:txBody>
          <a:bodyPr wrap="square">
            <a:spAutoFit/>
          </a:bodyPr>
          <a:lstStyle/>
          <a:p>
            <a:pPr indent="342900" algn="just" defTabSz="685800" eaLnBrk="0" fontAlgn="base" hangingPunct="0"/>
            <a:r>
              <a:rPr lang="nl-NL" sz="2100" dirty="0">
                <a:solidFill>
                  <a:srgbClr val="000000"/>
                </a:solidFill>
                <a:latin typeface="Times New Roman" panose="02020603050405020304" pitchFamily="18" charset="0"/>
                <a:ea typeface="Times New Roman" panose="02020603050405020304" pitchFamily="18" charset="0"/>
              </a:rPr>
              <a:t>- Quy định các kí hiệu trong từng tiết học:</a:t>
            </a:r>
            <a:endParaRPr lang="en-US" sz="2100" dirty="0">
              <a:solidFill>
                <a:srgbClr val="000000"/>
              </a:solidFill>
              <a:latin typeface="Times New Roman" panose="02020603050405020304" pitchFamily="18" charset="0"/>
              <a:ea typeface="Times New Roman" panose="02020603050405020304" pitchFamily="18" charset="0"/>
            </a:endParaRPr>
          </a:p>
          <a:p>
            <a:pPr indent="342900" algn="just" defTabSz="685800" eaLnBrk="0" fontAlgn="base" hangingPunct="0"/>
            <a:r>
              <a:rPr lang="nl-NL" sz="2100" dirty="0">
                <a:solidFill>
                  <a:srgbClr val="000000"/>
                </a:solidFill>
                <a:latin typeface="Times New Roman" panose="02020603050405020304" pitchFamily="18" charset="0"/>
                <a:ea typeface="Times New Roman" panose="02020603050405020304" pitchFamily="18" charset="0"/>
              </a:rPr>
              <a:t>+ Cách lấy đồ dùng học tập theo đúng kí hiệu.</a:t>
            </a:r>
            <a:endParaRPr lang="en-US" sz="2100" dirty="0">
              <a:solidFill>
                <a:srgbClr val="000000"/>
              </a:solidFill>
              <a:latin typeface="Times New Roman" panose="02020603050405020304" pitchFamily="18" charset="0"/>
              <a:ea typeface="Times New Roman" panose="02020603050405020304" pitchFamily="18" charset="0"/>
            </a:endParaRPr>
          </a:p>
          <a:p>
            <a:pPr indent="342900" algn="just" defTabSz="685800" eaLnBrk="0" fontAlgn="base" hangingPunct="0"/>
            <a:r>
              <a:rPr lang="nl-NL" sz="2100" dirty="0">
                <a:solidFill>
                  <a:srgbClr val="000000"/>
                </a:solidFill>
                <a:latin typeface="Times New Roman" panose="02020603050405020304" pitchFamily="18" charset="0"/>
                <a:ea typeface="Times New Roman" panose="02020603050405020304" pitchFamily="18" charset="0"/>
              </a:rPr>
              <a:t>+ Cần rèn cho học sinh cách sử dụng đồ dùng an toàn, tiết kiệm.</a:t>
            </a:r>
            <a:endParaRPr lang="en-US" sz="2100" dirty="0">
              <a:solidFill>
                <a:srgbClr val="000000"/>
              </a:solidFill>
              <a:latin typeface="Times New Roman" panose="02020603050405020304" pitchFamily="18" charset="0"/>
              <a:ea typeface="Times New Roman" panose="02020603050405020304" pitchFamily="18" charset="0"/>
            </a:endParaRPr>
          </a:p>
          <a:p>
            <a:pPr indent="342900" algn="just" defTabSz="685800" eaLnBrk="0" fontAlgn="base" hangingPunct="0"/>
            <a:r>
              <a:rPr lang="en-US" sz="2100" dirty="0">
                <a:solidFill>
                  <a:srgbClr val="000000"/>
                </a:solidFill>
                <a:latin typeface="Times New Roman" panose="02020603050405020304" pitchFamily="18" charset="0"/>
                <a:ea typeface="Times New Roman" panose="02020603050405020304" pitchFamily="18" charset="0"/>
              </a:rPr>
              <a:t>- </a:t>
            </a:r>
            <a:r>
              <a:rPr lang="nl-NL" sz="2100" dirty="0">
                <a:solidFill>
                  <a:srgbClr val="000000"/>
                </a:solidFill>
                <a:latin typeface="Times New Roman" panose="02020603050405020304" pitchFamily="18" charset="0"/>
                <a:ea typeface="Times New Roman" panose="02020603050405020304" pitchFamily="18" charset="0"/>
              </a:rPr>
              <a:t>Khi học sinh đọc bài trong sách phải uốn nắn ngay cách cầm sách, cách đứng đọc, cách ngắt nghỉ đúng chỗ, cách đọc to và rõ ràng.</a:t>
            </a:r>
            <a:endParaRPr lang="en-US" sz="2100" dirty="0">
              <a:solidFill>
                <a:srgbClr val="000000"/>
              </a:solidFill>
              <a:latin typeface="Times New Roman" panose="02020603050405020304" pitchFamily="18" charset="0"/>
              <a:ea typeface="Times New Roman" panose="02020603050405020304" pitchFamily="18" charset="0"/>
            </a:endParaRPr>
          </a:p>
          <a:p>
            <a:pPr algn="just" defTabSz="685800" eaLnBrk="0" fontAlgn="base" hangingPunct="0">
              <a:tabLst>
                <a:tab pos="342900" algn="l"/>
              </a:tabLst>
            </a:pPr>
            <a:r>
              <a:rPr lang="nl-NL" sz="2100" dirty="0">
                <a:solidFill>
                  <a:srgbClr val="000000"/>
                </a:solidFill>
                <a:latin typeface="Times New Roman" panose="02020603050405020304" pitchFamily="18" charset="0"/>
                <a:ea typeface="Times New Roman" panose="02020603050405020304" pitchFamily="18" charset="0"/>
              </a:rPr>
              <a:t>	</a:t>
            </a:r>
            <a:r>
              <a:rPr lang="nl-NL" sz="2100" dirty="0" smtClean="0">
                <a:solidFill>
                  <a:srgbClr val="000000"/>
                </a:solidFill>
                <a:latin typeface="Times New Roman" panose="02020603050405020304" pitchFamily="18" charset="0"/>
                <a:ea typeface="Times New Roman" panose="02020603050405020304" pitchFamily="18" charset="0"/>
              </a:rPr>
              <a:t>- </a:t>
            </a:r>
            <a:r>
              <a:rPr lang="nl-NL" sz="2100" dirty="0">
                <a:solidFill>
                  <a:srgbClr val="000000"/>
                </a:solidFill>
                <a:latin typeface="Times New Roman" panose="02020603050405020304" pitchFamily="18" charset="0"/>
                <a:ea typeface="Times New Roman" panose="02020603050405020304" pitchFamily="18" charset="0"/>
              </a:rPr>
              <a:t>Biết giữ gìn sách vở, đồ dùng học tập: Các em chưa thực sự có ý thức giữ gìn sách vở, đồ dùng học tập mà giáo viên phải chịu khó nhắc nhở, hướng dẫn các em cách bảo quản, giữ gìn đồ dùng học tập cho được bền lâu như: dùng xong phải cất, không vứt lung tung. Phải biết sách vở, đồ dùng nào là của mình, của bạn để tránh khỏi lẫn lộn.    </a:t>
            </a:r>
            <a:endParaRPr lang="en-US" sz="2100" dirty="0">
              <a:solidFill>
                <a:srgbClr val="000000"/>
              </a:solidFill>
              <a:latin typeface="Times New Roman" panose="02020603050405020304" pitchFamily="18" charset="0"/>
              <a:ea typeface="Times New Roman" panose="02020603050405020304" pitchFamily="18" charset="0"/>
            </a:endParaRPr>
          </a:p>
          <a:p>
            <a:pPr defTabSz="685800" eaLnBrk="0" fontAlgn="base" hangingPunct="0">
              <a:tabLst>
                <a:tab pos="257175" algn="l"/>
              </a:tabLst>
            </a:pPr>
            <a:r>
              <a:rPr lang="nl-NL" sz="2100" dirty="0">
                <a:solidFill>
                  <a:srgbClr val="000000"/>
                </a:solidFill>
                <a:latin typeface="Times New Roman" panose="02020603050405020304" pitchFamily="18" charset="0"/>
                <a:ea typeface="Times New Roman" panose="02020603050405020304" pitchFamily="18" charset="0"/>
              </a:rPr>
              <a:t> 	- Đi học đúng giờ, nghỉ học có giấy xin phép của phụ huynh.</a:t>
            </a:r>
            <a:r>
              <a:rPr lang="en-US" sz="2100" dirty="0">
                <a:solidFill>
                  <a:srgbClr val="000000"/>
                </a:solidFill>
                <a:latin typeface="Times New Roman" panose="02020603050405020304" pitchFamily="18" charset="0"/>
                <a:ea typeface="Times New Roman" panose="02020603050405020304" pitchFamily="18" charset="0"/>
              </a:rPr>
              <a:t> </a:t>
            </a:r>
            <a:r>
              <a:rPr lang="nl-NL" sz="2100" dirty="0">
                <a:solidFill>
                  <a:srgbClr val="000000"/>
                </a:solidFill>
                <a:latin typeface="Times New Roman" panose="02020603050405020304" pitchFamily="18" charset="0"/>
                <a:ea typeface="Times New Roman" panose="02020603050405020304" pitchFamily="18" charset="0"/>
              </a:rPr>
              <a:t>Phối hợp với cha mẹ học sinh tập cho các em tính tự lập, tự làm một số việc cần thiết cho bản thân để đi học đúng giờ như: tự thức dậy, tự làm vệ sinh cá nhân, tự ăn sáng, thay quần áo...</a:t>
            </a:r>
            <a:endParaRPr lang="en-US" sz="2100" dirty="0">
              <a:solidFill>
                <a:srgbClr val="000000"/>
              </a:solidFill>
              <a:latin typeface="Times New Roman" panose="02020603050405020304" pitchFamily="18" charset="0"/>
              <a:ea typeface="Times New Roman" panose="02020603050405020304" pitchFamily="18" charset="0"/>
            </a:endParaRPr>
          </a:p>
          <a:p>
            <a:pPr defTabSz="685800" eaLnBrk="0" fontAlgn="base" hangingPunct="0">
              <a:tabLst>
                <a:tab pos="300038" algn="l"/>
              </a:tabLst>
            </a:pPr>
            <a:r>
              <a:rPr lang="nl-NL" sz="2100" dirty="0">
                <a:solidFill>
                  <a:srgbClr val="000000"/>
                </a:solidFill>
                <a:latin typeface="Times New Roman" panose="02020603050405020304" pitchFamily="18" charset="0"/>
                <a:ea typeface="Times New Roman" panose="02020603050405020304" pitchFamily="18" charset="0"/>
              </a:rPr>
              <a:t> 	- Xếp hàng ra vào lớp: Quy định vị trí đứng cho các em và mỗi em mang một số thứ tự nhất định trong hàng ngũ của mình.</a:t>
            </a:r>
            <a:endParaRPr lang="en-US" sz="2100" dirty="0">
              <a:solidFill>
                <a:srgbClr val="000000"/>
              </a:solidFill>
              <a:latin typeface="Times New Roman" panose="02020603050405020304" pitchFamily="18" charset="0"/>
              <a:ea typeface="Times New Roman" panose="02020603050405020304" pitchFamily="18" charset="0"/>
            </a:endParaRPr>
          </a:p>
          <a:p>
            <a:pPr defTabSz="685800" eaLnBrk="0" fontAlgn="base" hangingPunct="0">
              <a:tabLst>
                <a:tab pos="300038" algn="l"/>
              </a:tabLst>
            </a:pPr>
            <a:r>
              <a:rPr lang="en-US" sz="2100" dirty="0">
                <a:solidFill>
                  <a:srgbClr val="000000"/>
                </a:solidFill>
                <a:latin typeface="Times New Roman" panose="02020603050405020304" pitchFamily="18" charset="0"/>
                <a:ea typeface="Times New Roman" panose="02020603050405020304" pitchFamily="18" charset="0"/>
              </a:rPr>
              <a:t>	</a:t>
            </a:r>
            <a:r>
              <a:rPr lang="nl-NL" sz="2100" dirty="0">
                <a:solidFill>
                  <a:srgbClr val="000000"/>
                </a:solidFill>
                <a:latin typeface="Times New Roman" panose="02020603050405020304" pitchFamily="18" charset="0"/>
                <a:ea typeface="Times New Roman" panose="02020603050405020304" pitchFamily="18" charset="0"/>
              </a:rPr>
              <a:t>- Khi nghe hiệu lệnh trống vào lớp thì đứng ngay vào vị trí và xếp hàng nghiêm túc, trật tự.</a:t>
            </a:r>
            <a:endParaRPr lang="en-US" sz="2100" dirty="0">
              <a:solidFill>
                <a:srgbClr val="000000"/>
              </a:solidFill>
              <a:latin typeface="Times New Roman" panose="02020603050405020304" pitchFamily="18" charset="0"/>
              <a:ea typeface="Times New Roman" panose="02020603050405020304" pitchFamily="18" charset="0"/>
            </a:endParaRPr>
          </a:p>
          <a:p>
            <a:pPr defTabSz="685800" eaLnBrk="0" fontAlgn="base" hangingPunct="0">
              <a:tabLst>
                <a:tab pos="300038" algn="l"/>
              </a:tabLst>
            </a:pPr>
            <a:r>
              <a:rPr lang="en-US" sz="2100" dirty="0" smtClean="0">
                <a:solidFill>
                  <a:srgbClr val="000000"/>
                </a:solidFill>
                <a:latin typeface="Times New Roman" panose="02020603050405020304" pitchFamily="18" charset="0"/>
                <a:ea typeface="Times New Roman" panose="02020603050405020304" pitchFamily="18" charset="0"/>
              </a:rPr>
              <a:t>	</a:t>
            </a:r>
            <a:r>
              <a:rPr lang="nl-NL" sz="2100" dirty="0" smtClean="0">
                <a:solidFill>
                  <a:srgbClr val="000000"/>
                </a:solidFill>
                <a:latin typeface="Times New Roman" panose="02020603050405020304" pitchFamily="18" charset="0"/>
                <a:ea typeface="Times New Roman" panose="02020603050405020304" pitchFamily="18" charset="0"/>
              </a:rPr>
              <a:t>- Ngoài ra, tôi còn hướng dẫn tỉ mỉ về yêu cầu thi đua giữa các </a:t>
            </a:r>
            <a:r>
              <a:rPr lang="vi-VN" sz="2100" dirty="0" smtClean="0">
                <a:solidFill>
                  <a:srgbClr val="000000"/>
                </a:solidFill>
                <a:latin typeface="Times New Roman" panose="02020603050405020304" pitchFamily="18" charset="0"/>
                <a:ea typeface="Times New Roman" panose="02020603050405020304" pitchFamily="18" charset="0"/>
              </a:rPr>
              <a:t>nhóm </a:t>
            </a:r>
            <a:r>
              <a:rPr lang="nl-NL" sz="2100" dirty="0" smtClean="0">
                <a:solidFill>
                  <a:srgbClr val="000000"/>
                </a:solidFill>
                <a:latin typeface="Times New Roman" panose="02020603050405020304" pitchFamily="18" charset="0"/>
                <a:ea typeface="Times New Roman" panose="02020603050405020304" pitchFamily="18" charset="0"/>
              </a:rPr>
              <a:t>và các cá nhân ngay từ buổi học đầu tiên để các em phấn đấu. Luôn duy trì đều đặn hoạt động thi đua giữa các </a:t>
            </a:r>
            <a:r>
              <a:rPr lang="vi-VN" sz="2100" dirty="0" smtClean="0">
                <a:solidFill>
                  <a:srgbClr val="000000"/>
                </a:solidFill>
                <a:latin typeface="Times New Roman" panose="02020603050405020304" pitchFamily="18" charset="0"/>
                <a:ea typeface="Times New Roman" panose="02020603050405020304" pitchFamily="18" charset="0"/>
              </a:rPr>
              <a:t>nhóm</a:t>
            </a:r>
            <a:r>
              <a:rPr lang="nl-NL" sz="2100" dirty="0" smtClean="0">
                <a:solidFill>
                  <a:srgbClr val="000000"/>
                </a:solidFill>
                <a:latin typeface="Times New Roman" panose="02020603050405020304" pitchFamily="18" charset="0"/>
                <a:ea typeface="Times New Roman" panose="02020603050405020304" pitchFamily="18" charset="0"/>
              </a:rPr>
              <a:t>, các cá nhân, có khen chê kịp thời. Lấy tiêu chí khen, động viên là chính.</a:t>
            </a:r>
            <a:endParaRPr lang="en-US" sz="2100" dirty="0" smtClean="0">
              <a:solidFill>
                <a:srgbClr val="000000"/>
              </a:solidFill>
              <a:latin typeface="Times New Roman" panose="02020603050405020304" pitchFamily="18" charset="0"/>
              <a:ea typeface="Times New Roman" panose="02020603050405020304" pitchFamily="18" charset="0"/>
            </a:endParaRPr>
          </a:p>
          <a:p>
            <a:pPr defTabSz="685800" eaLnBrk="0" fontAlgn="base" hangingPunct="0"/>
            <a:endParaRPr lang="en-US" sz="21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253683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3223" y="914401"/>
            <a:ext cx="9744891" cy="3046988"/>
          </a:xfrm>
          <a:prstGeom prst="rect">
            <a:avLst/>
          </a:prstGeom>
        </p:spPr>
        <p:txBody>
          <a:bodyPr wrap="square">
            <a:spAutoFit/>
          </a:bodyPr>
          <a:lstStyle/>
          <a:p>
            <a:pPr algn="just"/>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nghiêm</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cứng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nhắc</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Tuyệt</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trách</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phạt</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gần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gũi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xuyên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nhắc</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nhở</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khen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chê</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kịp</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400" dirty="0" err="1">
                <a:latin typeface="Times New Roman" panose="02020603050405020304" pitchFamily="18" charset="0"/>
                <a:cs typeface="Times New Roman" panose="02020603050405020304" pitchFamily="18" charset="0"/>
              </a:rPr>
              <a:t>ránh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bè</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kịp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then </a:t>
            </a:r>
            <a:r>
              <a:rPr lang="en-US" sz="2400" dirty="0" err="1">
                <a:latin typeface="Times New Roman" panose="02020603050405020304" pitchFamily="18" charset="0"/>
                <a:cs typeface="Times New Roman" panose="02020603050405020304" pitchFamily="18" charset="0"/>
              </a:rPr>
              <a:t>chốt</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4195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84C0286F-3E01-4479-BDC6-0F0210336AF5}"/>
              </a:ext>
            </a:extLst>
          </p:cNvPr>
          <p:cNvSpPr txBox="1"/>
          <p:nvPr/>
        </p:nvSpPr>
        <p:spPr>
          <a:xfrm>
            <a:off x="438150" y="229409"/>
            <a:ext cx="11430000" cy="6463308"/>
          </a:xfrm>
          <a:prstGeom prst="rect">
            <a:avLst/>
          </a:prstGeom>
          <a:noFill/>
        </p:spPr>
        <p:txBody>
          <a:bodyPr wrap="square">
            <a:spAutoFit/>
          </a:bodyPr>
          <a:lstStyle/>
          <a:p>
            <a:pPr algn="just" defTabSz="685800" eaLnBrk="0" fontAlgn="base" hangingPunct="0"/>
            <a:r>
              <a:rPr lang="vi-VN" b="1" dirty="0" err="1">
                <a:solidFill>
                  <a:srgbClr val="000000"/>
                </a:solidFill>
                <a:latin typeface="Times New Roman" panose="02020603050405020304" pitchFamily="18" charset="0"/>
                <a:ea typeface="Times New Roman" panose="02020603050405020304" pitchFamily="18" charset="0"/>
              </a:rPr>
              <a:t>Biện</a:t>
            </a:r>
            <a:r>
              <a:rPr lang="vi-VN" b="1" dirty="0">
                <a:solidFill>
                  <a:srgbClr val="000000"/>
                </a:solidFill>
                <a:latin typeface="Times New Roman" panose="02020603050405020304" pitchFamily="18" charset="0"/>
                <a:ea typeface="Times New Roman" panose="02020603050405020304" pitchFamily="18" charset="0"/>
              </a:rPr>
              <a:t> </a:t>
            </a:r>
            <a:r>
              <a:rPr lang="vi-VN" b="1" dirty="0" err="1">
                <a:solidFill>
                  <a:srgbClr val="000000"/>
                </a:solidFill>
                <a:latin typeface="Times New Roman" panose="02020603050405020304" pitchFamily="18" charset="0"/>
                <a:ea typeface="Times New Roman" panose="02020603050405020304" pitchFamily="18" charset="0"/>
              </a:rPr>
              <a:t>pháp</a:t>
            </a:r>
            <a:r>
              <a:rPr lang="vi-VN" b="1" dirty="0">
                <a:solidFill>
                  <a:srgbClr val="000000"/>
                </a:solidFill>
                <a:latin typeface="Times New Roman" panose="02020603050405020304" pitchFamily="18" charset="0"/>
                <a:ea typeface="Times New Roman" panose="02020603050405020304" pitchFamily="18" charset="0"/>
              </a:rPr>
              <a:t> </a:t>
            </a:r>
            <a:r>
              <a:rPr lang="nl-NL" b="1" dirty="0">
                <a:solidFill>
                  <a:srgbClr val="000000"/>
                </a:solidFill>
                <a:latin typeface="Times New Roman" panose="02020603050405020304" pitchFamily="18" charset="0"/>
                <a:ea typeface="Times New Roman" panose="02020603050405020304" pitchFamily="18" charset="0"/>
              </a:rPr>
              <a:t>2.</a:t>
            </a:r>
            <a:r>
              <a:rPr lang="nl-NL" dirty="0">
                <a:solidFill>
                  <a:srgbClr val="000000"/>
                </a:solidFill>
                <a:latin typeface="Times New Roman" panose="02020603050405020304" pitchFamily="18" charset="0"/>
                <a:ea typeface="Times New Roman" panose="02020603050405020304" pitchFamily="18" charset="0"/>
              </a:rPr>
              <a:t> </a:t>
            </a:r>
            <a:r>
              <a:rPr lang="vi-VN" b="1" dirty="0" err="1">
                <a:solidFill>
                  <a:srgbClr val="000000"/>
                </a:solidFill>
                <a:latin typeface="Times New Roman" panose="02020603050405020304" pitchFamily="18" charset="0"/>
                <a:ea typeface="Times New Roman" panose="02020603050405020304" pitchFamily="18" charset="0"/>
              </a:rPr>
              <a:t>Tổ</a:t>
            </a:r>
            <a:r>
              <a:rPr lang="vi-VN" b="1" dirty="0">
                <a:solidFill>
                  <a:srgbClr val="000000"/>
                </a:solidFill>
                <a:latin typeface="Times New Roman" panose="02020603050405020304" pitchFamily="18" charset="0"/>
                <a:ea typeface="Times New Roman" panose="02020603050405020304" pitchFamily="18" charset="0"/>
              </a:rPr>
              <a:t> </a:t>
            </a:r>
            <a:r>
              <a:rPr lang="vi-VN" b="1" dirty="0" err="1">
                <a:solidFill>
                  <a:srgbClr val="000000"/>
                </a:solidFill>
                <a:latin typeface="Times New Roman" panose="02020603050405020304" pitchFamily="18" charset="0"/>
                <a:ea typeface="Times New Roman" panose="02020603050405020304" pitchFamily="18" charset="0"/>
              </a:rPr>
              <a:t>chức</a:t>
            </a:r>
            <a:r>
              <a:rPr lang="vi-VN" b="1" dirty="0">
                <a:solidFill>
                  <a:srgbClr val="000000"/>
                </a:solidFill>
                <a:latin typeface="Times New Roman" panose="02020603050405020304" pitchFamily="18" charset="0"/>
                <a:ea typeface="Times New Roman" panose="02020603050405020304" pitchFamily="18" charset="0"/>
              </a:rPr>
              <a:t> </a:t>
            </a:r>
            <a:r>
              <a:rPr lang="nl-NL" b="1" dirty="0">
                <a:solidFill>
                  <a:srgbClr val="000000"/>
                </a:solidFill>
                <a:latin typeface="Times New Roman" panose="02020603050405020304" pitchFamily="18" charset="0"/>
                <a:ea typeface="Times New Roman" panose="02020603050405020304" pitchFamily="18" charset="0"/>
              </a:rPr>
              <a:t>cho học sinh </a:t>
            </a:r>
            <a:r>
              <a:rPr lang="nl-NL" b="1" dirty="0">
                <a:solidFill>
                  <a:srgbClr val="0A0A0A"/>
                </a:solidFill>
                <a:latin typeface="Times New Roman" panose="02020603050405020304" pitchFamily="18" charset="0"/>
                <a:ea typeface="Times New Roman" panose="02020603050405020304" pitchFamily="18" charset="0"/>
              </a:rPr>
              <a:t>thực hiện 5 nhiệm vụ của học sinh tiểu học.</a:t>
            </a:r>
            <a:endParaRPr lang="en-US" dirty="0">
              <a:solidFill>
                <a:srgbClr val="000000"/>
              </a:solidFill>
              <a:latin typeface="Times New Roman" panose="02020603050405020304" pitchFamily="18" charset="0"/>
              <a:ea typeface="Times New Roman" panose="02020603050405020304" pitchFamily="18" charset="0"/>
            </a:endParaRPr>
          </a:p>
          <a:p>
            <a:pPr algn="just" defTabSz="685800" eaLnBrk="0" fontAlgn="base" hangingPunct="0"/>
            <a:r>
              <a:rPr lang="en-US" dirty="0">
                <a:solidFill>
                  <a:srgbClr val="0A0A0A"/>
                </a:solidFill>
                <a:latin typeface="Times New Roman" panose="02020603050405020304" pitchFamily="18" charset="0"/>
                <a:ea typeface="Times New Roman" panose="02020603050405020304" pitchFamily="18" charset="0"/>
              </a:rPr>
              <a:t>	</a:t>
            </a:r>
            <a:r>
              <a:rPr lang="nl-NL" dirty="0">
                <a:solidFill>
                  <a:srgbClr val="0A0A0A"/>
                </a:solidFill>
                <a:latin typeface="Times New Roman" panose="02020603050405020304" pitchFamily="18" charset="0"/>
                <a:ea typeface="Times New Roman" panose="02020603050405020304" pitchFamily="18" charset="0"/>
              </a:rPr>
              <a:t>Gia đình đóng vai trò quan trọng trong việc xây dựng nề nếp lớp học và chất lượng học tập của các em, vì thế phải có sự phối hợp chặt chẽ giữa giáo viên chủ nhiệm lớp và cha mẹ học sinh. Nắm được tầm quan trọng đó ngay từ đầu năm học tôi tổ chức họp phụ huynh lớp với nội dung thông báo về nhiệm vụ, kế hoạch, chỉ tiêu phấn đấu của năm học, thông báo nội quy của học sinh tiểu học,  một số quy định về xây dựng nề nếp cho học sinh trong lớp. Nêu quy định về các loại sách vở, quy định về việc học của lớp, ở nhà của học sinh. Sau khi trao đổi yêu cầu của việc giảng dạy, học tập, xây dựng nề nếp lớp, tôi đã cùng phụ huynh phối hợp chặt chẽ để giúp các em thực hiện tốt 5 nhiệm vụ của mình. Đó là:</a:t>
            </a:r>
            <a:endParaRPr lang="en-US" dirty="0">
              <a:solidFill>
                <a:srgbClr val="000000"/>
              </a:solidFill>
              <a:latin typeface="Times New Roman" panose="02020603050405020304" pitchFamily="18" charset="0"/>
              <a:ea typeface="Times New Roman" panose="02020603050405020304" pitchFamily="18" charset="0"/>
            </a:endParaRPr>
          </a:p>
          <a:p>
            <a:pPr algn="just" defTabSz="685800" eaLnBrk="0" fontAlgn="base" hangingPunct="0"/>
            <a:r>
              <a:rPr lang="en-US" dirty="0">
                <a:solidFill>
                  <a:srgbClr val="000000"/>
                </a:solidFill>
                <a:latin typeface="Times New Roman" panose="02020603050405020304" pitchFamily="18" charset="0"/>
                <a:ea typeface="Times New Roman" panose="02020603050405020304" pitchFamily="18" charset="0"/>
              </a:rPr>
              <a:t>	</a:t>
            </a:r>
            <a:r>
              <a:rPr lang="nl-NL" dirty="0">
                <a:solidFill>
                  <a:srgbClr val="000000"/>
                </a:solidFill>
                <a:latin typeface="Times New Roman" panose="02020603050405020304" pitchFamily="18" charset="0"/>
                <a:ea typeface="Times New Roman" panose="02020603050405020304" pitchFamily="18" charset="0"/>
              </a:rPr>
              <a:t>+ Học sinh thực hiện tốt nhiệm vụ học tập, rèn luyện theo chương trình, kế hoạch của nhà trường.</a:t>
            </a:r>
            <a:endParaRPr lang="en-US" dirty="0">
              <a:solidFill>
                <a:srgbClr val="000000"/>
              </a:solidFill>
              <a:latin typeface="Times New Roman" panose="02020603050405020304" pitchFamily="18" charset="0"/>
              <a:ea typeface="Times New Roman" panose="02020603050405020304" pitchFamily="18" charset="0"/>
            </a:endParaRPr>
          </a:p>
          <a:p>
            <a:pPr algn="just" defTabSz="685800" eaLnBrk="0" fontAlgn="base" hangingPunct="0"/>
            <a:r>
              <a:rPr lang="en-US" dirty="0">
                <a:solidFill>
                  <a:srgbClr val="000000"/>
                </a:solidFill>
                <a:latin typeface="Times New Roman" panose="02020603050405020304" pitchFamily="18" charset="0"/>
                <a:ea typeface="Times New Roman" panose="02020603050405020304" pitchFamily="18" charset="0"/>
              </a:rPr>
              <a:t>	</a:t>
            </a:r>
            <a:r>
              <a:rPr lang="nl-NL" dirty="0">
                <a:solidFill>
                  <a:srgbClr val="000000"/>
                </a:solidFill>
                <a:latin typeface="Times New Roman" panose="02020603050405020304" pitchFamily="18" charset="0"/>
                <a:ea typeface="Times New Roman" panose="02020603050405020304" pitchFamily="18" charset="0"/>
              </a:rPr>
              <a:t>+ Biết kính trọng cha mẹ, thầy giáo, cô giáo, cán bộ, nhân viên của nhà trường và những người lớn tuổi; thực hiện điều lệ, nội quy của nhà trường; chấp hành pháp luật của Nhà nước. Biết đoàn kết giúp đỡ lẫn nhau trong học tập, rèn luyện.</a:t>
            </a:r>
            <a:endParaRPr lang="en-US" dirty="0">
              <a:solidFill>
                <a:srgbClr val="000000"/>
              </a:solidFill>
              <a:latin typeface="Times New Roman" panose="02020603050405020304" pitchFamily="18" charset="0"/>
              <a:ea typeface="Times New Roman" panose="02020603050405020304" pitchFamily="18" charset="0"/>
            </a:endParaRPr>
          </a:p>
          <a:p>
            <a:pPr algn="just" defTabSz="685800" eaLnBrk="0" fontAlgn="base" hangingPunct="0"/>
            <a:r>
              <a:rPr lang="en-US" dirty="0">
                <a:solidFill>
                  <a:srgbClr val="000000"/>
                </a:solidFill>
                <a:latin typeface="Times New Roman" panose="02020603050405020304" pitchFamily="18" charset="0"/>
                <a:ea typeface="Times New Roman" panose="02020603050405020304" pitchFamily="18" charset="0"/>
              </a:rPr>
              <a:t>	</a:t>
            </a:r>
            <a:r>
              <a:rPr lang="nl-NL" dirty="0">
                <a:solidFill>
                  <a:srgbClr val="000000"/>
                </a:solidFill>
                <a:latin typeface="Times New Roman" panose="02020603050405020304" pitchFamily="18" charset="0"/>
                <a:ea typeface="Times New Roman" panose="02020603050405020304" pitchFamily="18" charset="0"/>
              </a:rPr>
              <a:t>+ Thực hiện tốt rèn luyện thân thể, giữ gìn vệ sinh cá nhân.</a:t>
            </a:r>
            <a:endParaRPr lang="en-US" dirty="0">
              <a:solidFill>
                <a:srgbClr val="000000"/>
              </a:solidFill>
              <a:latin typeface="Times New Roman" panose="02020603050405020304" pitchFamily="18" charset="0"/>
              <a:ea typeface="Times New Roman" panose="02020603050405020304" pitchFamily="18" charset="0"/>
            </a:endParaRPr>
          </a:p>
          <a:p>
            <a:pPr algn="just" defTabSz="685800" eaLnBrk="0" fontAlgn="base" hangingPunct="0"/>
            <a:r>
              <a:rPr lang="en-US" dirty="0">
                <a:solidFill>
                  <a:srgbClr val="000000"/>
                </a:solidFill>
                <a:latin typeface="Times New Roman" panose="02020603050405020304" pitchFamily="18" charset="0"/>
                <a:ea typeface="Times New Roman" panose="02020603050405020304" pitchFamily="18" charset="0"/>
              </a:rPr>
              <a:t>	</a:t>
            </a:r>
            <a:r>
              <a:rPr lang="nl-NL" dirty="0">
                <a:solidFill>
                  <a:srgbClr val="000000"/>
                </a:solidFill>
                <a:latin typeface="Times New Roman" panose="02020603050405020304" pitchFamily="18" charset="0"/>
                <a:ea typeface="Times New Roman" panose="02020603050405020304" pitchFamily="18" charset="0"/>
              </a:rPr>
              <a:t>+ Tham gia đầy đủ các hoạt động tập thể của nhà trường, của lớp, của Đội Thiếu niên tiền phong Hồ Chí Minh, Đoàn Thanh niên Cộng sản Hồ Chí Minh; giúp đỡ gia đình và tham gia các công tác xã hội như hoạt động bảo vệ môi trường, thực hiện trật tự an toàn xã hội.</a:t>
            </a:r>
            <a:endParaRPr lang="en-US" dirty="0">
              <a:solidFill>
                <a:srgbClr val="000000"/>
              </a:solidFill>
              <a:latin typeface="Times New Roman" panose="02020603050405020304" pitchFamily="18" charset="0"/>
              <a:ea typeface="Times New Roman" panose="02020603050405020304" pitchFamily="18" charset="0"/>
            </a:endParaRPr>
          </a:p>
          <a:p>
            <a:pPr algn="just" defTabSz="685800" eaLnBrk="0" fontAlgn="base" hangingPunct="0"/>
            <a:r>
              <a:rPr lang="en-US" dirty="0">
                <a:solidFill>
                  <a:srgbClr val="000000"/>
                </a:solidFill>
                <a:latin typeface="Times New Roman" panose="02020603050405020304" pitchFamily="18" charset="0"/>
                <a:ea typeface="Times New Roman" panose="02020603050405020304" pitchFamily="18" charset="0"/>
              </a:rPr>
              <a:t>	</a:t>
            </a:r>
            <a:r>
              <a:rPr lang="nl-NL" dirty="0">
                <a:solidFill>
                  <a:srgbClr val="000000"/>
                </a:solidFill>
                <a:latin typeface="Times New Roman" panose="02020603050405020304" pitchFamily="18" charset="0"/>
                <a:ea typeface="Times New Roman" panose="02020603050405020304" pitchFamily="18" charset="0"/>
              </a:rPr>
              <a:t>+ Biết giữ gìn, bảo vệ tài sản của nhà trường, nơi công cộng; góp phần xây dựng, bảo vệ và phát huy truyền thống của nhà trường.</a:t>
            </a:r>
            <a:endParaRPr lang="en-US" dirty="0">
              <a:solidFill>
                <a:srgbClr val="000000"/>
              </a:solidFill>
              <a:latin typeface="Times New Roman" panose="02020603050405020304" pitchFamily="18" charset="0"/>
              <a:ea typeface="Times New Roman" panose="02020603050405020304" pitchFamily="18" charset="0"/>
            </a:endParaRPr>
          </a:p>
          <a:p>
            <a:pPr indent="214313" defTabSz="685800" eaLnBrk="0" fontAlgn="base" hangingPunct="0"/>
            <a:r>
              <a:rPr lang="en-US" dirty="0">
                <a:solidFill>
                  <a:srgbClr val="000000"/>
                </a:solidFill>
                <a:latin typeface="Times New Roman" panose="02020603050405020304" pitchFamily="18" charset="0"/>
                <a:ea typeface="Times New Roman" panose="02020603050405020304" pitchFamily="18" charset="0"/>
              </a:rPr>
              <a:t>	</a:t>
            </a:r>
            <a:r>
              <a:rPr lang="nl-NL" dirty="0">
                <a:solidFill>
                  <a:srgbClr val="000000"/>
                </a:solidFill>
                <a:latin typeface="Times New Roman" panose="02020603050405020304" pitchFamily="18" charset="0"/>
                <a:ea typeface="Times New Roman" panose="02020603050405020304" pitchFamily="18" charset="0"/>
              </a:rPr>
              <a:t>Sau khi cho học sinh đọc 5 nhiệm vụ của học sinh tiểu học, tôi thường xuyên theo dõi các em và nắm được tâm lý từng học sinh để kịp thời động viên, giúp đỡ các em thực hiện tốt các nhiệm vụ của mình. Trong giờ </a:t>
            </a:r>
            <a:r>
              <a:rPr lang="nl-NL" dirty="0" smtClean="0">
                <a:solidFill>
                  <a:srgbClr val="000000"/>
                </a:solidFill>
                <a:latin typeface="Times New Roman" panose="02020603050405020304" pitchFamily="18" charset="0"/>
                <a:ea typeface="Times New Roman" panose="02020603050405020304" pitchFamily="18" charset="0"/>
              </a:rPr>
              <a:t>học, </a:t>
            </a:r>
            <a:r>
              <a:rPr lang="nl-NL" dirty="0">
                <a:solidFill>
                  <a:srgbClr val="000000"/>
                </a:solidFill>
                <a:latin typeface="Times New Roman" panose="02020603050405020304" pitchFamily="18" charset="0"/>
                <a:ea typeface="Times New Roman" panose="02020603050405020304" pitchFamily="18" charset="0"/>
              </a:rPr>
              <a:t>giáo viên phải nghiêm khắc còn trong giờ chơi giáo viên phải gần gũi với các em để tìm hiểu hoàn cảnh gia đình và sở thích từng em. Nhất là trong các giờ sinh hoạt lớp. Hằng tuần giáo viên phát động thi đua noi gương tốt trong lớp, em nào làm được việc tốt thì tuyên dương trong lớp, em nào làm được nhiều việc tốt thì giáo viên đề nghị Tổng phụ trách đội tuyên dương dưới cờ vào thứ 2 hằng tuần.</a:t>
            </a:r>
            <a:endParaRPr lang="en-US"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81050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4912C5E8-C9CF-4AF9-A477-A1FC02AFEFE1}"/>
              </a:ext>
            </a:extLst>
          </p:cNvPr>
          <p:cNvSpPr txBox="1"/>
          <p:nvPr/>
        </p:nvSpPr>
        <p:spPr>
          <a:xfrm>
            <a:off x="438151" y="628650"/>
            <a:ext cx="11258549" cy="4616648"/>
          </a:xfrm>
          <a:prstGeom prst="rect">
            <a:avLst/>
          </a:prstGeom>
          <a:noFill/>
        </p:spPr>
        <p:txBody>
          <a:bodyPr wrap="square">
            <a:spAutoFit/>
          </a:bodyPr>
          <a:lstStyle/>
          <a:p>
            <a:pPr algn="just" defTabSz="685800" eaLnBrk="0" fontAlgn="base" hangingPunct="0"/>
            <a:r>
              <a:rPr lang="nl-NL" sz="2100" b="1" dirty="0">
                <a:solidFill>
                  <a:srgbClr val="000000"/>
                </a:solidFill>
                <a:latin typeface="Times New Roman" panose="02020603050405020304" pitchFamily="18" charset="0"/>
                <a:ea typeface="Times New Roman" panose="02020603050405020304" pitchFamily="18" charset="0"/>
              </a:rPr>
              <a:t>Biện pháp 3. Xây dựng mạng lưới</a:t>
            </a:r>
            <a:r>
              <a:rPr lang="vi-VN" sz="2100" b="1" dirty="0">
                <a:solidFill>
                  <a:srgbClr val="000000"/>
                </a:solidFill>
                <a:latin typeface="Times New Roman" panose="02020603050405020304" pitchFamily="18" charset="0"/>
                <a:ea typeface="Times New Roman" panose="02020603050405020304" pitchFamily="18" charset="0"/>
              </a:rPr>
              <a:t> </a:t>
            </a:r>
            <a:r>
              <a:rPr lang="en-US" sz="2100" b="1" dirty="0">
                <a:solidFill>
                  <a:srgbClr val="000000"/>
                </a:solidFill>
                <a:latin typeface="Times New Roman" panose="02020603050405020304" pitchFamily="18" charset="0"/>
                <a:ea typeface="Times New Roman" panose="02020603050405020304" pitchFamily="18" charset="0"/>
              </a:rPr>
              <a:t>t</a:t>
            </a:r>
            <a:r>
              <a:rPr lang="vi-VN" sz="2100" b="1" dirty="0">
                <a:solidFill>
                  <a:srgbClr val="000000"/>
                </a:solidFill>
                <a:latin typeface="Times New Roman" panose="02020603050405020304" pitchFamily="18" charset="0"/>
                <a:ea typeface="Times New Roman" panose="02020603050405020304" pitchFamily="18" charset="0"/>
              </a:rPr>
              <a:t>ự </a:t>
            </a:r>
            <a:r>
              <a:rPr lang="en-US" sz="2100" b="1" dirty="0">
                <a:solidFill>
                  <a:srgbClr val="000000"/>
                </a:solidFill>
                <a:latin typeface="Times New Roman" panose="02020603050405020304" pitchFamily="18" charset="0"/>
                <a:ea typeface="Times New Roman" panose="02020603050405020304" pitchFamily="18" charset="0"/>
              </a:rPr>
              <a:t>q</a:t>
            </a:r>
            <a:r>
              <a:rPr lang="vi-VN" sz="2100" b="1" dirty="0">
                <a:solidFill>
                  <a:srgbClr val="000000"/>
                </a:solidFill>
                <a:latin typeface="Times New Roman" panose="02020603050405020304" pitchFamily="18" charset="0"/>
                <a:ea typeface="Times New Roman" panose="02020603050405020304" pitchFamily="18" charset="0"/>
              </a:rPr>
              <a:t>uản</a:t>
            </a:r>
            <a:r>
              <a:rPr lang="en-US" sz="2100" b="1" dirty="0">
                <a:solidFill>
                  <a:srgbClr val="000000"/>
                </a:solidFill>
                <a:latin typeface="Times New Roman" panose="02020603050405020304" pitchFamily="18" charset="0"/>
                <a:ea typeface="Times New Roman" panose="02020603050405020304" pitchFamily="18" charset="0"/>
              </a:rPr>
              <a:t> </a:t>
            </a:r>
            <a:r>
              <a:rPr lang="en-US" sz="2100" b="1" dirty="0" err="1">
                <a:solidFill>
                  <a:srgbClr val="000000"/>
                </a:solidFill>
                <a:latin typeface="Times New Roman" panose="02020603050405020304" pitchFamily="18" charset="0"/>
                <a:ea typeface="Times New Roman" panose="02020603050405020304" pitchFamily="18" charset="0"/>
              </a:rPr>
              <a:t>của</a:t>
            </a:r>
            <a:r>
              <a:rPr lang="en-US" sz="2100" b="1" dirty="0">
                <a:solidFill>
                  <a:srgbClr val="000000"/>
                </a:solidFill>
                <a:latin typeface="Times New Roman" panose="02020603050405020304" pitchFamily="18" charset="0"/>
                <a:ea typeface="Times New Roman" panose="02020603050405020304" pitchFamily="18" charset="0"/>
              </a:rPr>
              <a:t> ban </a:t>
            </a:r>
            <a:r>
              <a:rPr lang="en-US" sz="2100" b="1" dirty="0" err="1">
                <a:solidFill>
                  <a:srgbClr val="000000"/>
                </a:solidFill>
                <a:latin typeface="Times New Roman" panose="02020603050405020304" pitchFamily="18" charset="0"/>
                <a:ea typeface="Times New Roman" panose="02020603050405020304" pitchFamily="18" charset="0"/>
              </a:rPr>
              <a:t>cán</a:t>
            </a:r>
            <a:r>
              <a:rPr lang="en-US" sz="2100" b="1" dirty="0">
                <a:solidFill>
                  <a:srgbClr val="000000"/>
                </a:solidFill>
                <a:latin typeface="Times New Roman" panose="02020603050405020304" pitchFamily="18" charset="0"/>
                <a:ea typeface="Times New Roman" panose="02020603050405020304" pitchFamily="18" charset="0"/>
              </a:rPr>
              <a:t> </a:t>
            </a:r>
            <a:r>
              <a:rPr lang="en-US" sz="2100" b="1" dirty="0" err="1">
                <a:solidFill>
                  <a:srgbClr val="000000"/>
                </a:solidFill>
                <a:latin typeface="Times New Roman" panose="02020603050405020304" pitchFamily="18" charset="0"/>
                <a:ea typeface="Times New Roman" panose="02020603050405020304" pitchFamily="18" charset="0"/>
              </a:rPr>
              <a:t>sự</a:t>
            </a:r>
            <a:r>
              <a:rPr lang="en-US" sz="2100" b="1" dirty="0">
                <a:solidFill>
                  <a:srgbClr val="000000"/>
                </a:solidFill>
                <a:latin typeface="Times New Roman" panose="02020603050405020304" pitchFamily="18" charset="0"/>
                <a:ea typeface="Times New Roman" panose="02020603050405020304" pitchFamily="18" charset="0"/>
              </a:rPr>
              <a:t> </a:t>
            </a:r>
            <a:r>
              <a:rPr lang="en-US" sz="2100" b="1" dirty="0" err="1">
                <a:solidFill>
                  <a:srgbClr val="000000"/>
                </a:solidFill>
                <a:latin typeface="Times New Roman" panose="02020603050405020304" pitchFamily="18" charset="0"/>
                <a:ea typeface="Times New Roman" panose="02020603050405020304" pitchFamily="18" charset="0"/>
              </a:rPr>
              <a:t>lớp</a:t>
            </a:r>
            <a:endParaRPr lang="en-US" sz="2100" dirty="0">
              <a:solidFill>
                <a:srgbClr val="000000"/>
              </a:solidFill>
              <a:latin typeface="Times New Roman" panose="02020603050405020304" pitchFamily="18" charset="0"/>
              <a:ea typeface="Times New Roman" panose="02020603050405020304" pitchFamily="18" charset="0"/>
            </a:endParaRPr>
          </a:p>
          <a:p>
            <a:pPr algn="just" defTabSz="685800" eaLnBrk="0" fontAlgn="base" hangingPunct="0"/>
            <a:r>
              <a:rPr lang="nl-NL" sz="2100" dirty="0">
                <a:solidFill>
                  <a:srgbClr val="000000"/>
                </a:solidFill>
                <a:latin typeface="Times New Roman" panose="02020603050405020304" pitchFamily="18" charset="0"/>
                <a:ea typeface="Times New Roman" panose="02020603050405020304" pitchFamily="18" charset="0"/>
              </a:rPr>
              <a:t>         Để có được mạng lưới tự quản </a:t>
            </a:r>
            <a:r>
              <a:rPr lang="en-US" sz="2100" dirty="0" err="1">
                <a:solidFill>
                  <a:srgbClr val="000000"/>
                </a:solidFill>
                <a:latin typeface="Times New Roman" panose="02020603050405020304" pitchFamily="18" charset="0"/>
                <a:ea typeface="Times New Roman" panose="02020603050405020304" pitchFamily="18" charset="0"/>
              </a:rPr>
              <a:t>của</a:t>
            </a:r>
            <a:r>
              <a:rPr lang="en-US" sz="2100" dirty="0">
                <a:solidFill>
                  <a:srgbClr val="000000"/>
                </a:solidFill>
                <a:latin typeface="Times New Roman" panose="02020603050405020304" pitchFamily="18" charset="0"/>
                <a:ea typeface="Times New Roman" panose="02020603050405020304" pitchFamily="18" charset="0"/>
              </a:rPr>
              <a:t> ban </a:t>
            </a:r>
            <a:r>
              <a:rPr lang="en-US" sz="2100" dirty="0" err="1">
                <a:solidFill>
                  <a:srgbClr val="000000"/>
                </a:solidFill>
                <a:latin typeface="Times New Roman" panose="02020603050405020304" pitchFamily="18" charset="0"/>
                <a:ea typeface="Times New Roman" panose="02020603050405020304" pitchFamily="18" charset="0"/>
              </a:rPr>
              <a:t>cán</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sự</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lớp</a:t>
            </a:r>
            <a:r>
              <a:rPr lang="nl-NL" sz="2100" dirty="0">
                <a:solidFill>
                  <a:srgbClr val="000000"/>
                </a:solidFill>
                <a:latin typeface="Times New Roman" panose="02020603050405020304" pitchFamily="18" charset="0"/>
                <a:ea typeface="Times New Roman" panose="02020603050405020304" pitchFamily="18" charset="0"/>
              </a:rPr>
              <a:t> có năng lực quản lớp giúp đỡ giáo viên quản lý mọi nề nếp của lớp học thì giáo viên cần gặp gỡ trao đổi với giáo viên lớp dưới của năm học trước, sau đó qua sự tìm hiểu và theo dõi thường xuyên để tìm ra được một số em có khả năng quán lý lớp tốt. Trước tiên giáo viên cần xây dựng một đội ngũ cán bộ lớp nhiệt tình, năng nổ và phải có ý thức rèn luyện phong thái tự tin làm lớp trưởng, phải học giỏi chăm ngoan và luôn nghiêm túc trong công việc mà cô giáo giao, tạo nền tảng ban đầu cho lớp đi vào nề nếp, thời gian tiếp theo giáo viên có thể thay đổi luân phiên lớp trưởng và lớp phó, các tổ trưởng để cho các em làm quen với tác phong lãnh đạo, rèn ý thức kỉ luật. Sau mỗi tuần, giáo viên cần tổ chức những buổi sinh hoạt lớp để nhận xét công việc trong tuần qua: Cả lớp cùng nhận xét các việc mà lớp đã thực hiện, nhận xét được mặt tốt cần phát huy cho lớp trong thời gian tới, cần khắc phục những vi phạm như: đi học trễ, ăn quà vặt, vệ sinh lớp học, vệ sinh khu vực phân công chưa đảm bảo,... </a:t>
            </a:r>
            <a:endParaRPr lang="en-US" sz="2100" dirty="0">
              <a:solidFill>
                <a:srgbClr val="000000"/>
              </a:solidFill>
              <a:latin typeface="Times New Roman" panose="02020603050405020304" pitchFamily="18" charset="0"/>
              <a:ea typeface="Times New Roman" panose="02020603050405020304" pitchFamily="18" charset="0"/>
            </a:endParaRPr>
          </a:p>
          <a:p>
            <a:pPr indent="342900" algn="just" defTabSz="685800" eaLnBrk="0" fontAlgn="base" hangingPunct="0"/>
            <a:r>
              <a:rPr lang="nl-NL" sz="2100" dirty="0">
                <a:solidFill>
                  <a:srgbClr val="000000"/>
                </a:solidFill>
                <a:latin typeface="Times New Roman" panose="02020603050405020304" pitchFamily="18" charset="0"/>
                <a:ea typeface="Times New Roman" panose="02020603050405020304" pitchFamily="18" charset="0"/>
              </a:rPr>
              <a:t>Nhờ có đội ngũ ban cán sự lớp năng nổ, nhiệt tình làm việc có hiệu </a:t>
            </a:r>
            <a:r>
              <a:rPr lang="nl-NL" sz="2100" dirty="0" smtClean="0">
                <a:solidFill>
                  <a:srgbClr val="000000"/>
                </a:solidFill>
                <a:latin typeface="Times New Roman" panose="02020603050405020304" pitchFamily="18" charset="0"/>
                <a:ea typeface="Times New Roman" panose="02020603050405020304" pitchFamily="18" charset="0"/>
              </a:rPr>
              <a:t>quả và sau </a:t>
            </a:r>
            <a:r>
              <a:rPr lang="nl-NL" sz="2100" dirty="0">
                <a:solidFill>
                  <a:srgbClr val="000000"/>
                </a:solidFill>
                <a:latin typeface="Times New Roman" panose="02020603050405020304" pitchFamily="18" charset="0"/>
                <a:ea typeface="Times New Roman" panose="02020603050405020304" pitchFamily="18" charset="0"/>
              </a:rPr>
              <a:t>vài tuần lớp học đã đi vào ổn định mọi nề nếp. </a:t>
            </a:r>
            <a:r>
              <a:rPr lang="vi-VN" sz="2100" dirty="0">
                <a:solidFill>
                  <a:srgbClr val="000000"/>
                </a:solidFill>
                <a:latin typeface="Times New Roman" panose="02020603050405020304" pitchFamily="18" charset="0"/>
                <a:ea typeface="Times New Roman" panose="02020603050405020304" pitchFamily="18" charset="0"/>
              </a:rPr>
              <a:t>Vì vậy cần phải phát huy tốt vai trò của </a:t>
            </a:r>
            <a:r>
              <a:rPr lang="en-US" sz="2100" dirty="0">
                <a:solidFill>
                  <a:srgbClr val="000000"/>
                </a:solidFill>
                <a:latin typeface="Times New Roman" panose="02020603050405020304" pitchFamily="18" charset="0"/>
                <a:ea typeface="Times New Roman" panose="02020603050405020304" pitchFamily="18" charset="0"/>
              </a:rPr>
              <a:t>ban </a:t>
            </a:r>
            <a:r>
              <a:rPr lang="en-US" sz="2100" dirty="0" err="1">
                <a:solidFill>
                  <a:srgbClr val="000000"/>
                </a:solidFill>
                <a:latin typeface="Times New Roman" panose="02020603050405020304" pitchFamily="18" charset="0"/>
                <a:ea typeface="Times New Roman" panose="02020603050405020304" pitchFamily="18" charset="0"/>
              </a:rPr>
              <a:t>cán</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sự</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lớp</a:t>
            </a:r>
            <a:r>
              <a:rPr lang="vi-VN" sz="2100" dirty="0">
                <a:solidFill>
                  <a:srgbClr val="000000"/>
                </a:solidFill>
                <a:latin typeface="Times New Roman" panose="02020603050405020304" pitchFamily="18" charset="0"/>
                <a:ea typeface="Times New Roman" panose="02020603050405020304" pitchFamily="18" charset="0"/>
              </a:rPr>
              <a:t>.</a:t>
            </a:r>
            <a:endParaRPr lang="en-US" sz="21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588990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3358" y="248194"/>
            <a:ext cx="11717383" cy="5747657"/>
          </a:xfrm>
        </p:spPr>
        <p:txBody>
          <a:bodyPr/>
          <a:lstStyle/>
          <a:p>
            <a:pPr algn="just"/>
            <a:r>
              <a:rPr lang="en-US" sz="2400" b="1" dirty="0" err="1" smtClean="0">
                <a:latin typeface="Times New Roman" panose="02020603050405020304" pitchFamily="18" charset="0"/>
                <a:cs typeface="Times New Roman" panose="02020603050405020304" pitchFamily="18" charset="0"/>
              </a:rPr>
              <a:t>Biện</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4</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xuyên</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cha </a:t>
            </a:r>
            <a:r>
              <a:rPr lang="en-US" sz="2400" b="1" dirty="0" err="1" smtClean="0">
                <a:latin typeface="Times New Roman" panose="02020603050405020304" pitchFamily="18" charset="0"/>
                <a:cs typeface="Times New Roman" panose="02020603050405020304" pitchFamily="18" charset="0"/>
              </a:rPr>
              <a:t>mẹ</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học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sinh</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vói</a:t>
            </a:r>
            <a:r>
              <a:rPr lang="en-US" sz="2400" dirty="0">
                <a:latin typeface="Times New Roman" panose="02020603050405020304" pitchFamily="18" charset="0"/>
                <a:cs typeface="Times New Roman" panose="02020603050405020304" pitchFamily="18" charset="0"/>
              </a:rPr>
              <a:t> Ban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CMHS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Ban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ổn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đinh</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Am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lĩnh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giỏi</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Ban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ban, </a:t>
            </a:r>
            <a:r>
              <a:rPr lang="en-US" sz="2400" dirty="0" err="1">
                <a:latin typeface="Times New Roman" panose="02020603050405020304" pitchFamily="18" charset="0"/>
                <a:cs typeface="Times New Roman" panose="02020603050405020304" pitchFamily="18" charset="0"/>
              </a:rPr>
              <a:t>phó</a:t>
            </a:r>
            <a:r>
              <a:rPr lang="en-US" sz="2400" dirty="0">
                <a:latin typeface="Times New Roman" panose="02020603050405020304" pitchFamily="18" charset="0"/>
                <a:cs typeface="Times New Roman" panose="02020603050405020304" pitchFamily="18" charset="0"/>
              </a:rPr>
              <a:t> ban, </a:t>
            </a:r>
            <a:r>
              <a:rPr lang="en-US" sz="2400" dirty="0" err="1">
                <a:latin typeface="Times New Roman" panose="02020603050405020304" pitchFamily="18" charset="0"/>
                <a:cs typeface="Times New Roman" panose="02020603050405020304" pitchFamily="18" charset="0"/>
              </a:rPr>
              <a:t>thư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ký</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ban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GVCN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dõi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trào</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lớp</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342900" indent="-342900" algn="just">
              <a:buFontTx/>
              <a:buChar char="-"/>
            </a:pPr>
            <a:r>
              <a:rPr lang="en-US" sz="2400" dirty="0" err="1" smtClean="0">
                <a:latin typeface="Times New Roman" panose="02020603050405020304" pitchFamily="18" charset="0"/>
                <a:cs typeface="Times New Roman" panose="02020603050405020304" pitchFamily="18" charset="0"/>
              </a:rPr>
              <a:t>Nắm</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chỗ</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kịp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thăm</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hỏi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cần</a:t>
            </a:r>
            <a:r>
              <a:rPr lang="en-US" sz="2400" dirty="0" smtClean="0">
                <a:latin typeface="Times New Roman" panose="02020603050405020304" pitchFamily="18" charset="0"/>
                <a:cs typeface="Times New Roman" panose="02020603050405020304" pitchFamily="18" charset="0"/>
              </a:rPr>
              <a:t>. </a:t>
            </a:r>
          </a:p>
          <a:p>
            <a:pPr algn="just"/>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kịp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2917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05692" y="627015"/>
            <a:ext cx="10445932" cy="4937762"/>
          </a:xfrm>
        </p:spPr>
        <p:txBody>
          <a:bodyPr/>
          <a:lstStyle/>
          <a:p>
            <a:pPr algn="just"/>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GVCN </a:t>
            </a:r>
            <a:r>
              <a:rPr lang="en-US" sz="2400" dirty="0" err="1">
                <a:latin typeface="Times New Roman" panose="02020603050405020304" pitchFamily="18" charset="0"/>
                <a:cs typeface="Times New Roman" panose="02020603050405020304" pitchFamily="18" charset="0"/>
              </a:rPr>
              <a:t>rèn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nhở</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con ý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GVCN qua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qua </a:t>
            </a:r>
            <a:r>
              <a:rPr lang="en-US" sz="2400" dirty="0">
                <a:latin typeface="Times New Roman" panose="02020603050405020304" pitchFamily="18" charset="0"/>
                <a:cs typeface="Times New Roman" panose="02020603050405020304" pitchFamily="18" charset="0"/>
              </a:rPr>
              <a:t>tin </a:t>
            </a:r>
            <a:r>
              <a:rPr lang="en-US" sz="2400" dirty="0" err="1">
                <a:latin typeface="Times New Roman" panose="02020603050405020304" pitchFamily="18" charset="0"/>
                <a:cs typeface="Times New Roman" panose="02020603050405020304" pitchFamily="18" charset="0"/>
              </a:rPr>
              <a:t>nhắn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zalo</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nhóm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lớp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kịp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5203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923DBFB0-5019-4A56-8855-B57AA309EBE1}"/>
              </a:ext>
            </a:extLst>
          </p:cNvPr>
          <p:cNvSpPr txBox="1"/>
          <p:nvPr/>
        </p:nvSpPr>
        <p:spPr>
          <a:xfrm>
            <a:off x="495301" y="457200"/>
            <a:ext cx="11144249" cy="4616648"/>
          </a:xfrm>
          <a:prstGeom prst="rect">
            <a:avLst/>
          </a:prstGeom>
          <a:noFill/>
        </p:spPr>
        <p:txBody>
          <a:bodyPr wrap="square">
            <a:spAutoFit/>
          </a:bodyPr>
          <a:lstStyle/>
          <a:p>
            <a:pPr algn="just" defTabSz="685800" eaLnBrk="0" fontAlgn="base" hangingPunct="0"/>
            <a:r>
              <a:rPr lang="nl-NL" sz="2100" b="1" dirty="0">
                <a:solidFill>
                  <a:srgbClr val="000000"/>
                </a:solidFill>
                <a:latin typeface="Times New Roman" panose="02020603050405020304" pitchFamily="18" charset="0"/>
                <a:ea typeface="Times New Roman" panose="02020603050405020304" pitchFamily="18" charset="0"/>
              </a:rPr>
              <a:t>Biện pháp </a:t>
            </a:r>
            <a:r>
              <a:rPr lang="nl-NL" sz="2100" b="1" dirty="0" smtClean="0">
                <a:solidFill>
                  <a:srgbClr val="000000"/>
                </a:solidFill>
                <a:latin typeface="Times New Roman" panose="02020603050405020304" pitchFamily="18" charset="0"/>
                <a:ea typeface="Times New Roman" panose="02020603050405020304" pitchFamily="18" charset="0"/>
              </a:rPr>
              <a:t>5. </a:t>
            </a:r>
            <a:r>
              <a:rPr lang="vi-VN" sz="2100" b="1" dirty="0">
                <a:solidFill>
                  <a:srgbClr val="0A0A0A"/>
                </a:solidFill>
                <a:latin typeface="Times New Roman" panose="02020603050405020304" pitchFamily="18" charset="0"/>
                <a:ea typeface="Times New Roman" panose="02020603050405020304" pitchFamily="18" charset="0"/>
              </a:rPr>
              <a:t>Nêu gương tốt và nhắc nhở những em chậm </a:t>
            </a:r>
            <a:r>
              <a:rPr lang="vi-VN" sz="2100" b="1" dirty="0" smtClean="0">
                <a:solidFill>
                  <a:srgbClr val="0A0A0A"/>
                </a:solidFill>
                <a:latin typeface="Times New Roman" panose="02020603050405020304" pitchFamily="18" charset="0"/>
                <a:ea typeface="Times New Roman" panose="02020603050405020304" pitchFamily="18" charset="0"/>
              </a:rPr>
              <a:t>tiế</a:t>
            </a:r>
            <a:r>
              <a:rPr lang="en-US" sz="2100" b="1" dirty="0" smtClean="0">
                <a:solidFill>
                  <a:srgbClr val="0A0A0A"/>
                </a:solidFill>
                <a:latin typeface="Times New Roman" panose="02020603050405020304" pitchFamily="18" charset="0"/>
                <a:ea typeface="Times New Roman" panose="02020603050405020304" pitchFamily="18" charset="0"/>
              </a:rPr>
              <a:t>p </a:t>
            </a:r>
            <a:r>
              <a:rPr lang="en-US" sz="2100" b="1" dirty="0" err="1" smtClean="0">
                <a:solidFill>
                  <a:srgbClr val="0A0A0A"/>
                </a:solidFill>
                <a:latin typeface="Times New Roman" panose="02020603050405020304" pitchFamily="18" charset="0"/>
                <a:ea typeface="Times New Roman" panose="02020603050405020304" pitchFamily="18" charset="0"/>
              </a:rPr>
              <a:t>thu</a:t>
            </a:r>
            <a:r>
              <a:rPr lang="vi-VN" sz="2100" b="1" dirty="0" smtClean="0">
                <a:solidFill>
                  <a:srgbClr val="0A0A0A"/>
                </a:solidFill>
                <a:latin typeface="Times New Roman" panose="02020603050405020304" pitchFamily="18" charset="0"/>
                <a:ea typeface="Times New Roman" panose="02020603050405020304" pitchFamily="18" charset="0"/>
              </a:rPr>
              <a:t>:</a:t>
            </a:r>
            <a:endParaRPr lang="en-US" sz="2100" dirty="0">
              <a:solidFill>
                <a:srgbClr val="000000"/>
              </a:solidFill>
              <a:latin typeface="Times New Roman" panose="02020603050405020304" pitchFamily="18" charset="0"/>
              <a:ea typeface="Times New Roman" panose="02020603050405020304" pitchFamily="18" charset="0"/>
            </a:endParaRPr>
          </a:p>
          <a:p>
            <a:pPr algn="just" defTabSz="685800" eaLnBrk="0" fontAlgn="base" hangingPunct="0">
              <a:tabLst>
                <a:tab pos="342900" algn="l"/>
              </a:tabLst>
            </a:pP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Việc</a:t>
            </a:r>
            <a:r>
              <a:rPr lang="vi-VN" sz="2100" dirty="0">
                <a:solidFill>
                  <a:srgbClr val="000000"/>
                </a:solidFill>
                <a:latin typeface="Times New Roman" panose="02020603050405020304" pitchFamily="18" charset="0"/>
                <a:ea typeface="Times New Roman" panose="02020603050405020304" pitchFamily="18" charset="0"/>
              </a:rPr>
              <a:t> nêu gương </a:t>
            </a:r>
            <a:r>
              <a:rPr lang="vi-VN" sz="2100" dirty="0" err="1">
                <a:solidFill>
                  <a:srgbClr val="000000"/>
                </a:solidFill>
                <a:latin typeface="Times New Roman" panose="02020603050405020304" pitchFamily="18" charset="0"/>
                <a:ea typeface="Times New Roman" panose="02020603050405020304" pitchFamily="18" charset="0"/>
              </a:rPr>
              <a:t>tốt</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nhắc</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nhở</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những</a:t>
            </a:r>
            <a:r>
              <a:rPr lang="vi-VN" sz="2100" dirty="0">
                <a:solidFill>
                  <a:srgbClr val="000000"/>
                </a:solidFill>
                <a:latin typeface="Times New Roman" panose="02020603050405020304" pitchFamily="18" charset="0"/>
                <a:ea typeface="Times New Roman" panose="02020603050405020304" pitchFamily="18" charset="0"/>
              </a:rPr>
              <a:t> em chưa </a:t>
            </a:r>
            <a:r>
              <a:rPr lang="vi-VN" sz="2100" dirty="0" err="1">
                <a:solidFill>
                  <a:srgbClr val="000000"/>
                </a:solidFill>
                <a:latin typeface="Times New Roman" panose="02020603050405020304" pitchFamily="18" charset="0"/>
                <a:ea typeface="Times New Roman" panose="02020603050405020304" pitchFamily="18" charset="0"/>
              </a:rPr>
              <a:t>tiến</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bộ</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có</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tác</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dụng</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rõ</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nét</a:t>
            </a:r>
            <a:r>
              <a:rPr lang="vi-VN" sz="2100" dirty="0">
                <a:solidFill>
                  <a:srgbClr val="000000"/>
                </a:solidFill>
                <a:latin typeface="Times New Roman" panose="02020603050405020304" pitchFamily="18" charset="0"/>
                <a:ea typeface="Times New Roman" panose="02020603050405020304" pitchFamily="18" charset="0"/>
              </a:rPr>
              <a:t> trong </a:t>
            </a:r>
            <a:r>
              <a:rPr lang="vi-VN" sz="2100" dirty="0" err="1">
                <a:solidFill>
                  <a:srgbClr val="000000"/>
                </a:solidFill>
                <a:latin typeface="Times New Roman" panose="02020603050405020304" pitchFamily="18" charset="0"/>
                <a:ea typeface="Times New Roman" panose="02020603050405020304" pitchFamily="18" charset="0"/>
              </a:rPr>
              <a:t>mỗi</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tiết</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học</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Nếu</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được</a:t>
            </a:r>
            <a:r>
              <a:rPr lang="vi-VN" sz="2100" dirty="0">
                <a:solidFill>
                  <a:srgbClr val="000000"/>
                </a:solidFill>
                <a:latin typeface="Times New Roman" panose="02020603050405020304" pitchFamily="18" charset="0"/>
                <a:ea typeface="Times New Roman" panose="02020603050405020304" pitchFamily="18" charset="0"/>
              </a:rPr>
              <a:t> khen </a:t>
            </a:r>
            <a:r>
              <a:rPr lang="vi-VN" sz="2100" dirty="0" err="1">
                <a:solidFill>
                  <a:srgbClr val="000000"/>
                </a:solidFill>
                <a:latin typeface="Times New Roman" panose="02020603050405020304" pitchFamily="18" charset="0"/>
                <a:ea typeface="Times New Roman" panose="02020603050405020304" pitchFamily="18" charset="0"/>
              </a:rPr>
              <a:t>ngợi</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đúng</a:t>
            </a:r>
            <a:r>
              <a:rPr lang="vi-VN" sz="2100" dirty="0">
                <a:solidFill>
                  <a:srgbClr val="000000"/>
                </a:solidFill>
                <a:latin typeface="Times New Roman" panose="02020603050405020304" pitchFamily="18" charset="0"/>
                <a:ea typeface="Times New Roman" panose="02020603050405020304" pitchFamily="18" charset="0"/>
              </a:rPr>
              <a:t> nơi, </a:t>
            </a:r>
            <a:r>
              <a:rPr lang="vi-VN" sz="2100" dirty="0" err="1">
                <a:solidFill>
                  <a:srgbClr val="000000"/>
                </a:solidFill>
                <a:latin typeface="Times New Roman" panose="02020603050405020304" pitchFamily="18" charset="0"/>
                <a:ea typeface="Times New Roman" panose="02020603050405020304" pitchFamily="18" charset="0"/>
              </a:rPr>
              <a:t>đúng</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lúc</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thì</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các</a:t>
            </a:r>
            <a:r>
              <a:rPr lang="vi-VN" sz="2100" dirty="0">
                <a:solidFill>
                  <a:srgbClr val="000000"/>
                </a:solidFill>
                <a:latin typeface="Times New Roman" panose="02020603050405020304" pitchFamily="18" charset="0"/>
                <a:ea typeface="Times New Roman" panose="02020603050405020304" pitchFamily="18" charset="0"/>
              </a:rPr>
              <a:t> em </a:t>
            </a:r>
            <a:r>
              <a:rPr lang="vi-VN" sz="2100" dirty="0" err="1">
                <a:solidFill>
                  <a:srgbClr val="000000"/>
                </a:solidFill>
                <a:latin typeface="Times New Roman" panose="02020603050405020304" pitchFamily="18" charset="0"/>
                <a:ea typeface="Times New Roman" panose="02020603050405020304" pitchFamily="18" charset="0"/>
              </a:rPr>
              <a:t>càng</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tiến</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bộ</a:t>
            </a:r>
            <a:r>
              <a:rPr lang="vi-VN" sz="2100" dirty="0">
                <a:solidFill>
                  <a:srgbClr val="000000"/>
                </a:solidFill>
                <a:latin typeface="Times New Roman" panose="02020603050405020304" pitchFamily="18" charset="0"/>
                <a:ea typeface="Times New Roman" panose="02020603050405020304" pitchFamily="18" charset="0"/>
              </a:rPr>
              <a:t> hơn. Các lời khen dành cho các em như : </a:t>
            </a:r>
            <a:r>
              <a:rPr lang="en-US" sz="2100" dirty="0" err="1" smtClean="0">
                <a:solidFill>
                  <a:srgbClr val="000000"/>
                </a:solidFill>
                <a:latin typeface="Times New Roman" panose="02020603050405020304" pitchFamily="18" charset="0"/>
                <a:ea typeface="Times New Roman" panose="02020603050405020304" pitchFamily="18" charset="0"/>
              </a:rPr>
              <a:t>hôm</a:t>
            </a:r>
            <a:r>
              <a:rPr lang="en-US" sz="2100" dirty="0" smtClean="0">
                <a:solidFill>
                  <a:srgbClr val="000000"/>
                </a:solidFill>
                <a:latin typeface="Times New Roman" panose="02020603050405020304" pitchFamily="18" charset="0"/>
                <a:ea typeface="Times New Roman" panose="02020603050405020304" pitchFamily="18" charset="0"/>
              </a:rPr>
              <a:t> nay </a:t>
            </a:r>
            <a:r>
              <a:rPr lang="en-US" sz="2100" dirty="0" err="1" smtClean="0">
                <a:solidFill>
                  <a:srgbClr val="000000"/>
                </a:solidFill>
                <a:latin typeface="Times New Roman" panose="02020603050405020304" pitchFamily="18" charset="0"/>
                <a:ea typeface="Times New Roman" panose="02020603050405020304" pitchFamily="18" charset="0"/>
              </a:rPr>
              <a:t>em</a:t>
            </a:r>
            <a:r>
              <a:rPr lang="en-US" sz="2100" dirty="0" smtClean="0">
                <a:solidFill>
                  <a:srgbClr val="000000"/>
                </a:solidFill>
                <a:latin typeface="Times New Roman" panose="02020603050405020304" pitchFamily="18" charset="0"/>
                <a:ea typeface="Times New Roman" panose="02020603050405020304" pitchFamily="18" charset="0"/>
              </a:rPr>
              <a:t> </a:t>
            </a:r>
            <a:r>
              <a:rPr lang="en-US" sz="2100" dirty="0" err="1" smtClean="0">
                <a:solidFill>
                  <a:srgbClr val="000000"/>
                </a:solidFill>
                <a:latin typeface="Times New Roman" panose="02020603050405020304" pitchFamily="18" charset="0"/>
                <a:ea typeface="Times New Roman" panose="02020603050405020304" pitchFamily="18" charset="0"/>
              </a:rPr>
              <a:t>học</a:t>
            </a:r>
            <a:r>
              <a:rPr lang="en-US" sz="2100" dirty="0" smtClean="0">
                <a:solidFill>
                  <a:srgbClr val="000000"/>
                </a:solidFill>
                <a:latin typeface="Times New Roman" panose="02020603050405020304" pitchFamily="18" charset="0"/>
                <a:ea typeface="Times New Roman" panose="02020603050405020304" pitchFamily="18" charset="0"/>
              </a:rPr>
              <a:t> </a:t>
            </a:r>
            <a:r>
              <a:rPr lang="en-US" sz="2100" dirty="0" err="1" smtClean="0">
                <a:solidFill>
                  <a:srgbClr val="000000"/>
                </a:solidFill>
                <a:latin typeface="Times New Roman" panose="02020603050405020304" pitchFamily="18" charset="0"/>
                <a:ea typeface="Times New Roman" panose="02020603050405020304" pitchFamily="18" charset="0"/>
              </a:rPr>
              <a:t>rất</a:t>
            </a:r>
            <a:r>
              <a:rPr lang="en-US" sz="2100" dirty="0" smtClean="0">
                <a:solidFill>
                  <a:srgbClr val="000000"/>
                </a:solidFill>
                <a:latin typeface="Times New Roman" panose="02020603050405020304" pitchFamily="18" charset="0"/>
                <a:ea typeface="Times New Roman" panose="02020603050405020304" pitchFamily="18" charset="0"/>
              </a:rPr>
              <a:t> </a:t>
            </a:r>
            <a:r>
              <a:rPr lang="en-US" sz="2100" dirty="0" err="1" smtClean="0">
                <a:solidFill>
                  <a:srgbClr val="000000"/>
                </a:solidFill>
                <a:latin typeface="Times New Roman" panose="02020603050405020304" pitchFamily="18" charset="0"/>
                <a:ea typeface="Times New Roman" panose="02020603050405020304" pitchFamily="18" charset="0"/>
              </a:rPr>
              <a:t>tốt</a:t>
            </a:r>
            <a:r>
              <a:rPr lang="en-US" sz="2100" dirty="0" smtClean="0">
                <a:solidFill>
                  <a:srgbClr val="000000"/>
                </a:solidFill>
                <a:latin typeface="Times New Roman" panose="02020603050405020304" pitchFamily="18" charset="0"/>
                <a:ea typeface="Times New Roman" panose="02020603050405020304" pitchFamily="18" charset="0"/>
              </a:rPr>
              <a:t>, </a:t>
            </a:r>
            <a:r>
              <a:rPr lang="en-US" sz="2100" dirty="0" err="1" smtClean="0">
                <a:solidFill>
                  <a:srgbClr val="000000"/>
                </a:solidFill>
                <a:latin typeface="Times New Roman" panose="02020603050405020304" pitchFamily="18" charset="0"/>
                <a:ea typeface="Times New Roman" panose="02020603050405020304" pitchFamily="18" charset="0"/>
              </a:rPr>
              <a:t>mạnh</a:t>
            </a:r>
            <a:r>
              <a:rPr lang="en-US" sz="2100" dirty="0" smtClean="0">
                <a:solidFill>
                  <a:srgbClr val="000000"/>
                </a:solidFill>
                <a:latin typeface="Times New Roman" panose="02020603050405020304" pitchFamily="18" charset="0"/>
                <a:ea typeface="Times New Roman" panose="02020603050405020304" pitchFamily="18" charset="0"/>
              </a:rPr>
              <a:t> </a:t>
            </a:r>
            <a:r>
              <a:rPr lang="en-US" sz="2100" dirty="0" err="1" smtClean="0">
                <a:solidFill>
                  <a:srgbClr val="000000"/>
                </a:solidFill>
                <a:latin typeface="Times New Roman" panose="02020603050405020304" pitchFamily="18" charset="0"/>
                <a:ea typeface="Times New Roman" panose="02020603050405020304" pitchFamily="18" charset="0"/>
              </a:rPr>
              <a:t>dạn</a:t>
            </a:r>
            <a:r>
              <a:rPr lang="en-US" sz="2100" dirty="0" smtClean="0">
                <a:solidFill>
                  <a:srgbClr val="000000"/>
                </a:solidFill>
                <a:latin typeface="Times New Roman" panose="02020603050405020304" pitchFamily="18" charset="0"/>
                <a:ea typeface="Times New Roman" panose="02020603050405020304" pitchFamily="18" charset="0"/>
              </a:rPr>
              <a:t> </a:t>
            </a:r>
            <a:r>
              <a:rPr lang="en-US" sz="2100" dirty="0" err="1" smtClean="0">
                <a:solidFill>
                  <a:srgbClr val="000000"/>
                </a:solidFill>
                <a:latin typeface="Times New Roman" panose="02020603050405020304" pitchFamily="18" charset="0"/>
                <a:ea typeface="Times New Roman" panose="02020603050405020304" pitchFamily="18" charset="0"/>
              </a:rPr>
              <a:t>tham</a:t>
            </a:r>
            <a:r>
              <a:rPr lang="en-US" sz="2100" dirty="0" smtClean="0">
                <a:solidFill>
                  <a:srgbClr val="000000"/>
                </a:solidFill>
                <a:latin typeface="Times New Roman" panose="02020603050405020304" pitchFamily="18" charset="0"/>
                <a:ea typeface="Times New Roman" panose="02020603050405020304" pitchFamily="18" charset="0"/>
              </a:rPr>
              <a:t> </a:t>
            </a:r>
            <a:r>
              <a:rPr lang="en-US" sz="2100" dirty="0" err="1" smtClean="0">
                <a:solidFill>
                  <a:srgbClr val="000000"/>
                </a:solidFill>
                <a:latin typeface="Times New Roman" panose="02020603050405020304" pitchFamily="18" charset="0"/>
                <a:ea typeface="Times New Roman" panose="02020603050405020304" pitchFamily="18" charset="0"/>
              </a:rPr>
              <a:t>gia</a:t>
            </a:r>
            <a:r>
              <a:rPr lang="vi-VN" sz="2100" dirty="0" smtClean="0">
                <a:solidFill>
                  <a:srgbClr val="000000"/>
                </a:solidFill>
                <a:latin typeface="Times New Roman" panose="02020603050405020304" pitchFamily="18" charset="0"/>
                <a:ea typeface="Times New Roman" panose="02020603050405020304" pitchFamily="18" charset="0"/>
              </a:rPr>
              <a:t> </a:t>
            </a:r>
            <a:r>
              <a:rPr lang="vi-VN" sz="2100" dirty="0">
                <a:solidFill>
                  <a:srgbClr val="000000"/>
                </a:solidFill>
                <a:latin typeface="Times New Roman" panose="02020603050405020304" pitchFamily="18" charset="0"/>
                <a:ea typeface="Times New Roman" panose="02020603050405020304" pitchFamily="18" charset="0"/>
              </a:rPr>
              <a:t>phát biểu xây dựng </a:t>
            </a:r>
            <a:r>
              <a:rPr lang="vi-VN" sz="2100" dirty="0" smtClean="0">
                <a:solidFill>
                  <a:srgbClr val="000000"/>
                </a:solidFill>
                <a:latin typeface="Times New Roman" panose="02020603050405020304" pitchFamily="18" charset="0"/>
                <a:ea typeface="Times New Roman" panose="02020603050405020304" pitchFamily="18" charset="0"/>
              </a:rPr>
              <a:t>bài, </a:t>
            </a:r>
            <a:r>
              <a:rPr lang="vi-VN" sz="2100" dirty="0">
                <a:solidFill>
                  <a:srgbClr val="000000"/>
                </a:solidFill>
                <a:latin typeface="Times New Roman" panose="02020603050405020304" pitchFamily="18" charset="0"/>
                <a:ea typeface="Times New Roman" panose="02020603050405020304" pitchFamily="18" charset="0"/>
              </a:rPr>
              <a:t>đến trường cũng gọn gàng, sạch sẽ,  đi học sớm đôn đốc các bạn trong lớp vệ sinh sạch sẽ,…</a:t>
            </a:r>
            <a:endParaRPr lang="en-US" sz="2100" dirty="0">
              <a:solidFill>
                <a:srgbClr val="000000"/>
              </a:solidFill>
              <a:latin typeface="Times New Roman" panose="02020603050405020304" pitchFamily="18" charset="0"/>
              <a:ea typeface="Times New Roman" panose="02020603050405020304" pitchFamily="18" charset="0"/>
            </a:endParaRPr>
          </a:p>
          <a:p>
            <a:pPr algn="just" defTabSz="685800" eaLnBrk="0" fontAlgn="base" hangingPunct="0"/>
            <a:r>
              <a:rPr lang="vi-VN" sz="2100" dirty="0">
                <a:solidFill>
                  <a:srgbClr val="000000"/>
                </a:solidFill>
                <a:latin typeface="Times New Roman" panose="02020603050405020304" pitchFamily="18" charset="0"/>
                <a:ea typeface="Times New Roman" panose="02020603050405020304" pitchFamily="18" charset="0"/>
              </a:rPr>
              <a:t>          Từ những tấm gương đó các em đã học tập lẫn nhau, có ý thức hơn trong mọi hoạt động của lớp. </a:t>
            </a:r>
            <a:r>
              <a:rPr lang="vi-VN" sz="2100" dirty="0" err="1">
                <a:solidFill>
                  <a:srgbClr val="000000"/>
                </a:solidFill>
                <a:latin typeface="Times New Roman" panose="02020603050405020304" pitchFamily="18" charset="0"/>
                <a:ea typeface="Times New Roman" panose="02020603050405020304" pitchFamily="18" charset="0"/>
              </a:rPr>
              <a:t>Ngoài</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những</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tấm</a:t>
            </a:r>
            <a:r>
              <a:rPr lang="vi-VN" sz="2100" dirty="0">
                <a:solidFill>
                  <a:srgbClr val="000000"/>
                </a:solidFill>
                <a:latin typeface="Times New Roman" panose="02020603050405020304" pitchFamily="18" charset="0"/>
                <a:ea typeface="Times New Roman" panose="02020603050405020304" pitchFamily="18" charset="0"/>
              </a:rPr>
              <a:t> gương trong </a:t>
            </a:r>
            <a:r>
              <a:rPr lang="vi-VN" sz="2100" dirty="0" err="1">
                <a:solidFill>
                  <a:srgbClr val="000000"/>
                </a:solidFill>
                <a:latin typeface="Times New Roman" panose="02020603050405020304" pitchFamily="18" charset="0"/>
                <a:ea typeface="Times New Roman" panose="02020603050405020304" pitchFamily="18" charset="0"/>
              </a:rPr>
              <a:t>lớp</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học</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giáo</a:t>
            </a:r>
            <a:r>
              <a:rPr lang="vi-VN" sz="2100" dirty="0">
                <a:solidFill>
                  <a:srgbClr val="000000"/>
                </a:solidFill>
                <a:latin typeface="Times New Roman" panose="02020603050405020304" pitchFamily="18" charset="0"/>
                <a:ea typeface="Times New Roman" panose="02020603050405020304" pitchFamily="18" charset="0"/>
              </a:rPr>
              <a:t> viên </a:t>
            </a:r>
            <a:r>
              <a:rPr lang="vi-VN" sz="2100" dirty="0" err="1">
                <a:solidFill>
                  <a:srgbClr val="000000"/>
                </a:solidFill>
                <a:latin typeface="Times New Roman" panose="02020603050405020304" pitchFamily="18" charset="0"/>
                <a:ea typeface="Times New Roman" panose="02020603050405020304" pitchFamily="18" charset="0"/>
              </a:rPr>
              <a:t>cần</a:t>
            </a:r>
            <a:r>
              <a:rPr lang="vi-VN" sz="2100" dirty="0">
                <a:solidFill>
                  <a:srgbClr val="000000"/>
                </a:solidFill>
                <a:latin typeface="Times New Roman" panose="02020603050405020304" pitchFamily="18" charset="0"/>
                <a:ea typeface="Times New Roman" panose="02020603050405020304" pitchFamily="18" charset="0"/>
              </a:rPr>
              <a:t> nêu gương </a:t>
            </a:r>
            <a:r>
              <a:rPr lang="vi-VN" sz="2100" dirty="0" err="1">
                <a:solidFill>
                  <a:srgbClr val="000000"/>
                </a:solidFill>
                <a:latin typeface="Times New Roman" panose="02020603050405020304" pitchFamily="18" charset="0"/>
                <a:ea typeface="Times New Roman" panose="02020603050405020304" pitchFamily="18" charset="0"/>
              </a:rPr>
              <a:t>tốt</a:t>
            </a:r>
            <a:r>
              <a:rPr lang="vi-VN" sz="2100" dirty="0">
                <a:solidFill>
                  <a:srgbClr val="000000"/>
                </a:solidFill>
                <a:latin typeface="Times New Roman" panose="02020603050405020304" pitchFamily="18" charset="0"/>
                <a:ea typeface="Times New Roman" panose="02020603050405020304" pitchFamily="18" charset="0"/>
              </a:rPr>
              <a:t> trong </a:t>
            </a:r>
            <a:r>
              <a:rPr lang="vi-VN" sz="2100" dirty="0" err="1">
                <a:solidFill>
                  <a:srgbClr val="000000"/>
                </a:solidFill>
                <a:latin typeface="Times New Roman" panose="02020603050405020304" pitchFamily="18" charset="0"/>
                <a:ea typeface="Times New Roman" panose="02020603050405020304" pitchFamily="18" charset="0"/>
              </a:rPr>
              <a:t>các</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bài</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tập</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đọc</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đạo</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đức</a:t>
            </a:r>
            <a:r>
              <a:rPr lang="vi-VN" sz="2100" dirty="0">
                <a:solidFill>
                  <a:srgbClr val="000000"/>
                </a:solidFill>
                <a:latin typeface="Times New Roman" panose="02020603050405020304" pitchFamily="18" charset="0"/>
                <a:ea typeface="Times New Roman" panose="02020603050405020304" pitchFamily="18" charset="0"/>
              </a:rPr>
              <a:t> cho </a:t>
            </a:r>
            <a:r>
              <a:rPr lang="vi-VN" sz="2100" dirty="0" err="1">
                <a:solidFill>
                  <a:srgbClr val="000000"/>
                </a:solidFill>
                <a:latin typeface="Times New Roman" panose="02020603050405020304" pitchFamily="18" charset="0"/>
                <a:ea typeface="Times New Roman" panose="02020603050405020304" pitchFamily="18" charset="0"/>
              </a:rPr>
              <a:t>các</a:t>
            </a:r>
            <a:r>
              <a:rPr lang="vi-VN" sz="2100" dirty="0">
                <a:solidFill>
                  <a:srgbClr val="000000"/>
                </a:solidFill>
                <a:latin typeface="Times New Roman" panose="02020603050405020304" pitchFamily="18" charset="0"/>
                <a:ea typeface="Times New Roman" panose="02020603050405020304" pitchFamily="18" charset="0"/>
              </a:rPr>
              <a:t> em </a:t>
            </a:r>
            <a:r>
              <a:rPr lang="vi-VN" sz="2100" dirty="0" err="1">
                <a:solidFill>
                  <a:srgbClr val="000000"/>
                </a:solidFill>
                <a:latin typeface="Times New Roman" panose="02020603050405020304" pitchFamily="18" charset="0"/>
                <a:ea typeface="Times New Roman" panose="02020603050405020304" pitchFamily="18" charset="0"/>
              </a:rPr>
              <a:t>học</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tập</a:t>
            </a:r>
            <a:r>
              <a:rPr lang="vi-VN" sz="2100" dirty="0">
                <a:solidFill>
                  <a:srgbClr val="000000"/>
                </a:solidFill>
                <a:latin typeface="Times New Roman" panose="02020603050405020304" pitchFamily="18" charset="0"/>
                <a:ea typeface="Times New Roman" panose="02020603050405020304" pitchFamily="18" charset="0"/>
              </a:rPr>
              <a:t> noi theo. </a:t>
            </a:r>
            <a:endParaRPr lang="en-US" sz="2100" dirty="0">
              <a:solidFill>
                <a:srgbClr val="000000"/>
              </a:solidFill>
              <a:latin typeface="Times New Roman" panose="02020603050405020304" pitchFamily="18" charset="0"/>
              <a:ea typeface="Times New Roman" panose="02020603050405020304" pitchFamily="18" charset="0"/>
            </a:endParaRPr>
          </a:p>
          <a:p>
            <a:pPr algn="just" defTabSz="685800" eaLnBrk="0" fontAlgn="base" hangingPunct="0"/>
            <a:r>
              <a:rPr lang="vi-VN" sz="2100" dirty="0">
                <a:solidFill>
                  <a:srgbClr val="000000"/>
                </a:solidFill>
                <a:latin typeface="Times New Roman" panose="02020603050405020304" pitchFamily="18" charset="0"/>
                <a:ea typeface="Times New Roman" panose="02020603050405020304" pitchFamily="18" charset="0"/>
              </a:rPr>
              <a:t>         Bên cạnh những lời khen giáo viên cũng phải dùng những lời nhắc nhở</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khiển</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trách</a:t>
            </a:r>
            <a:r>
              <a:rPr lang="vi-VN" sz="2100" dirty="0">
                <a:solidFill>
                  <a:srgbClr val="000000"/>
                </a:solidFill>
                <a:latin typeface="Times New Roman" panose="02020603050405020304" pitchFamily="18" charset="0"/>
                <a:ea typeface="Times New Roman" panose="02020603050405020304" pitchFamily="18" charset="0"/>
              </a:rPr>
              <a:t> thật nghiêm túc đối với những em chậm tiến bộ. Sau </a:t>
            </a:r>
            <a:r>
              <a:rPr lang="vi-VN" sz="2100" dirty="0" err="1">
                <a:solidFill>
                  <a:srgbClr val="000000"/>
                </a:solidFill>
                <a:latin typeface="Times New Roman" panose="02020603050405020304" pitchFamily="18" charset="0"/>
                <a:ea typeface="Times New Roman" panose="02020603050405020304" pitchFamily="18" charset="0"/>
              </a:rPr>
              <a:t>một</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thời</a:t>
            </a:r>
            <a:r>
              <a:rPr lang="vi-VN" sz="2100" dirty="0">
                <a:solidFill>
                  <a:srgbClr val="000000"/>
                </a:solidFill>
                <a:latin typeface="Times New Roman" panose="02020603050405020304" pitchFamily="18" charset="0"/>
                <a:ea typeface="Times New Roman" panose="02020603050405020304" pitchFamily="18" charset="0"/>
              </a:rPr>
              <a:t> gian </a:t>
            </a:r>
            <a:r>
              <a:rPr lang="vi-VN" sz="2100" dirty="0" err="1">
                <a:solidFill>
                  <a:srgbClr val="000000"/>
                </a:solidFill>
                <a:latin typeface="Times New Roman" panose="02020603050405020304" pitchFamily="18" charset="0"/>
                <a:ea typeface="Times New Roman" panose="02020603050405020304" pitchFamily="18" charset="0"/>
              </a:rPr>
              <a:t>tìm</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hiểu</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và</a:t>
            </a:r>
            <a:r>
              <a:rPr lang="vi-VN" sz="2100" dirty="0">
                <a:solidFill>
                  <a:srgbClr val="000000"/>
                </a:solidFill>
                <a:latin typeface="Times New Roman" panose="02020603050405020304" pitchFamily="18" charset="0"/>
                <a:ea typeface="Times New Roman" panose="02020603050405020304" pitchFamily="18" charset="0"/>
              </a:rPr>
              <a:t> nghiêm </a:t>
            </a:r>
            <a:r>
              <a:rPr lang="vi-VN" sz="2100" dirty="0" err="1">
                <a:solidFill>
                  <a:srgbClr val="000000"/>
                </a:solidFill>
                <a:latin typeface="Times New Roman" panose="02020603050405020304" pitchFamily="18" charset="0"/>
                <a:ea typeface="Times New Roman" panose="02020603050405020304" pitchFamily="18" charset="0"/>
              </a:rPr>
              <a:t>khắc</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nhắc</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nhở</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tận</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tình</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giúp</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đỡ</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những</a:t>
            </a:r>
            <a:r>
              <a:rPr lang="vi-VN" sz="2100" dirty="0">
                <a:solidFill>
                  <a:srgbClr val="000000"/>
                </a:solidFill>
                <a:latin typeface="Times New Roman" panose="02020603050405020304" pitchFamily="18" charset="0"/>
                <a:ea typeface="Times New Roman" panose="02020603050405020304" pitchFamily="18" charset="0"/>
              </a:rPr>
              <a:t> em </a:t>
            </a:r>
            <a:r>
              <a:rPr lang="vi-VN" sz="2100" dirty="0" err="1">
                <a:solidFill>
                  <a:srgbClr val="000000"/>
                </a:solidFill>
                <a:latin typeface="Times New Roman" panose="02020603050405020304" pitchFamily="18" charset="0"/>
                <a:ea typeface="Times New Roman" panose="02020603050405020304" pitchFamily="18" charset="0"/>
              </a:rPr>
              <a:t>chậm</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tiến</a:t>
            </a:r>
            <a:r>
              <a:rPr lang="vi-VN" sz="2100" dirty="0">
                <a:solidFill>
                  <a:srgbClr val="000000"/>
                </a:solidFill>
                <a:latin typeface="Times New Roman" panose="02020603050405020304" pitchFamily="18" charset="0"/>
                <a:ea typeface="Times New Roman" panose="02020603050405020304" pitchFamily="18" charset="0"/>
              </a:rPr>
              <a:t> nay </a:t>
            </a:r>
            <a:r>
              <a:rPr lang="vi-VN" sz="2100" dirty="0" err="1">
                <a:solidFill>
                  <a:srgbClr val="000000"/>
                </a:solidFill>
                <a:latin typeface="Times New Roman" panose="02020603050405020304" pitchFamily="18" charset="0"/>
                <a:ea typeface="Times New Roman" panose="02020603050405020304" pitchFamily="18" charset="0"/>
              </a:rPr>
              <a:t>đã</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tiến</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bộ</a:t>
            </a:r>
            <a:r>
              <a:rPr lang="vi-VN" sz="2100" dirty="0">
                <a:solidFill>
                  <a:srgbClr val="000000"/>
                </a:solidFill>
                <a:latin typeface="Times New Roman" panose="02020603050405020304" pitchFamily="18" charset="0"/>
                <a:ea typeface="Times New Roman" panose="02020603050405020304" pitchFamily="18" charset="0"/>
              </a:rPr>
              <a:t> hơn: đi </a:t>
            </a:r>
            <a:r>
              <a:rPr lang="vi-VN" sz="2100" dirty="0" err="1">
                <a:solidFill>
                  <a:srgbClr val="000000"/>
                </a:solidFill>
                <a:latin typeface="Times New Roman" panose="02020603050405020304" pitchFamily="18" charset="0"/>
                <a:ea typeface="Times New Roman" panose="02020603050405020304" pitchFamily="18" charset="0"/>
              </a:rPr>
              <a:t>học</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đúng</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giờ</a:t>
            </a:r>
            <a:r>
              <a:rPr lang="vi-VN" sz="2100" dirty="0">
                <a:solidFill>
                  <a:srgbClr val="000000"/>
                </a:solidFill>
                <a:latin typeface="Times New Roman" panose="02020603050405020304" pitchFamily="18" charset="0"/>
                <a:ea typeface="Times New Roman" panose="02020603050405020304" pitchFamily="18" charset="0"/>
              </a:rPr>
              <a:t>, chuyên </a:t>
            </a:r>
            <a:r>
              <a:rPr lang="vi-VN" sz="2100" dirty="0" err="1">
                <a:solidFill>
                  <a:srgbClr val="000000"/>
                </a:solidFill>
                <a:latin typeface="Times New Roman" panose="02020603050405020304" pitchFamily="18" charset="0"/>
                <a:ea typeface="Times New Roman" panose="02020603050405020304" pitchFamily="18" charset="0"/>
              </a:rPr>
              <a:t>cần</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giờ</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học</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biết</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lắng</a:t>
            </a:r>
            <a:r>
              <a:rPr lang="vi-VN" sz="2100" dirty="0">
                <a:solidFill>
                  <a:srgbClr val="000000"/>
                </a:solidFill>
                <a:latin typeface="Times New Roman" panose="02020603050405020304" pitchFamily="18" charset="0"/>
                <a:ea typeface="Times New Roman" panose="02020603050405020304" pitchFamily="18" charset="0"/>
              </a:rPr>
              <a:t> nghe cô </a:t>
            </a:r>
            <a:r>
              <a:rPr lang="vi-VN" sz="2100" dirty="0" err="1">
                <a:solidFill>
                  <a:srgbClr val="000000"/>
                </a:solidFill>
                <a:latin typeface="Times New Roman" panose="02020603050405020304" pitchFamily="18" charset="0"/>
                <a:ea typeface="Times New Roman" panose="02020603050405020304" pitchFamily="18" charset="0"/>
              </a:rPr>
              <a:t>giảng</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bài</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tập</a:t>
            </a:r>
            <a:r>
              <a:rPr lang="vi-VN" sz="2100" dirty="0">
                <a:solidFill>
                  <a:srgbClr val="000000"/>
                </a:solidFill>
                <a:latin typeface="Times New Roman" panose="02020603050405020304" pitchFamily="18" charset="0"/>
                <a:ea typeface="Times New Roman" panose="02020603050405020304" pitchFamily="18" charset="0"/>
              </a:rPr>
              <a:t> trung </a:t>
            </a:r>
            <a:r>
              <a:rPr lang="vi-VN" sz="2100" dirty="0" err="1">
                <a:solidFill>
                  <a:srgbClr val="000000"/>
                </a:solidFill>
                <a:latin typeface="Times New Roman" panose="02020603050405020304" pitchFamily="18" charset="0"/>
                <a:ea typeface="Times New Roman" panose="02020603050405020304" pitchFamily="18" charset="0"/>
              </a:rPr>
              <a:t>hoàn</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thành</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được</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các</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bài</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nội</a:t>
            </a:r>
            <a:r>
              <a:rPr lang="vi-VN" sz="2100" dirty="0">
                <a:solidFill>
                  <a:srgbClr val="000000"/>
                </a:solidFill>
                <a:latin typeface="Times New Roman" panose="02020603050405020304" pitchFamily="18" charset="0"/>
                <a:ea typeface="Times New Roman" panose="02020603050405020304" pitchFamily="18" charset="0"/>
              </a:rPr>
              <a:t> dung </a:t>
            </a:r>
            <a:r>
              <a:rPr lang="vi-VN" sz="2100" dirty="0" err="1">
                <a:solidFill>
                  <a:srgbClr val="000000"/>
                </a:solidFill>
                <a:latin typeface="Times New Roman" panose="02020603050405020304" pitchFamily="18" charset="0"/>
                <a:ea typeface="Times New Roman" panose="02020603050405020304" pitchFamily="18" charset="0"/>
              </a:rPr>
              <a:t>học</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tập</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tại</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lớp</a:t>
            </a:r>
            <a:r>
              <a:rPr lang="vi-VN" sz="2100" dirty="0">
                <a:solidFill>
                  <a:srgbClr val="000000"/>
                </a:solidFill>
                <a:latin typeface="Times New Roman" panose="02020603050405020304" pitchFamily="18" charset="0"/>
                <a:ea typeface="Times New Roman" panose="02020603050405020304" pitchFamily="18" charset="0"/>
              </a:rPr>
              <a:t>. </a:t>
            </a:r>
            <a:endParaRPr lang="en-US" sz="2100" dirty="0">
              <a:solidFill>
                <a:srgbClr val="000000"/>
              </a:solidFill>
              <a:latin typeface="Times New Roman" panose="02020603050405020304" pitchFamily="18" charset="0"/>
              <a:ea typeface="Times New Roman" panose="02020603050405020304" pitchFamily="18" charset="0"/>
            </a:endParaRPr>
          </a:p>
          <a:p>
            <a:pPr algn="just" defTabSz="685800" eaLnBrk="0" fontAlgn="base" hangingPunct="0"/>
            <a:r>
              <a:rPr lang="vi-VN" sz="2100" dirty="0">
                <a:solidFill>
                  <a:srgbClr val="000000"/>
                </a:solidFill>
                <a:latin typeface="Times New Roman" panose="02020603050405020304" pitchFamily="18" charset="0"/>
                <a:ea typeface="Times New Roman" panose="02020603050405020304" pitchFamily="18" charset="0"/>
              </a:rPr>
              <a:t>	Tâm </a:t>
            </a:r>
            <a:r>
              <a:rPr lang="vi-VN" sz="2100" dirty="0" err="1">
                <a:solidFill>
                  <a:srgbClr val="000000"/>
                </a:solidFill>
                <a:latin typeface="Times New Roman" panose="02020603050405020304" pitchFamily="18" charset="0"/>
                <a:ea typeface="Times New Roman" panose="02020603050405020304" pitchFamily="18" charset="0"/>
              </a:rPr>
              <a:t>lí</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trẻ</a:t>
            </a:r>
            <a:r>
              <a:rPr lang="vi-VN" sz="2100" dirty="0">
                <a:solidFill>
                  <a:srgbClr val="000000"/>
                </a:solidFill>
                <a:latin typeface="Times New Roman" panose="02020603050405020304" pitchFamily="18" charset="0"/>
                <a:ea typeface="Times New Roman" panose="02020603050405020304" pitchFamily="18" charset="0"/>
              </a:rPr>
              <a:t> em </a:t>
            </a:r>
            <a:r>
              <a:rPr lang="vi-VN" sz="2100" dirty="0" err="1">
                <a:solidFill>
                  <a:srgbClr val="000000"/>
                </a:solidFill>
                <a:latin typeface="Times New Roman" panose="02020603050405020304" pitchFamily="18" charset="0"/>
                <a:ea typeface="Times New Roman" panose="02020603050405020304" pitchFamily="18" charset="0"/>
              </a:rPr>
              <a:t>thích</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được</a:t>
            </a:r>
            <a:r>
              <a:rPr lang="vi-VN" sz="2100" dirty="0">
                <a:solidFill>
                  <a:srgbClr val="000000"/>
                </a:solidFill>
                <a:latin typeface="Times New Roman" panose="02020603050405020304" pitchFamily="18" charset="0"/>
                <a:ea typeface="Times New Roman" panose="02020603050405020304" pitchFamily="18" charset="0"/>
              </a:rPr>
              <a:t> khen nên cô </a:t>
            </a:r>
            <a:r>
              <a:rPr lang="vi-VN" sz="2100" dirty="0" err="1">
                <a:solidFill>
                  <a:srgbClr val="000000"/>
                </a:solidFill>
                <a:latin typeface="Times New Roman" panose="02020603050405020304" pitchFamily="18" charset="0"/>
                <a:ea typeface="Times New Roman" panose="02020603050405020304" pitchFamily="18" charset="0"/>
              </a:rPr>
              <a:t>giáo</a:t>
            </a:r>
            <a:r>
              <a:rPr lang="vi-VN" sz="2100" dirty="0">
                <a:solidFill>
                  <a:srgbClr val="000000"/>
                </a:solidFill>
                <a:latin typeface="Times New Roman" panose="02020603050405020304" pitchFamily="18" charset="0"/>
                <a:ea typeface="Times New Roman" panose="02020603050405020304" pitchFamily="18" charset="0"/>
              </a:rPr>
              <a:t> luôn khen </a:t>
            </a:r>
            <a:r>
              <a:rPr lang="vi-VN" sz="2100" dirty="0" err="1">
                <a:solidFill>
                  <a:srgbClr val="000000"/>
                </a:solidFill>
                <a:latin typeface="Times New Roman" panose="02020603050405020304" pitchFamily="18" charset="0"/>
                <a:ea typeface="Times New Roman" panose="02020603050405020304" pitchFamily="18" charset="0"/>
              </a:rPr>
              <a:t>khích</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lệ</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các</a:t>
            </a:r>
            <a:r>
              <a:rPr lang="vi-VN" sz="2100" dirty="0">
                <a:solidFill>
                  <a:srgbClr val="000000"/>
                </a:solidFill>
                <a:latin typeface="Times New Roman" panose="02020603050405020304" pitchFamily="18" charset="0"/>
                <a:ea typeface="Times New Roman" panose="02020603050405020304" pitchFamily="18" charset="0"/>
              </a:rPr>
              <a:t> em </a:t>
            </a:r>
            <a:r>
              <a:rPr lang="vi-VN" sz="2100" dirty="0" err="1">
                <a:solidFill>
                  <a:srgbClr val="000000"/>
                </a:solidFill>
                <a:latin typeface="Times New Roman" panose="02020603050405020304" pitchFamily="18" charset="0"/>
                <a:ea typeface="Times New Roman" panose="02020603050405020304" pitchFamily="18" charset="0"/>
              </a:rPr>
              <a:t>từ</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những</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việc</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rất</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nhỏ</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mà</a:t>
            </a:r>
            <a:r>
              <a:rPr lang="vi-VN" sz="2100" dirty="0">
                <a:solidFill>
                  <a:srgbClr val="000000"/>
                </a:solidFill>
                <a:latin typeface="Times New Roman" panose="02020603050405020304" pitchFamily="18" charset="0"/>
                <a:ea typeface="Times New Roman" panose="02020603050405020304" pitchFamily="18" charset="0"/>
              </a:rPr>
              <a:t> em </a:t>
            </a:r>
            <a:r>
              <a:rPr lang="vi-VN" sz="2100" dirty="0" err="1">
                <a:solidFill>
                  <a:srgbClr val="000000"/>
                </a:solidFill>
                <a:latin typeface="Times New Roman" panose="02020603050405020304" pitchFamily="18" charset="0"/>
                <a:ea typeface="Times New Roman" panose="02020603050405020304" pitchFamily="18" charset="0"/>
              </a:rPr>
              <a:t>làm</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được</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Điều</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đó</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tạo</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được</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động</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lực</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rất</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lớn</a:t>
            </a:r>
            <a:r>
              <a:rPr lang="vi-VN" sz="2100" dirty="0">
                <a:solidFill>
                  <a:srgbClr val="000000"/>
                </a:solidFill>
                <a:latin typeface="Times New Roman" panose="02020603050405020304" pitchFamily="18" charset="0"/>
                <a:ea typeface="Times New Roman" panose="02020603050405020304" pitchFamily="18" charset="0"/>
              </a:rPr>
              <a:t> trong </a:t>
            </a:r>
            <a:r>
              <a:rPr lang="vi-VN" sz="2100" dirty="0" err="1">
                <a:solidFill>
                  <a:srgbClr val="000000"/>
                </a:solidFill>
                <a:latin typeface="Times New Roman" panose="02020603050405020304" pitchFamily="18" charset="0"/>
                <a:ea typeface="Times New Roman" panose="02020603050405020304" pitchFamily="18" charset="0"/>
              </a:rPr>
              <a:t>mọi</a:t>
            </a:r>
            <a:r>
              <a:rPr lang="vi-VN" sz="2100" dirty="0">
                <a:solidFill>
                  <a:srgbClr val="000000"/>
                </a:solidFill>
                <a:latin typeface="Times New Roman" panose="02020603050405020304" pitchFamily="18" charset="0"/>
                <a:ea typeface="Times New Roman" panose="02020603050405020304" pitchFamily="18" charset="0"/>
              </a:rPr>
              <a:t> phong trao thi đua </a:t>
            </a:r>
            <a:r>
              <a:rPr lang="vi-VN" sz="2100" dirty="0" err="1">
                <a:solidFill>
                  <a:srgbClr val="000000"/>
                </a:solidFill>
                <a:latin typeface="Times New Roman" panose="02020603050405020304" pitchFamily="18" charset="0"/>
                <a:ea typeface="Times New Roman" panose="02020603050405020304" pitchFamily="18" charset="0"/>
              </a:rPr>
              <a:t>của</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lớp</a:t>
            </a:r>
            <a:r>
              <a:rPr lang="vi-VN" sz="2100" dirty="0">
                <a:solidFill>
                  <a:srgbClr val="000000"/>
                </a:solidFill>
                <a:latin typeface="Times New Roman" panose="02020603050405020304" pitchFamily="18" charset="0"/>
                <a:ea typeface="Times New Roman" panose="02020603050405020304" pitchFamily="18" charset="0"/>
              </a:rPr>
              <a:t>.</a:t>
            </a:r>
            <a:endParaRPr lang="en-US" sz="21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51557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BC6C3D8-2760-40AA-93EC-5CD822B8897F}"/>
              </a:ext>
            </a:extLst>
          </p:cNvPr>
          <p:cNvSpPr txBox="1"/>
          <p:nvPr/>
        </p:nvSpPr>
        <p:spPr>
          <a:xfrm>
            <a:off x="666750" y="147008"/>
            <a:ext cx="11087100" cy="6258123"/>
          </a:xfrm>
          <a:prstGeom prst="rect">
            <a:avLst/>
          </a:prstGeom>
          <a:noFill/>
        </p:spPr>
        <p:txBody>
          <a:bodyPr wrap="square">
            <a:spAutoFit/>
          </a:bodyPr>
          <a:lstStyle/>
          <a:p>
            <a:pPr defTabSz="685800" eaLnBrk="0" fontAlgn="base" hangingPunct="0">
              <a:lnSpc>
                <a:spcPct val="120000"/>
              </a:lnSpc>
            </a:pPr>
            <a:r>
              <a:rPr lang="nl-NL" sz="2100" b="1" dirty="0">
                <a:solidFill>
                  <a:srgbClr val="000000"/>
                </a:solidFill>
                <a:latin typeface="Times New Roman" panose="02020603050405020304" pitchFamily="18" charset="0"/>
                <a:ea typeface="Times New Roman" panose="02020603050405020304" pitchFamily="18" charset="0"/>
              </a:rPr>
              <a:t>III. KẾT LUẬN:</a:t>
            </a:r>
            <a:endParaRPr lang="en-US" sz="2100" dirty="0">
              <a:solidFill>
                <a:srgbClr val="000000"/>
              </a:solidFill>
              <a:latin typeface="Times New Roman" panose="02020603050405020304" pitchFamily="18" charset="0"/>
              <a:ea typeface="Times New Roman" panose="02020603050405020304" pitchFamily="18" charset="0"/>
            </a:endParaRPr>
          </a:p>
          <a:p>
            <a:pPr algn="just" defTabSz="685800" eaLnBrk="0" fontAlgn="base" hangingPunct="0"/>
            <a:r>
              <a:rPr lang="nl-NL" sz="2100" b="1" dirty="0">
                <a:solidFill>
                  <a:srgbClr val="000000"/>
                </a:solidFill>
                <a:latin typeface="Times New Roman" panose="02020603050405020304" pitchFamily="18" charset="0"/>
                <a:ea typeface="Times New Roman" panose="02020603050405020304" pitchFamily="18" charset="0"/>
              </a:rPr>
              <a:t>          </a:t>
            </a:r>
            <a:r>
              <a:rPr lang="nl-NL" sz="2100" dirty="0">
                <a:solidFill>
                  <a:srgbClr val="000000"/>
                </a:solidFill>
                <a:latin typeface="Times New Roman" panose="02020603050405020304" pitchFamily="18" charset="0"/>
                <a:ea typeface="Times New Roman" panose="02020603050405020304" pitchFamily="18" charset="0"/>
              </a:rPr>
              <a:t>Sau khi áp dụng những biện pháp nêu trên trong từng buổi học, môn học đã quy định trước, các em đã có một tâm lí học tập tốt hơn. Vì lứa tuổi các em còn nhỏ, cần phải tạo không khí vui vẻ “</a:t>
            </a:r>
            <a:r>
              <a:rPr lang="nl-NL" sz="2100" i="1" dirty="0">
                <a:solidFill>
                  <a:srgbClr val="000000"/>
                </a:solidFill>
                <a:latin typeface="Times New Roman" panose="02020603050405020304" pitchFamily="18" charset="0"/>
                <a:ea typeface="Times New Roman" panose="02020603050405020304" pitchFamily="18" charset="0"/>
              </a:rPr>
              <a:t>Học mà chơi, chơi mà học</a:t>
            </a:r>
            <a:r>
              <a:rPr lang="nl-NL" sz="2100" dirty="0">
                <a:solidFill>
                  <a:srgbClr val="000000"/>
                </a:solidFill>
                <a:latin typeface="Times New Roman" panose="02020603050405020304" pitchFamily="18" charset="0"/>
                <a:ea typeface="Times New Roman" panose="02020603050405020304" pitchFamily="18" charset="0"/>
              </a:rPr>
              <a:t>” mới giúp các em phát triển toàn diện. Qua thực tế cho thấy:</a:t>
            </a:r>
            <a:endParaRPr lang="en-US" sz="2100" dirty="0">
              <a:solidFill>
                <a:srgbClr val="000000"/>
              </a:solidFill>
              <a:latin typeface="Times New Roman" panose="02020603050405020304" pitchFamily="18" charset="0"/>
              <a:ea typeface="Times New Roman" panose="02020603050405020304" pitchFamily="18" charset="0"/>
            </a:endParaRPr>
          </a:p>
          <a:p>
            <a:pPr algn="just" defTabSz="685800" eaLnBrk="0" fontAlgn="base" hangingPunct="0"/>
            <a:r>
              <a:rPr lang="nl-NL" sz="2100" dirty="0">
                <a:solidFill>
                  <a:srgbClr val="000000"/>
                </a:solidFill>
                <a:latin typeface="Times New Roman" panose="02020603050405020304" pitchFamily="18" charset="0"/>
                <a:ea typeface="Times New Roman" panose="02020603050405020304" pitchFamily="18" charset="0"/>
              </a:rPr>
              <a:t>       + Về tâm lí: Các em có biểu hiện vui vẻ, càng ngày các em càng yêu thích những hình thức, biện pháp học tập nêu trên. </a:t>
            </a:r>
            <a:endParaRPr lang="en-US" sz="2100" dirty="0">
              <a:solidFill>
                <a:srgbClr val="000000"/>
              </a:solidFill>
              <a:latin typeface="Times New Roman" panose="02020603050405020304" pitchFamily="18" charset="0"/>
              <a:ea typeface="Times New Roman" panose="02020603050405020304" pitchFamily="18" charset="0"/>
            </a:endParaRPr>
          </a:p>
          <a:p>
            <a:pPr lvl="0" defTabSz="685800" eaLnBrk="0" fontAlgn="base" hangingPunct="0">
              <a:lnSpc>
                <a:spcPct val="120000"/>
              </a:lnSpc>
            </a:pPr>
            <a:r>
              <a:rPr lang="nl-NL" sz="2100" dirty="0">
                <a:solidFill>
                  <a:srgbClr val="000000"/>
                </a:solidFill>
                <a:latin typeface="Times New Roman" panose="02020603050405020304" pitchFamily="18" charset="0"/>
                <a:ea typeface="Times New Roman" panose="02020603050405020304" pitchFamily="18" charset="0"/>
              </a:rPr>
              <a:t>       Đến thời điểm này các lớp đã xây dựng tốt một số nề nếp như: 100% học sinh chấp hành tốt 5 nội quy của học sinh tiều học, trong giờ học các em chú ý nghe giảng, 100% học sinh đi học chuyên cần, đúng giờ, nghỉ học có xin phép. Các nề nếp vệ sinh thể dục, hoạt động sao đều nghiêm túc, có chất lượng. Vệ sinh cá nhân và vệ sinh trường lớp sạch sẽ. Nhiều em viết chữ đẹp, vở sạch. Trong lớp xây dựng được nhiều đôi bạn cùng tiến, chất lượng học tập nâng cao rõ rệt. Lớp học đã đi vào nề nếp ổn định tạo được hứng thú cho HS trong các tiết học và góp phần nâng cao chất lượng học tập của lớp</a:t>
            </a:r>
            <a:r>
              <a:rPr lang="nl-NL" sz="2100" dirty="0" smtClean="0">
                <a:solidFill>
                  <a:srgbClr val="000000"/>
                </a:solidFill>
                <a:latin typeface="Times New Roman" panose="02020603050405020304" pitchFamily="18" charset="0"/>
                <a:ea typeface="Times New Roman" panose="02020603050405020304" pitchFamily="18" charset="0"/>
              </a:rPr>
              <a:t>.</a:t>
            </a:r>
            <a:r>
              <a:rPr lang="nl-NL" sz="2100" dirty="0">
                <a:solidFill>
                  <a:srgbClr val="000000"/>
                </a:solidFill>
                <a:latin typeface="Times New Roman" panose="02020603050405020304" pitchFamily="18" charset="0"/>
                <a:ea typeface="Times New Roman" panose="02020603050405020304" pitchFamily="18" charset="0"/>
              </a:rPr>
              <a:t> </a:t>
            </a:r>
            <a:r>
              <a:rPr lang="nl-NL" sz="2100" dirty="0" smtClean="0">
                <a:solidFill>
                  <a:srgbClr val="000000"/>
                </a:solidFill>
                <a:latin typeface="Times New Roman" panose="02020603050405020304" pitchFamily="18" charset="0"/>
                <a:ea typeface="Times New Roman" panose="02020603050405020304" pitchFamily="18" charset="0"/>
              </a:rPr>
              <a:t>Đặc </a:t>
            </a:r>
            <a:r>
              <a:rPr lang="nl-NL" sz="2100" dirty="0">
                <a:solidFill>
                  <a:srgbClr val="000000"/>
                </a:solidFill>
                <a:latin typeface="Times New Roman" panose="02020603050405020304" pitchFamily="18" charset="0"/>
                <a:ea typeface="Times New Roman" panose="02020603050405020304" pitchFamily="18" charset="0"/>
              </a:rPr>
              <a:t>biệt giáo viên </a:t>
            </a:r>
            <a:r>
              <a:rPr lang="nl-NL" sz="2100" dirty="0" smtClean="0">
                <a:solidFill>
                  <a:srgbClr val="000000"/>
                </a:solidFill>
                <a:latin typeface="Times New Roman" panose="02020603050405020304" pitchFamily="18" charset="0"/>
                <a:ea typeface="Times New Roman" panose="02020603050405020304" pitchFamily="18" charset="0"/>
              </a:rPr>
              <a:t>phối </a:t>
            </a:r>
            <a:r>
              <a:rPr lang="nl-NL" sz="2100" dirty="0">
                <a:solidFill>
                  <a:srgbClr val="000000"/>
                </a:solidFill>
                <a:latin typeface="Times New Roman" panose="02020603050405020304" pitchFamily="18" charset="0"/>
                <a:ea typeface="Times New Roman" panose="02020603050405020304" pitchFamily="18" charset="0"/>
              </a:rPr>
              <a:t>hợp chặt chẽ với phụ huynh học sinh, trao đổi thống nhất với phụ huynh về việc giáo dục con em </a:t>
            </a:r>
            <a:r>
              <a:rPr lang="nl-NL" sz="2100" dirty="0" smtClean="0">
                <a:solidFill>
                  <a:srgbClr val="000000"/>
                </a:solidFill>
                <a:latin typeface="Times New Roman" panose="02020603050405020304" pitchFamily="18" charset="0"/>
                <a:ea typeface="Times New Roman" panose="02020603050405020304" pitchFamily="18" charset="0"/>
              </a:rPr>
              <a:t>họ đã </a:t>
            </a:r>
            <a:r>
              <a:rPr lang="nl-NL" sz="2100" dirty="0">
                <a:solidFill>
                  <a:srgbClr val="000000"/>
                </a:solidFill>
                <a:latin typeface="Times New Roman" panose="02020603050405020304" pitchFamily="18" charset="0"/>
                <a:ea typeface="Times New Roman" panose="02020603050405020304" pitchFamily="18" charset="0"/>
              </a:rPr>
              <a:t>hình thành được thói quen tốt, tạo ra sự giáo dục đồng nhất giữa phụ huynh và nhà trường.</a:t>
            </a:r>
            <a:endParaRPr lang="en-US" sz="2100" dirty="0">
              <a:solidFill>
                <a:srgbClr val="000000"/>
              </a:solidFill>
              <a:latin typeface="Times New Roman" panose="02020603050405020304" pitchFamily="18" charset="0"/>
              <a:ea typeface="Times New Roman" panose="02020603050405020304" pitchFamily="18" charset="0"/>
            </a:endParaRPr>
          </a:p>
          <a:p>
            <a:pPr algn="just" defTabSz="685800" eaLnBrk="0" fontAlgn="base" hangingPunct="0"/>
            <a:endParaRPr lang="en-US" sz="2100" dirty="0">
              <a:solidFill>
                <a:srgbClr val="000000"/>
              </a:solidFill>
              <a:latin typeface="Times New Roman" panose="02020603050405020304" pitchFamily="18" charset="0"/>
              <a:ea typeface="Times New Roman" panose="02020603050405020304" pitchFamily="18" charset="0"/>
            </a:endParaRPr>
          </a:p>
          <a:p>
            <a:pPr algn="just" defTabSz="685800" eaLnBrk="0" fontAlgn="base" hangingPunct="0">
              <a:spcBef>
                <a:spcPts val="169"/>
              </a:spcBef>
              <a:spcAft>
                <a:spcPts val="169"/>
              </a:spcAft>
            </a:pPr>
            <a:r>
              <a:rPr lang="nl-NL" sz="2100" dirty="0" smtClean="0">
                <a:solidFill>
                  <a:srgbClr val="000000"/>
                </a:solidFill>
                <a:latin typeface="Times New Roman" panose="02020603050405020304" pitchFamily="18" charset="0"/>
                <a:ea typeface="Times New Roman" panose="02020603050405020304" pitchFamily="18" charset="0"/>
              </a:rPr>
              <a:t>       </a:t>
            </a:r>
            <a:endParaRPr lang="en-US" sz="21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9521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BA38C9D9-D3E6-4D91-87E3-7AD1BAEB5E42}"/>
              </a:ext>
            </a:extLst>
          </p:cNvPr>
          <p:cNvSpPr txBox="1"/>
          <p:nvPr/>
        </p:nvSpPr>
        <p:spPr>
          <a:xfrm>
            <a:off x="495300" y="222070"/>
            <a:ext cx="11258550" cy="5336076"/>
          </a:xfrm>
          <a:prstGeom prst="rect">
            <a:avLst/>
          </a:prstGeom>
          <a:noFill/>
        </p:spPr>
        <p:txBody>
          <a:bodyPr wrap="square">
            <a:spAutoFit/>
          </a:bodyPr>
          <a:lstStyle/>
          <a:p>
            <a:pPr defTabSz="685800" eaLnBrk="0" fontAlgn="base" hangingPunct="0">
              <a:lnSpc>
                <a:spcPct val="120000"/>
              </a:lnSpc>
            </a:pPr>
            <a:r>
              <a:rPr lang="vi-VN" sz="2400" dirty="0">
                <a:solidFill>
                  <a:srgbClr val="000000"/>
                </a:solidFill>
                <a:latin typeface="Times New Roman" panose="02020603050405020304" pitchFamily="18" charset="0"/>
                <a:ea typeface="Times New Roman" panose="02020603050405020304" pitchFamily="18" charset="0"/>
              </a:rPr>
              <a:t>	</a:t>
            </a:r>
            <a:r>
              <a:rPr lang="nl-NL" sz="2400" dirty="0" smtClean="0">
                <a:solidFill>
                  <a:srgbClr val="000000"/>
                </a:solidFill>
                <a:latin typeface="Times New Roman" panose="02020603050405020304" pitchFamily="18" charset="0"/>
                <a:ea typeface="Times New Roman" panose="02020603050405020304" pitchFamily="18" charset="0"/>
              </a:rPr>
              <a:t>Đất </a:t>
            </a:r>
            <a:r>
              <a:rPr lang="nl-NL" sz="2400" dirty="0">
                <a:solidFill>
                  <a:srgbClr val="000000"/>
                </a:solidFill>
                <a:latin typeface="Times New Roman" panose="02020603050405020304" pitchFamily="18" charset="0"/>
                <a:ea typeface="Times New Roman" panose="02020603050405020304" pitchFamily="18" charset="0"/>
              </a:rPr>
              <a:t>nước ta đang bước vào thời kỳ “Công nghiệp hoá, hiện đại hoá”, cần có những con người phát triển toàn diện, có tri thức khoa học để xây dựng tổ quốc giàu mạnh. Muốn đào tạo được </a:t>
            </a:r>
            <a:r>
              <a:rPr lang="nl-NL" sz="2400" dirty="0" smtClean="0">
                <a:solidFill>
                  <a:srgbClr val="000000"/>
                </a:solidFill>
                <a:latin typeface="Times New Roman" panose="02020603050405020304" pitchFamily="18" charset="0"/>
                <a:ea typeface="Times New Roman" panose="02020603050405020304" pitchFamily="18" charset="0"/>
              </a:rPr>
              <a:t>những </a:t>
            </a:r>
            <a:r>
              <a:rPr lang="nl-NL" sz="2400" dirty="0">
                <a:solidFill>
                  <a:srgbClr val="000000"/>
                </a:solidFill>
                <a:latin typeface="Times New Roman" panose="02020603050405020304" pitchFamily="18" charset="0"/>
                <a:ea typeface="Times New Roman" panose="02020603050405020304" pitchFamily="18" charset="0"/>
              </a:rPr>
              <a:t>người </a:t>
            </a:r>
            <a:r>
              <a:rPr lang="nl-NL" sz="2400" dirty="0" smtClean="0">
                <a:solidFill>
                  <a:srgbClr val="000000"/>
                </a:solidFill>
                <a:latin typeface="Times New Roman" panose="02020603050405020304" pitchFamily="18" charset="0"/>
                <a:ea typeface="Times New Roman" panose="02020603050405020304" pitchFamily="18" charset="0"/>
              </a:rPr>
              <a:t>tài giỏi đó </a:t>
            </a:r>
            <a:r>
              <a:rPr lang="nl-NL" sz="2400" dirty="0">
                <a:solidFill>
                  <a:srgbClr val="000000"/>
                </a:solidFill>
                <a:latin typeface="Times New Roman" panose="02020603050405020304" pitchFamily="18" charset="0"/>
                <a:ea typeface="Times New Roman" panose="02020603050405020304" pitchFamily="18" charset="0"/>
              </a:rPr>
              <a:t>thì ngay bây giờ từ bậc học đầu tiên – bậc học nền tảng, chúng ta phải giáo dục cho các em có ý thức học tập, xây dựng tốt nề nếp lớp học cũng như mọi hoạt động khác nhằm giáo dục các em trở thành con người phát triển toàn diện. Vì thế nhiệm vụ của người giáo viên hết sức quan trọng, bản thân tôi sẽ luôn phấn đấu, nghiên cứu, tìm tòi, tu dưỡng đạo đức, làm tốt mọi nhiệm vụ của mình để xứng đáng một “tấm gương sáng cho học sinh noi theo”. Là giáo viên đã nhiều năm trực tiếp giảng dạy bậc tiểu học tôi luôn trăn trở, suy nghĩ để tìm ra những biện pháp, giải pháp để nâng cao chất lượng dạy học của lớp mình. Các biện pháp mà tồi đưa ra có thể áp dụng tốt </a:t>
            </a:r>
            <a:r>
              <a:rPr lang="nl-NL" sz="2400" dirty="0" smtClean="0">
                <a:solidFill>
                  <a:srgbClr val="000000"/>
                </a:solidFill>
                <a:latin typeface="Times New Roman" panose="02020603050405020304" pitchFamily="18" charset="0"/>
                <a:ea typeface="Times New Roman" panose="02020603050405020304" pitchFamily="18" charset="0"/>
              </a:rPr>
              <a:t>cho </a:t>
            </a:r>
            <a:r>
              <a:rPr lang="nl-NL" sz="2400" dirty="0">
                <a:solidFill>
                  <a:srgbClr val="000000"/>
                </a:solidFill>
                <a:latin typeface="Times New Roman" panose="02020603050405020304" pitchFamily="18" charset="0"/>
                <a:ea typeface="Times New Roman" panose="02020603050405020304" pitchFamily="18" charset="0"/>
              </a:rPr>
              <a:t>tất cả các lớp trong bậc học Tiểu học của trường.      </a:t>
            </a:r>
            <a:endParaRPr lang="en-US" sz="2400" dirty="0">
              <a:solidFill>
                <a:srgbClr val="000000"/>
              </a:solidFill>
              <a:latin typeface="Times New Roman" panose="02020603050405020304" pitchFamily="18" charset="0"/>
              <a:ea typeface="Times New Roman" panose="02020603050405020304" pitchFamily="18" charset="0"/>
            </a:endParaRPr>
          </a:p>
          <a:p>
            <a:pPr>
              <a:lnSpc>
                <a:spcPct val="107000"/>
              </a:lnSpc>
              <a:spcAft>
                <a:spcPts val="800"/>
              </a:spcAft>
            </a:pPr>
            <a:r>
              <a:rPr lang="vi-VN" sz="2400" dirty="0">
                <a:solidFill>
                  <a:srgbClr val="000000"/>
                </a:solidFill>
                <a:latin typeface="Times New Roman" panose="02020603050405020304" pitchFamily="18" charset="0"/>
                <a:ea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03217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BA38C9D9-D3E6-4D91-87E3-7AD1BAEB5E42}"/>
              </a:ext>
            </a:extLst>
          </p:cNvPr>
          <p:cNvSpPr txBox="1"/>
          <p:nvPr/>
        </p:nvSpPr>
        <p:spPr>
          <a:xfrm>
            <a:off x="495300" y="927463"/>
            <a:ext cx="11258550" cy="5815246"/>
          </a:xfrm>
          <a:prstGeom prst="rect">
            <a:avLst/>
          </a:prstGeom>
          <a:noFill/>
        </p:spPr>
        <p:txBody>
          <a:bodyPr wrap="square">
            <a:spAutoFit/>
          </a:bodyPr>
          <a:lstStyle/>
          <a:p>
            <a:pPr lvl="0" defTabSz="685800" eaLnBrk="0" fontAlgn="base" hangingPunct="0">
              <a:lnSpc>
                <a:spcPct val="120000"/>
              </a:lnSpc>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nhiệm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niềm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GVCN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huyết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nắm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riêng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chăm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ngoan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giỏi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ích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Tiểu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non,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uốn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nắn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chăm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chút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cẩn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thận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nhàng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gương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khiển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GVCN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noi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nhiệm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mẫu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mực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khéo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léo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rèn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luyện</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lvl="0" defTabSz="685800" eaLnBrk="0" fontAlgn="base" hangingPunct="0">
              <a:lnSpc>
                <a:spcPct val="120000"/>
              </a:lnSpc>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53051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95"/>
          <p:cNvSpPr>
            <a:spLocks noChangeArrowheads="1"/>
          </p:cNvSpPr>
          <p:nvPr/>
        </p:nvSpPr>
        <p:spPr bwMode="auto">
          <a:xfrm>
            <a:off x="1352550" y="400050"/>
            <a:ext cx="93154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800" eaLnBrk="0" fontAlgn="base" hangingPunct="0"/>
            <a:r>
              <a:rPr lang="vi-VN" sz="2700" b="1" dirty="0">
                <a:solidFill>
                  <a:srgbClr val="FF0000"/>
                </a:solidFill>
                <a:latin typeface="Times New Roman" panose="02020603050405020304" pitchFamily="18" charset="0"/>
                <a:ea typeface="Times New Roman" panose="02020603050405020304" pitchFamily="18" charset="0"/>
              </a:rPr>
              <a:t>Một vài biện pháp xây dựng nề nếp lớp góp phần nâng cao chất lượng học tập của học sinh trong công tác chủ nhiệm</a:t>
            </a:r>
            <a:r>
              <a:rPr lang="en-US" sz="2700" b="1" dirty="0">
                <a:solidFill>
                  <a:srgbClr val="FF0000"/>
                </a:solidFill>
                <a:latin typeface="Times New Roman" panose="02020603050405020304" pitchFamily="18" charset="0"/>
                <a:ea typeface="Times New Roman" panose="02020603050405020304" pitchFamily="18" charset="0"/>
              </a:rPr>
              <a:t>.</a:t>
            </a:r>
            <a:r>
              <a:rPr lang="vi-VN" sz="2700" b="1" dirty="0">
                <a:solidFill>
                  <a:srgbClr val="FF0000"/>
                </a:solidFill>
                <a:latin typeface="Times New Roman" panose="02020603050405020304" pitchFamily="18" charset="0"/>
                <a:ea typeface="Times New Roman" panose="02020603050405020304" pitchFamily="18" charset="0"/>
              </a:rPr>
              <a:t> </a:t>
            </a:r>
          </a:p>
        </p:txBody>
      </p:sp>
      <p:sp>
        <p:nvSpPr>
          <p:cNvPr id="8" name="Rectangle 4">
            <a:extLst>
              <a:ext uri="{FF2B5EF4-FFF2-40B4-BE49-F238E27FC236}">
                <a16:creationId xmlns:a16="http://schemas.microsoft.com/office/drawing/2014/main" id="{EAEC1829-9C80-488F-A8AA-0B5E6D488334}"/>
              </a:ext>
            </a:extLst>
          </p:cNvPr>
          <p:cNvSpPr>
            <a:spLocks noChangeArrowheads="1"/>
          </p:cNvSpPr>
          <p:nvPr/>
        </p:nvSpPr>
        <p:spPr bwMode="auto">
          <a:xfrm>
            <a:off x="1466850" y="1885951"/>
            <a:ext cx="9201150" cy="46858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indent="457200">
              <a:tabLst>
                <a:tab pos="457200" algn="l"/>
              </a:tabLst>
              <a:defRPr>
                <a:solidFill>
                  <a:schemeClr val="tx1"/>
                </a:solidFill>
                <a:latin typeface="Arial" panose="020B0604020202020204" pitchFamily="34" charset="0"/>
              </a:defRPr>
            </a:lvl1pPr>
            <a:lvl2pPr marL="457200">
              <a:tabLst>
                <a:tab pos="457200" algn="l"/>
              </a:tabLst>
              <a:defRPr>
                <a:solidFill>
                  <a:schemeClr val="tx1"/>
                </a:solidFill>
                <a:latin typeface="Arial" panose="020B0604020202020204" pitchFamily="34" charset="0"/>
              </a:defRPr>
            </a:lvl2pPr>
            <a:lvl3pPr marL="914400">
              <a:tabLst>
                <a:tab pos="457200" algn="l"/>
              </a:tabLst>
              <a:defRPr>
                <a:solidFill>
                  <a:schemeClr val="tx1"/>
                </a:solidFill>
                <a:latin typeface="Arial" panose="020B0604020202020204" pitchFamily="34" charset="0"/>
              </a:defRPr>
            </a:lvl3pPr>
            <a:lvl4pPr marL="1371600">
              <a:tabLst>
                <a:tab pos="457200" algn="l"/>
              </a:tabLst>
              <a:defRPr>
                <a:solidFill>
                  <a:schemeClr val="tx1"/>
                </a:solidFill>
                <a:latin typeface="Arial" panose="020B0604020202020204" pitchFamily="34" charset="0"/>
              </a:defRPr>
            </a:lvl4pPr>
            <a:lvl5pPr marL="182880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428625" indent="-428625" algn="just" defTabSz="685800" eaLnBrk="0" fontAlgn="base" hangingPunct="0">
              <a:spcBef>
                <a:spcPct val="0"/>
              </a:spcBef>
              <a:spcAft>
                <a:spcPct val="0"/>
              </a:spcAft>
              <a:buFontTx/>
              <a:buAutoNum type="romanUcPeriod"/>
              <a:tabLst>
                <a:tab pos="342900" algn="l"/>
              </a:tabLst>
            </a:pPr>
            <a:r>
              <a:rPr lang="en-US" altLang="en-US" sz="3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 VẤN ĐỀ:</a:t>
            </a:r>
            <a:endParaRPr lang="en-US" altLang="en-US" sz="3000" dirty="0">
              <a:solidFill>
                <a:srgbClr val="000000"/>
              </a:solidFill>
              <a:latin typeface="Times New Roman" panose="02020603050405020304" pitchFamily="18" charset="0"/>
              <a:cs typeface="Times New Roman" panose="02020603050405020304" pitchFamily="18" charset="0"/>
            </a:endParaRPr>
          </a:p>
          <a:p>
            <a:pPr indent="342900" algn="just" defTabSz="685800" eaLnBrk="0" fontAlgn="base" hangingPunct="0">
              <a:spcBef>
                <a:spcPct val="0"/>
              </a:spcBef>
              <a:spcAft>
                <a:spcPct val="0"/>
              </a:spcAft>
              <a:tabLst>
                <a:tab pos="342900" algn="l"/>
              </a:tabLst>
            </a:pPr>
            <a:r>
              <a:rPr lang="en-US" alt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alt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 chúng ta đã biết, bản chất của quá trình giáo dục là tổ chức, phát huy toàn bộ các hoạt động giáo dục, tạo điều kiện thuận lợi để học sinh phát triển và bộc lộ hết khả năng của mình.</a:t>
            </a:r>
            <a:r>
              <a:rPr lang="vi-VN" sz="3000" dirty="0">
                <a:solidFill>
                  <a:srgbClr val="000000"/>
                </a:solidFill>
                <a:latin typeface="Times New Roman" panose="02020603050405020304" pitchFamily="18" charset="0"/>
                <a:cs typeface="Times New Roman" panose="02020603050405020304" pitchFamily="18" charset="0"/>
              </a:rPr>
              <a:t> Giáo viên chủ nhiệm lớp có vai trò hết sức quan trọng trong một lớp học, là người quyết định mọi sự phát triển và tiến bộ của lớp, là người chịu ảnh hưởng nhiều nhất về mọi hoạt động của học sinh trong lớp chủ nhiệm.</a:t>
            </a:r>
            <a:endParaRPr lang="en-US" sz="3000" dirty="0">
              <a:solidFill>
                <a:srgbClr val="000000"/>
              </a:solidFill>
              <a:latin typeface="Times New Roman" panose="02020603050405020304" pitchFamily="18" charset="0"/>
              <a:cs typeface="Times New Roman" panose="02020603050405020304" pitchFamily="18" charset="0"/>
            </a:endParaRPr>
          </a:p>
          <a:p>
            <a:pPr indent="342900" algn="just" defTabSz="685800" eaLnBrk="0" fontAlgn="base" hangingPunct="0">
              <a:spcBef>
                <a:spcPct val="0"/>
              </a:spcBef>
              <a:spcAft>
                <a:spcPct val="0"/>
              </a:spcAft>
              <a:tabLst>
                <a:tab pos="342900" algn="l"/>
              </a:tabLst>
            </a:pPr>
            <a:r>
              <a:rPr lang="nl-NL" alt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altLang="en-US" sz="30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endParaRPr lang="nl-NL" altLang="en-US" sz="3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6534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BA38C9D9-D3E6-4D91-87E3-7AD1BAEB5E42}"/>
              </a:ext>
            </a:extLst>
          </p:cNvPr>
          <p:cNvSpPr txBox="1"/>
          <p:nvPr/>
        </p:nvSpPr>
        <p:spPr>
          <a:xfrm>
            <a:off x="495300" y="0"/>
            <a:ext cx="11258550" cy="6009850"/>
          </a:xfrm>
          <a:prstGeom prst="rect">
            <a:avLst/>
          </a:prstGeom>
          <a:noFill/>
        </p:spPr>
        <p:txBody>
          <a:bodyPr wrap="square">
            <a:spAutoFit/>
          </a:bodyPr>
          <a:lstStyle/>
          <a:p>
            <a:pPr lvl="0" defTabSz="685800" eaLnBrk="0" fontAlgn="base" hangingPunct="0">
              <a:lnSpc>
                <a:spcPct val="120000"/>
              </a:lnSpc>
            </a:pPr>
            <a:r>
              <a:rPr kumimoji="0" lang="vi-VN" sz="2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1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lvl="0" defTabSz="685800" eaLnBrk="0" fontAlgn="base" hangingPunct="0">
              <a:lnSpc>
                <a:spcPct val="120000"/>
              </a:lnSpc>
            </a:pPr>
            <a:r>
              <a:rPr lang="en-US" sz="2100" dirty="0">
                <a:solidFill>
                  <a:srgbClr val="000000"/>
                </a:solidFill>
                <a:latin typeface="Times New Roman" panose="02020603050405020304" pitchFamily="18" charset="0"/>
                <a:ea typeface="Times New Roman" panose="02020603050405020304" pitchFamily="18" charset="0"/>
              </a:rPr>
              <a:t> </a:t>
            </a:r>
            <a:r>
              <a:rPr lang="en-US" sz="21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tầm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tòi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trau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dồi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nữa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lĩnh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Chắc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chắn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rằng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sót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đúc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đón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góp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quý</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kumimoji="0" lang="nl-NL"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 </a:t>
            </a:r>
            <a:r>
              <a:rPr kumimoji="0" lang="nl-NL"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 là những </a:t>
            </a:r>
            <a:r>
              <a:rPr kumimoji="0" lang="nl-NL"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biện pháp </a:t>
            </a:r>
            <a:r>
              <a:rPr kumimoji="0" lang="nl-NL"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xây dựng nề </a:t>
            </a:r>
            <a:r>
              <a:rPr kumimoji="0" lang="nl-NL"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nếp góp phần nâng cao chất lượng học tập </a:t>
            </a:r>
            <a:r>
              <a:rPr kumimoji="0" lang="nl-NL"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 học </a:t>
            </a:r>
            <a:r>
              <a:rPr kumimoji="0" lang="nl-NL"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 lớp tôi chủ nhiệm. </a:t>
            </a:r>
            <a:r>
              <a:rPr kumimoji="0" lang="nl-NL"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 giáo viên là người mẹ thứ hai của các em, phải thật kiên trì vẽ lên trang giấy trắng của mình những gì đẹp nhất, làm tiền đề cho các lớp </a:t>
            </a:r>
            <a:r>
              <a:rPr kumimoji="0" lang="nl-NL"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nl-NL" sz="2400" b="0" i="0" u="none" strike="noStrike" kern="1200" cap="none" spc="0" normalizeH="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tiếp theo của học sinh, đồng thời góp phần xây dựng thành công </a:t>
            </a:r>
            <a:r>
              <a:rPr kumimoji="0" lang="nl-NL"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 </a:t>
            </a:r>
            <a:r>
              <a:rPr kumimoji="0" lang="nl-NL"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 nghiệp “trồng người</a:t>
            </a:r>
            <a:r>
              <a:rPr kumimoji="0" lang="nl-NL"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của</a:t>
            </a:r>
            <a:r>
              <a:rPr kumimoji="0" lang="nl-NL" sz="2400" b="0" i="0" u="none" strike="noStrike" kern="1200" cap="none" spc="0" normalizeH="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chúng ta</a:t>
            </a:r>
            <a:r>
              <a:rPr kumimoji="0" lang="nl-NL"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685800" rtl="0" eaLnBrk="0" fontAlgn="base" latinLnBrk="0" hangingPunct="0">
              <a:lnSpc>
                <a:spcPct val="100000"/>
              </a:lnSpc>
              <a:spcBef>
                <a:spcPts val="169"/>
              </a:spcBef>
              <a:spcAft>
                <a:spcPts val="169"/>
              </a:spcAft>
              <a:buClrTx/>
              <a:buSzTx/>
              <a:buFontTx/>
              <a:buNone/>
              <a:tabLst/>
              <a:defRPr/>
            </a:pPr>
            <a:r>
              <a:rPr kumimoji="0" lang="nl-NL" sz="21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vi-VN" sz="21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nl-NL" sz="2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Ái Nghĩa, ngày </a:t>
            </a:r>
            <a:r>
              <a:rPr kumimoji="0" lang="nl-NL" sz="21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13/11/2023</a:t>
            </a:r>
            <a:endParaRPr kumimoji="0" lang="en-US" sz="2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685800" rtl="0" eaLnBrk="0" fontAlgn="base" latinLnBrk="0" hangingPunct="0">
              <a:lnSpc>
                <a:spcPct val="100000"/>
              </a:lnSpc>
              <a:spcBef>
                <a:spcPts val="169"/>
              </a:spcBef>
              <a:spcAft>
                <a:spcPts val="169"/>
              </a:spcAft>
              <a:buClrTx/>
              <a:buSzTx/>
              <a:buFontTx/>
              <a:buNone/>
              <a:tabLst/>
              <a:defRPr/>
            </a:pPr>
            <a:r>
              <a:rPr kumimoji="0" lang="nl-NL" sz="2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vi-VN" sz="2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nl-NL" sz="2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Người viết </a:t>
            </a:r>
            <a:endParaRPr kumimoji="0" lang="en-US" sz="2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685800" rtl="0" eaLnBrk="0" fontAlgn="base" latinLnBrk="0" hangingPunct="0">
              <a:lnSpc>
                <a:spcPct val="100000"/>
              </a:lnSpc>
              <a:spcBef>
                <a:spcPts val="169"/>
              </a:spcBef>
              <a:spcAft>
                <a:spcPts val="169"/>
              </a:spcAft>
              <a:buClrTx/>
              <a:buSzTx/>
              <a:buFontTx/>
              <a:buNone/>
              <a:tabLst/>
              <a:defRPr/>
            </a:pPr>
            <a:r>
              <a:rPr kumimoji="0" lang="nl-NL" sz="2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vi-VN" sz="2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nl-NL" sz="2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nl-NL" sz="21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Phan Thị Kim Cúc</a:t>
            </a:r>
            <a:endParaRPr kumimoji="0" lang="en-US" sz="2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559148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J14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784" y="-488542"/>
            <a:ext cx="13958246" cy="8442163"/>
          </a:xfrm>
          <a:prstGeom prst="rect">
            <a:avLst/>
          </a:prstGeom>
          <a:noFill/>
          <a:ln w="38100">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5" name="WordArt 3"/>
          <p:cNvSpPr>
            <a:spLocks noChangeArrowheads="1" noChangeShapeType="1" noTextEdit="1"/>
          </p:cNvSpPr>
          <p:nvPr/>
        </p:nvSpPr>
        <p:spPr bwMode="auto">
          <a:xfrm>
            <a:off x="723900" y="2010515"/>
            <a:ext cx="10172700" cy="3444047"/>
          </a:xfrm>
          <a:prstGeom prst="rect">
            <a:avLst/>
          </a:prstGeom>
        </p:spPr>
        <p:txBody>
          <a:bodyPr wrap="none" numCol="1" fromWordArt="1">
            <a:prstTxWarp prst="textWave2">
              <a:avLst>
                <a:gd name="adj1" fmla="val 13005"/>
                <a:gd name="adj2" fmla="val 0"/>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lgn="ctr" defTabSz="685800"/>
            <a:r>
              <a:rPr lang="en-US" sz="4725" kern="10" dirty="0">
                <a:ln w="19050">
                  <a:solidFill>
                    <a:srgbClr val="FF0000"/>
                  </a:solidFill>
                  <a:round/>
                  <a:headEnd/>
                  <a:tailEnd/>
                </a:ln>
                <a:solidFill>
                  <a:srgbClr val="0066CC"/>
                </a:solidFill>
                <a:effectLst>
                  <a:outerShdw dist="35921" dir="2700000" algn="ctr" rotWithShape="0">
                    <a:srgbClr val="990000"/>
                  </a:outerShdw>
                </a:effectLst>
                <a:latin typeface="Times New Roman"/>
                <a:cs typeface="Times New Roman"/>
              </a:rPr>
              <a:t>     </a:t>
            </a:r>
            <a:r>
              <a:rPr lang="vi-VN" sz="4725" kern="10" dirty="0">
                <a:ln w="19050">
                  <a:solidFill>
                    <a:srgbClr val="FF0000"/>
                  </a:solidFill>
                  <a:round/>
                  <a:headEnd/>
                  <a:tailEnd/>
                </a:ln>
                <a:solidFill>
                  <a:srgbClr val="0066CC"/>
                </a:solidFill>
                <a:effectLst>
                  <a:outerShdw dist="35921" dir="2700000" algn="ctr" rotWithShape="0">
                    <a:srgbClr val="990000"/>
                  </a:outerShdw>
                </a:effectLst>
                <a:latin typeface="Times New Roman"/>
                <a:cs typeface="Times New Roman"/>
              </a:rPr>
              <a:t>XIN CHÂN THÀNH CẢM ƠN QUÝ THẦY CÔ!</a:t>
            </a:r>
            <a:endParaRPr lang="en-US" sz="4725" kern="10" dirty="0">
              <a:ln w="19050">
                <a:solidFill>
                  <a:srgbClr val="FF0000"/>
                </a:solidFill>
                <a:round/>
                <a:headEnd/>
                <a:tailEnd/>
              </a:ln>
              <a:solidFill>
                <a:srgbClr val="0066CC"/>
              </a:solidFill>
              <a:effectLst>
                <a:outerShdw dist="35921" dir="2700000" algn="ctr" rotWithShape="0">
                  <a:srgbClr val="990000"/>
                </a:outerShdw>
              </a:effectLst>
              <a:latin typeface="Times New Roman"/>
              <a:cs typeface="Times New Roman"/>
            </a:endParaRPr>
          </a:p>
          <a:p>
            <a:pPr algn="ctr" defTabSz="685800"/>
            <a:r>
              <a:rPr lang="en-US" sz="4725" kern="10" dirty="0">
                <a:ln w="19050">
                  <a:solidFill>
                    <a:srgbClr val="FF0000"/>
                  </a:solidFill>
                  <a:round/>
                  <a:headEnd/>
                  <a:tailEnd/>
                </a:ln>
                <a:solidFill>
                  <a:srgbClr val="0066CC"/>
                </a:solidFill>
                <a:effectLst>
                  <a:outerShdw dist="35921" dir="2700000" algn="ctr" rotWithShape="0">
                    <a:srgbClr val="990000"/>
                  </a:outerShdw>
                </a:effectLst>
                <a:latin typeface="Times New Roman"/>
                <a:cs typeface="Times New Roman"/>
              </a:rPr>
              <a:t>  </a:t>
            </a:r>
            <a:r>
              <a:rPr lang="vi-VN" sz="4725" kern="10" dirty="0" err="1">
                <a:ln w="19050">
                  <a:solidFill>
                    <a:srgbClr val="FF0000"/>
                  </a:solidFill>
                  <a:round/>
                  <a:headEnd/>
                  <a:tailEnd/>
                </a:ln>
                <a:solidFill>
                  <a:srgbClr val="0066CC"/>
                </a:solidFill>
                <a:effectLst>
                  <a:outerShdw dist="35921" dir="2700000" algn="ctr" rotWithShape="0">
                    <a:srgbClr val="990000"/>
                  </a:outerShdw>
                </a:effectLst>
                <a:latin typeface="Times New Roman"/>
                <a:cs typeface="Times New Roman"/>
              </a:rPr>
              <a:t>Kính</a:t>
            </a:r>
            <a:r>
              <a:rPr lang="vi-VN" sz="4725" kern="10" dirty="0">
                <a:ln w="19050">
                  <a:solidFill>
                    <a:srgbClr val="FF0000"/>
                  </a:solidFill>
                  <a:round/>
                  <a:headEnd/>
                  <a:tailEnd/>
                </a:ln>
                <a:solidFill>
                  <a:srgbClr val="0066CC"/>
                </a:solidFill>
                <a:effectLst>
                  <a:outerShdw dist="35921" dir="2700000" algn="ctr" rotWithShape="0">
                    <a:srgbClr val="990000"/>
                  </a:outerShdw>
                </a:effectLst>
                <a:latin typeface="Times New Roman"/>
                <a:cs typeface="Times New Roman"/>
              </a:rPr>
              <a:t> c</a:t>
            </a:r>
            <a:r>
              <a:rPr lang="en-US" sz="4725" kern="10" dirty="0" err="1">
                <a:ln w="19050">
                  <a:solidFill>
                    <a:srgbClr val="FF0000"/>
                  </a:solidFill>
                  <a:round/>
                  <a:headEnd/>
                  <a:tailEnd/>
                </a:ln>
                <a:solidFill>
                  <a:srgbClr val="0066CC"/>
                </a:solidFill>
                <a:effectLst>
                  <a:outerShdw dist="35921" dir="2700000" algn="ctr" rotWithShape="0">
                    <a:srgbClr val="990000"/>
                  </a:outerShdw>
                </a:effectLst>
                <a:latin typeface="Times New Roman"/>
                <a:cs typeface="Times New Roman"/>
              </a:rPr>
              <a:t>húc</a:t>
            </a:r>
            <a:r>
              <a:rPr lang="en-US" sz="4725" kern="10" dirty="0">
                <a:ln w="19050">
                  <a:solidFill>
                    <a:srgbClr val="FF0000"/>
                  </a:solidFill>
                  <a:round/>
                  <a:headEnd/>
                  <a:tailEnd/>
                </a:ln>
                <a:solidFill>
                  <a:srgbClr val="0066CC"/>
                </a:solidFill>
                <a:effectLst>
                  <a:outerShdw dist="35921" dir="2700000" algn="ctr" rotWithShape="0">
                    <a:srgbClr val="990000"/>
                  </a:outerShdw>
                </a:effectLst>
                <a:latin typeface="Times New Roman"/>
                <a:cs typeface="Times New Roman"/>
              </a:rPr>
              <a:t> </a:t>
            </a:r>
            <a:r>
              <a:rPr lang="en-US" sz="4725" kern="10" dirty="0" err="1">
                <a:ln w="19050">
                  <a:solidFill>
                    <a:srgbClr val="FF0000"/>
                  </a:solidFill>
                  <a:round/>
                  <a:headEnd/>
                  <a:tailEnd/>
                </a:ln>
                <a:solidFill>
                  <a:srgbClr val="0066CC"/>
                </a:solidFill>
                <a:effectLst>
                  <a:outerShdw dist="35921" dir="2700000" algn="ctr" rotWithShape="0">
                    <a:srgbClr val="990000"/>
                  </a:outerShdw>
                </a:effectLst>
                <a:latin typeface="Times New Roman"/>
                <a:cs typeface="Times New Roman"/>
              </a:rPr>
              <a:t>thầy</a:t>
            </a:r>
            <a:r>
              <a:rPr lang="en-US" sz="4725" kern="10" dirty="0">
                <a:ln w="19050">
                  <a:solidFill>
                    <a:srgbClr val="FF0000"/>
                  </a:solidFill>
                  <a:round/>
                  <a:headEnd/>
                  <a:tailEnd/>
                </a:ln>
                <a:solidFill>
                  <a:srgbClr val="0066CC"/>
                </a:solidFill>
                <a:effectLst>
                  <a:outerShdw dist="35921" dir="2700000" algn="ctr" rotWithShape="0">
                    <a:srgbClr val="990000"/>
                  </a:outerShdw>
                </a:effectLst>
                <a:latin typeface="Times New Roman"/>
                <a:cs typeface="Times New Roman"/>
              </a:rPr>
              <a:t> </a:t>
            </a:r>
            <a:r>
              <a:rPr lang="en-US" sz="4725" kern="10" dirty="0" err="1">
                <a:ln w="19050">
                  <a:solidFill>
                    <a:srgbClr val="FF0000"/>
                  </a:solidFill>
                  <a:round/>
                  <a:headEnd/>
                  <a:tailEnd/>
                </a:ln>
                <a:solidFill>
                  <a:srgbClr val="0066CC"/>
                </a:solidFill>
                <a:effectLst>
                  <a:outerShdw dist="35921" dir="2700000" algn="ctr" rotWithShape="0">
                    <a:srgbClr val="990000"/>
                  </a:outerShdw>
                </a:effectLst>
                <a:latin typeface="Times New Roman"/>
                <a:cs typeface="Times New Roman"/>
              </a:rPr>
              <a:t>cô</a:t>
            </a:r>
            <a:r>
              <a:rPr lang="en-US" sz="4725" kern="10" dirty="0">
                <a:ln w="19050">
                  <a:solidFill>
                    <a:srgbClr val="FF0000"/>
                  </a:solidFill>
                  <a:round/>
                  <a:headEnd/>
                  <a:tailEnd/>
                </a:ln>
                <a:solidFill>
                  <a:srgbClr val="0066CC"/>
                </a:solidFill>
                <a:effectLst>
                  <a:outerShdw dist="35921" dir="2700000" algn="ctr" rotWithShape="0">
                    <a:srgbClr val="990000"/>
                  </a:outerShdw>
                </a:effectLst>
                <a:latin typeface="Times New Roman"/>
                <a:cs typeface="Times New Roman"/>
              </a:rPr>
              <a:t>  </a:t>
            </a:r>
            <a:r>
              <a:rPr lang="en-US" sz="4725" kern="10" dirty="0" err="1">
                <a:ln w="19050">
                  <a:solidFill>
                    <a:srgbClr val="FF0000"/>
                  </a:solidFill>
                  <a:round/>
                  <a:headEnd/>
                  <a:tailEnd/>
                </a:ln>
                <a:solidFill>
                  <a:srgbClr val="0066CC"/>
                </a:solidFill>
                <a:effectLst>
                  <a:outerShdw dist="35921" dir="2700000" algn="ctr" rotWithShape="0">
                    <a:srgbClr val="990000"/>
                  </a:outerShdw>
                </a:effectLst>
                <a:latin typeface="Times New Roman"/>
                <a:cs typeface="Times New Roman"/>
              </a:rPr>
              <a:t>mạnh</a:t>
            </a:r>
            <a:r>
              <a:rPr lang="en-US" sz="4725" kern="10" dirty="0">
                <a:ln w="19050">
                  <a:solidFill>
                    <a:srgbClr val="FF0000"/>
                  </a:solidFill>
                  <a:round/>
                  <a:headEnd/>
                  <a:tailEnd/>
                </a:ln>
                <a:solidFill>
                  <a:srgbClr val="0066CC"/>
                </a:solidFill>
                <a:effectLst>
                  <a:outerShdw dist="35921" dir="2700000" algn="ctr" rotWithShape="0">
                    <a:srgbClr val="990000"/>
                  </a:outerShdw>
                </a:effectLst>
                <a:latin typeface="Times New Roman"/>
                <a:cs typeface="Times New Roman"/>
              </a:rPr>
              <a:t> </a:t>
            </a:r>
            <a:r>
              <a:rPr lang="en-US" sz="4725" kern="10" dirty="0" err="1">
                <a:ln w="19050">
                  <a:solidFill>
                    <a:srgbClr val="FF0000"/>
                  </a:solidFill>
                  <a:round/>
                  <a:headEnd/>
                  <a:tailEnd/>
                </a:ln>
                <a:solidFill>
                  <a:srgbClr val="0066CC"/>
                </a:solidFill>
                <a:effectLst>
                  <a:outerShdw dist="35921" dir="2700000" algn="ctr" rotWithShape="0">
                    <a:srgbClr val="990000"/>
                  </a:outerShdw>
                </a:effectLst>
                <a:latin typeface="Times New Roman"/>
                <a:cs typeface="Times New Roman"/>
              </a:rPr>
              <a:t>khoẻ</a:t>
            </a:r>
            <a:r>
              <a:rPr lang="en-US" sz="4725" kern="10" dirty="0">
                <a:ln w="19050">
                  <a:solidFill>
                    <a:srgbClr val="FF0000"/>
                  </a:solidFill>
                  <a:round/>
                  <a:headEnd/>
                  <a:tailEnd/>
                </a:ln>
                <a:solidFill>
                  <a:srgbClr val="0066CC"/>
                </a:solidFill>
                <a:effectLst>
                  <a:outerShdw dist="35921" dir="2700000" algn="ctr" rotWithShape="0">
                    <a:srgbClr val="990000"/>
                  </a:outerShdw>
                </a:effectLst>
                <a:latin typeface="Times New Roman"/>
                <a:cs typeface="Times New Roman"/>
              </a:rPr>
              <a:t>!</a:t>
            </a:r>
          </a:p>
        </p:txBody>
      </p:sp>
    </p:spTree>
    <p:extLst>
      <p:ext uri="{BB962C8B-B14F-4D97-AF65-F5344CB8AC3E}">
        <p14:creationId xmlns:p14="http://schemas.microsoft.com/office/powerpoint/2010/main" val="111016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anim calcmode="lin" valueType="num">
                                      <p:cBhvr>
                                        <p:cTn id="1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anim calcmode="lin" valueType="num">
                                      <p:cBhvr>
                                        <p:cTn id="1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EAEC1829-9C80-488F-A8AA-0B5E6D488334}"/>
              </a:ext>
            </a:extLst>
          </p:cNvPr>
          <p:cNvSpPr>
            <a:spLocks noChangeArrowheads="1"/>
          </p:cNvSpPr>
          <p:nvPr/>
        </p:nvSpPr>
        <p:spPr bwMode="auto">
          <a:xfrm>
            <a:off x="495300" y="230833"/>
            <a:ext cx="11087100" cy="607089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indent="457200">
              <a:tabLst>
                <a:tab pos="457200" algn="l"/>
              </a:tabLst>
              <a:defRPr>
                <a:solidFill>
                  <a:schemeClr val="tx1"/>
                </a:solidFill>
                <a:latin typeface="Arial" panose="020B0604020202020204" pitchFamily="34" charset="0"/>
              </a:defRPr>
            </a:lvl1pPr>
            <a:lvl2pPr marL="457200">
              <a:tabLst>
                <a:tab pos="457200" algn="l"/>
              </a:tabLst>
              <a:defRPr>
                <a:solidFill>
                  <a:schemeClr val="tx1"/>
                </a:solidFill>
                <a:latin typeface="Arial" panose="020B0604020202020204" pitchFamily="34" charset="0"/>
              </a:defRPr>
            </a:lvl2pPr>
            <a:lvl3pPr marL="914400">
              <a:tabLst>
                <a:tab pos="457200" algn="l"/>
              </a:tabLst>
              <a:defRPr>
                <a:solidFill>
                  <a:schemeClr val="tx1"/>
                </a:solidFill>
                <a:latin typeface="Arial" panose="020B0604020202020204" pitchFamily="34" charset="0"/>
              </a:defRPr>
            </a:lvl3pPr>
            <a:lvl4pPr marL="1371600">
              <a:tabLst>
                <a:tab pos="457200" algn="l"/>
              </a:tabLst>
              <a:defRPr>
                <a:solidFill>
                  <a:schemeClr val="tx1"/>
                </a:solidFill>
                <a:latin typeface="Arial" panose="020B0604020202020204" pitchFamily="34" charset="0"/>
              </a:defRPr>
            </a:lvl4pPr>
            <a:lvl5pPr marL="182880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indent="342900" algn="just" defTabSz="685800" eaLnBrk="0" fontAlgn="base" hangingPunct="0">
              <a:spcBef>
                <a:spcPct val="0"/>
              </a:spcBef>
              <a:spcAft>
                <a:spcPct val="0"/>
              </a:spcAft>
              <a:tabLst>
                <a:tab pos="342900" algn="l"/>
              </a:tabLst>
            </a:pPr>
            <a:r>
              <a:rPr lang="nl-NL" alt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altLang="en-US" sz="30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nl-NL" alt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 với các bậc học khác, người giáo viên chủ nhiệm ở tiểu học là người trực tiếp  đảm nhiệm hầu hết các môn học, là người quản lý toàn diện một tập thể học sinh của lớp mình chủ nhiệm.</a:t>
            </a:r>
            <a:r>
              <a:rPr lang="nl-NL" altLang="en-US" sz="30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nl-NL" alt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 thực hiện tốt vai trò của người giáo viên chủ nhiệm lớp, trước tiên </a:t>
            </a:r>
            <a:r>
              <a:rPr lang="vi-VN" alt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chúng ta</a:t>
            </a:r>
            <a:r>
              <a:rPr lang="nl-NL" alt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phải xác định đúng vị trí, nhiệm vụ, biết tổ chức tốt </a:t>
            </a:r>
            <a:r>
              <a:rPr lang="vi-VN" alt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 hoạt động </a:t>
            </a:r>
            <a:r>
              <a:rPr lang="nl-NL" alt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 dục, đồng thời lập kế hoạch và có biện pháp cụ thể cho từng hoạt động phù hợp với tình hình thực tế của lớp mình, với từng đối tượng HS trong suốt một năm học.</a:t>
            </a:r>
            <a:endParaRPr lang="en-US" altLang="en-US" sz="3000" dirty="0">
              <a:solidFill>
                <a:srgbClr val="000000"/>
              </a:solidFill>
              <a:latin typeface="Times New Roman" panose="02020603050405020304" pitchFamily="18" charset="0"/>
              <a:cs typeface="Times New Roman" panose="02020603050405020304" pitchFamily="18" charset="0"/>
            </a:endParaRPr>
          </a:p>
          <a:p>
            <a:pPr indent="342900" algn="just" defTabSz="685800" eaLnBrk="0" fontAlgn="base" hangingPunct="0">
              <a:spcBef>
                <a:spcPct val="0"/>
              </a:spcBef>
              <a:spcAft>
                <a:spcPct val="0"/>
              </a:spcAft>
              <a:tabLst>
                <a:tab pos="342900" algn="l"/>
              </a:tabLst>
            </a:pPr>
            <a:r>
              <a:rPr lang="vi-VN" alt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alt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 sinh phải hình thành nề nếp học tập tốt. Để hình thành nề nếp đó GV không ngừng rèn luyện cho HS qua từng tiết học, hình thành tâm lí phát triển từ thấp đến cao và thói quen tốt trong giao tiếp</a:t>
            </a:r>
            <a:r>
              <a:rPr lang="vi-VN" alt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alt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ứng xử của HS. Vì vậy nếu tổ chức tốt </a:t>
            </a:r>
            <a:r>
              <a:rPr lang="vi-VN" alt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nề</a:t>
            </a:r>
            <a:r>
              <a:rPr lang="vi-VN" alt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nếp</a:t>
            </a:r>
            <a:r>
              <a:rPr lang="vi-VN" alt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vi-VN" alt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thì</a:t>
            </a:r>
            <a:r>
              <a:rPr lang="nl-NL" alt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sẽ giúp HS học tập vui vẻ, tạo hứng thú trong việc tiếp thu bài s</a:t>
            </a:r>
            <a:r>
              <a:rPr lang="vi-VN" alt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ẽ </a:t>
            </a:r>
            <a:r>
              <a:rPr lang="nl-NL" alt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đạt hiệu quả cao.</a:t>
            </a:r>
            <a:endParaRPr lang="nl-NL" altLang="en-US" sz="3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1541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ộp Văn bản 11">
            <a:extLst>
              <a:ext uri="{FF2B5EF4-FFF2-40B4-BE49-F238E27FC236}">
                <a16:creationId xmlns:a16="http://schemas.microsoft.com/office/drawing/2014/main" id="{9C70DE6A-ABBD-480D-AD3C-EAC693CE6F6B}"/>
              </a:ext>
            </a:extLst>
          </p:cNvPr>
          <p:cNvSpPr txBox="1"/>
          <p:nvPr/>
        </p:nvSpPr>
        <p:spPr>
          <a:xfrm>
            <a:off x="495300" y="228600"/>
            <a:ext cx="11201400" cy="6734151"/>
          </a:xfrm>
          <a:prstGeom prst="rect">
            <a:avLst/>
          </a:prstGeom>
          <a:noFill/>
        </p:spPr>
        <p:txBody>
          <a:bodyPr wrap="square">
            <a:spAutoFit/>
          </a:bodyPr>
          <a:lstStyle/>
          <a:p>
            <a:pPr algn="just" defTabSz="685800" eaLnBrk="0" fontAlgn="base" hangingPunct="0">
              <a:spcBef>
                <a:spcPts val="169"/>
              </a:spcBef>
              <a:spcAft>
                <a:spcPts val="169"/>
              </a:spcAft>
              <a:buClr>
                <a:srgbClr val="000000"/>
              </a:buClr>
              <a:buSzPts val="1400"/>
              <a:tabLst>
                <a:tab pos="342900" algn="l"/>
              </a:tabLst>
            </a:pPr>
            <a:r>
              <a:rPr lang="vi-VN" sz="27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vi-VN" sz="27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vi-VN" sz="27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7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vi-VN" sz="27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342900" algn="just" defTabSz="685800" eaLnBrk="0" fontAlgn="base" hangingPunct="0">
              <a:lnSpc>
                <a:spcPct val="120000"/>
              </a:lnSpc>
            </a:pPr>
            <a:r>
              <a:rPr lang="nl-NL"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Xây dựng nề nếp lớp học là công việc thường nhật của mỗi GV chủ nhiệm bậc tiểu học. Mỗi thầy cô giáo có cách thực hiện riêng của mình. Có lẽ việc xây dựng nề nếp ban đầu của lớp là việc làm cần thiết và cấp bách đối với giáo viên </a:t>
            </a:r>
            <a:r>
              <a:rPr lang="vi-VN" sz="27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vi-VN"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7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vi-VN"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7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vi-VN"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riêng </a:t>
            </a:r>
            <a:r>
              <a:rPr lang="vi-VN" sz="27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vi-VN"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7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vi-VN"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7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vi-VN"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viên </a:t>
            </a:r>
            <a:r>
              <a:rPr lang="vi-VN" sz="27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vi-VN"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môn </a:t>
            </a:r>
            <a:r>
              <a:rPr lang="vi-VN" sz="27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vi-VN"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chung</a:t>
            </a:r>
            <a:r>
              <a:rPr lang="nl-NL"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defTabSz="685800" eaLnBrk="0" fontAlgn="base" hangingPunct="0">
              <a:spcBef>
                <a:spcPts val="169"/>
              </a:spcBef>
              <a:spcAft>
                <a:spcPts val="169"/>
              </a:spcAft>
              <a:tabLst>
                <a:tab pos="342900" algn="l"/>
              </a:tabLst>
            </a:pPr>
            <a:r>
              <a:rPr lang="nl-NL"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Trong thực tế, nếu học sinh </a:t>
            </a:r>
            <a:r>
              <a:rPr lang="vi-VN"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vi-VN" sz="27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vi-VN"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 có nề nếp thì việc giáo dục và dạy học sẽ không đạt hiệu quả cao. Đi đôi với nâng cao chất lượng, kết quả học tập, công tác xây dựng nề nếp cho học sinh là một trong những nhiệm vụ trọng yếu hàng đầu của người giáo viên tiểu học. Tuy nhiên, việc hình thành cho các em nề nếp tốt ở mọi mặt đòi hỏi giáo viên chủ nhiệm phải dành ra rất nhiều th</a:t>
            </a:r>
            <a:r>
              <a:rPr lang="vi-VN" sz="27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ời</a:t>
            </a:r>
            <a:r>
              <a:rPr lang="vi-VN"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gian, </a:t>
            </a:r>
            <a:r>
              <a:rPr lang="nl-NL"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 sức. Để có được lớp học với nề nếp tốt thì người giáo viên phải có bản lĩnh, tính dứt khoát, sự quan tâm đồng đều đến học sinh mình chủ nhiệm. Bên cạnh đó, người giáo viên còn phải có tấm lòng bao dung, nhân hậu, biết yêu thương các em như con mình.</a:t>
            </a:r>
            <a:endParaRPr lang="en-US"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defTabSz="685800" eaLnBrk="0" fontAlgn="base" hangingPunct="0"/>
            <a:r>
              <a:rPr lang="nl-NL"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8011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ộp Văn bản 11">
            <a:extLst>
              <a:ext uri="{FF2B5EF4-FFF2-40B4-BE49-F238E27FC236}">
                <a16:creationId xmlns:a16="http://schemas.microsoft.com/office/drawing/2014/main" id="{9C70DE6A-ABBD-480D-AD3C-EAC693CE6F6B}"/>
              </a:ext>
            </a:extLst>
          </p:cNvPr>
          <p:cNvSpPr txBox="1"/>
          <p:nvPr/>
        </p:nvSpPr>
        <p:spPr>
          <a:xfrm>
            <a:off x="495300" y="228600"/>
            <a:ext cx="11201400" cy="2400657"/>
          </a:xfrm>
          <a:prstGeom prst="rect">
            <a:avLst/>
          </a:prstGeom>
          <a:noFill/>
        </p:spPr>
        <p:txBody>
          <a:bodyPr wrap="square">
            <a:spAutoFit/>
          </a:bodyPr>
          <a:lstStyle/>
          <a:p>
            <a:pPr algn="just" defTabSz="685800" eaLnBrk="0" fontAlgn="base" hangingPunct="0">
              <a:spcBef>
                <a:spcPts val="169"/>
              </a:spcBef>
              <a:spcAft>
                <a:spcPts val="169"/>
              </a:spcAft>
              <a:buClr>
                <a:srgbClr val="000000"/>
              </a:buClr>
              <a:buSzPts val="1400"/>
              <a:tabLst>
                <a:tab pos="342900" algn="l"/>
              </a:tabLst>
            </a:pPr>
            <a:r>
              <a:rPr lang="vi-VN"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nl-NL" sz="30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3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3000" dirty="0">
                <a:latin typeface="Times New Roman" panose="02020603050405020304" pitchFamily="18" charset="0"/>
                <a:ea typeface="Times New Roman" panose="02020603050405020304" pitchFamily="18" charset="0"/>
                <a:cs typeface="Times New Roman" panose="02020603050405020304" pitchFamily="18" charset="0"/>
              </a:rPr>
              <a:t>Là người giáo viên </a:t>
            </a:r>
            <a:r>
              <a:rPr lang="nl-NL" sz="3000" dirty="0" smtClean="0">
                <a:latin typeface="Times New Roman" panose="02020603050405020304" pitchFamily="18" charset="0"/>
                <a:ea typeface="Times New Roman" panose="02020603050405020304" pitchFamily="18" charset="0"/>
                <a:cs typeface="Times New Roman" panose="02020603050405020304" pitchFamily="18" charset="0"/>
              </a:rPr>
              <a:t>chủ nhiệm trong thời đại mới, </a:t>
            </a:r>
            <a:r>
              <a:rPr lang="nl-NL" sz="3000" dirty="0">
                <a:latin typeface="Times New Roman" panose="02020603050405020304" pitchFamily="18" charset="0"/>
                <a:ea typeface="Times New Roman" panose="02020603050405020304" pitchFamily="18" charset="0"/>
                <a:cs typeface="Times New Roman" panose="02020603050405020304" pitchFamily="18" charset="0"/>
              </a:rPr>
              <a:t>hơn ai hết chúng ta phải thấy được trọng trách của mình trong sự nghiệp “trồng người”. Làm sao tạo cho học sinh sự yêu thích học tập cũng như hăng hái tham gia các hoạt động tập thể một cách có nề nếp ngay từ những ngày đầu cắp sách đến trường.</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47349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188D96C6-2050-4E59-BE21-4C2917A3609D}"/>
              </a:ext>
            </a:extLst>
          </p:cNvPr>
          <p:cNvSpPr txBox="1"/>
          <p:nvPr/>
        </p:nvSpPr>
        <p:spPr>
          <a:xfrm>
            <a:off x="723901" y="285751"/>
            <a:ext cx="10858499" cy="6740307"/>
          </a:xfrm>
          <a:prstGeom prst="rect">
            <a:avLst/>
          </a:prstGeom>
          <a:noFill/>
        </p:spPr>
        <p:txBody>
          <a:bodyPr wrap="square">
            <a:spAutoFit/>
          </a:bodyPr>
          <a:lstStyle/>
          <a:p>
            <a:pPr algn="just" defTabSz="685800" eaLnBrk="0" fontAlgn="base" hangingPunct="0">
              <a:buClr>
                <a:srgbClr val="000000"/>
              </a:buClr>
              <a:buSzPts val="1400"/>
            </a:pPr>
            <a:r>
              <a:rPr lang="vi-VN" sz="2400" b="1" dirty="0">
                <a:solidFill>
                  <a:srgbClr val="000000"/>
                </a:solidFill>
                <a:latin typeface="Times New Roman" panose="02020603050405020304" pitchFamily="18" charset="0"/>
                <a:ea typeface="Times New Roman" panose="02020603050405020304" pitchFamily="18" charset="0"/>
              </a:rPr>
              <a:t>	2. </a:t>
            </a:r>
            <a:r>
              <a:rPr lang="vi-VN" sz="2400" b="1" dirty="0" err="1">
                <a:solidFill>
                  <a:srgbClr val="000000"/>
                </a:solidFill>
                <a:latin typeface="Times New Roman" panose="02020603050405020304" pitchFamily="18" charset="0"/>
                <a:ea typeface="Times New Roman" panose="02020603050405020304" pitchFamily="18" charset="0"/>
              </a:rPr>
              <a:t>Lý</a:t>
            </a:r>
            <a:r>
              <a:rPr lang="vi-VN" sz="2400" b="1" dirty="0">
                <a:solidFill>
                  <a:srgbClr val="000000"/>
                </a:solidFill>
                <a:latin typeface="Times New Roman" panose="02020603050405020304" pitchFamily="18" charset="0"/>
                <a:ea typeface="Times New Roman" panose="02020603050405020304" pitchFamily="18" charset="0"/>
              </a:rPr>
              <a:t> do </a:t>
            </a:r>
            <a:r>
              <a:rPr lang="vi-VN" sz="2400" b="1" dirty="0" err="1">
                <a:solidFill>
                  <a:srgbClr val="000000"/>
                </a:solidFill>
                <a:latin typeface="Times New Roman" panose="02020603050405020304" pitchFamily="18" charset="0"/>
                <a:ea typeface="Times New Roman" panose="02020603050405020304" pitchFamily="18" charset="0"/>
              </a:rPr>
              <a:t>chọn</a:t>
            </a:r>
            <a:r>
              <a:rPr lang="vi-VN" sz="2400" b="1" dirty="0">
                <a:solidFill>
                  <a:srgbClr val="000000"/>
                </a:solidFill>
                <a:latin typeface="Times New Roman" panose="02020603050405020304" pitchFamily="18" charset="0"/>
                <a:ea typeface="Times New Roman" panose="02020603050405020304" pitchFamily="18" charset="0"/>
              </a:rPr>
              <a:t> </a:t>
            </a:r>
            <a:r>
              <a:rPr lang="vi-VN" sz="2400" b="1" dirty="0" err="1">
                <a:solidFill>
                  <a:srgbClr val="000000"/>
                </a:solidFill>
                <a:latin typeface="Times New Roman" panose="02020603050405020304" pitchFamily="18" charset="0"/>
                <a:ea typeface="Times New Roman" panose="02020603050405020304" pitchFamily="18" charset="0"/>
              </a:rPr>
              <a:t>biện</a:t>
            </a:r>
            <a:r>
              <a:rPr lang="vi-VN" sz="2400" b="1" dirty="0">
                <a:solidFill>
                  <a:srgbClr val="000000"/>
                </a:solidFill>
                <a:latin typeface="Times New Roman" panose="02020603050405020304" pitchFamily="18" charset="0"/>
                <a:ea typeface="Times New Roman" panose="02020603050405020304" pitchFamily="18" charset="0"/>
              </a:rPr>
              <a:t> </a:t>
            </a:r>
            <a:r>
              <a:rPr lang="vi-VN" sz="2400" b="1" dirty="0" err="1">
                <a:solidFill>
                  <a:srgbClr val="000000"/>
                </a:solidFill>
                <a:latin typeface="Times New Roman" panose="02020603050405020304" pitchFamily="18" charset="0"/>
                <a:ea typeface="Times New Roman" panose="02020603050405020304" pitchFamily="18" charset="0"/>
              </a:rPr>
              <a:t>pháp</a:t>
            </a:r>
            <a:r>
              <a:rPr lang="vi-VN" sz="2400" b="1" dirty="0">
                <a:solidFill>
                  <a:srgbClr val="000000"/>
                </a:solidFill>
                <a:latin typeface="Times New Roman" panose="02020603050405020304" pitchFamily="18" charset="0"/>
                <a:ea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endParaRPr>
          </a:p>
          <a:p>
            <a:pPr indent="342900" algn="just" defTabSz="685800" eaLnBrk="0" fontAlgn="base" hangingPunct="0"/>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Để</a:t>
            </a:r>
            <a:r>
              <a:rPr lang="vi-VN" sz="2400" dirty="0">
                <a:solidFill>
                  <a:srgbClr val="000000"/>
                </a:solidFill>
                <a:latin typeface="Times New Roman" panose="02020603050405020304" pitchFamily="18" charset="0"/>
                <a:ea typeface="Times New Roman" panose="02020603050405020304" pitchFamily="18" charset="0"/>
              </a:rPr>
              <a:t> nâng cao </a:t>
            </a:r>
            <a:r>
              <a:rPr lang="vi-VN" sz="2400" dirty="0" err="1">
                <a:solidFill>
                  <a:srgbClr val="000000"/>
                </a:solidFill>
                <a:latin typeface="Times New Roman" panose="02020603050405020304" pitchFamily="18" charset="0"/>
                <a:ea typeface="Times New Roman" panose="02020603050405020304" pitchFamily="18" charset="0"/>
              </a:rPr>
              <a:t>chất</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lượng</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học</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tập</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thì</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trước</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hết</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nề</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nếp</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lớp</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học</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là</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điều</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kiện</a:t>
            </a:r>
            <a:r>
              <a:rPr lang="vi-VN" sz="2400" dirty="0">
                <a:solidFill>
                  <a:srgbClr val="000000"/>
                </a:solidFill>
                <a:latin typeface="Times New Roman" panose="02020603050405020304" pitchFamily="18" charset="0"/>
                <a:ea typeface="Times New Roman" panose="02020603050405020304" pitchFamily="18" charset="0"/>
              </a:rPr>
              <a:t> tiên </a:t>
            </a:r>
            <a:r>
              <a:rPr lang="vi-VN" sz="2400" dirty="0" err="1">
                <a:solidFill>
                  <a:srgbClr val="000000"/>
                </a:solidFill>
                <a:latin typeface="Times New Roman" panose="02020603050405020304" pitchFamily="18" charset="0"/>
                <a:ea typeface="Times New Roman" panose="02020603050405020304" pitchFamily="18" charset="0"/>
              </a:rPr>
              <a:t>quyết</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đối</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với</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mỗi</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giáo</a:t>
            </a:r>
            <a:r>
              <a:rPr lang="vi-VN" sz="2400" dirty="0">
                <a:solidFill>
                  <a:srgbClr val="000000"/>
                </a:solidFill>
                <a:latin typeface="Times New Roman" panose="02020603050405020304" pitchFamily="18" charset="0"/>
                <a:ea typeface="Times New Roman" panose="02020603050405020304" pitchFamily="18" charset="0"/>
              </a:rPr>
              <a:t> viên.  </a:t>
            </a:r>
            <a:r>
              <a:rPr lang="vi-VN" sz="2400" dirty="0" err="1">
                <a:solidFill>
                  <a:srgbClr val="000000"/>
                </a:solidFill>
                <a:latin typeface="Times New Roman" panose="02020603050405020304" pitchFamily="18" charset="0"/>
                <a:ea typeface="Times New Roman" panose="02020603050405020304" pitchFamily="18" charset="0"/>
              </a:rPr>
              <a:t>Vì</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vậy</a:t>
            </a:r>
            <a:r>
              <a:rPr lang="vi-VN" sz="2400" dirty="0">
                <a:solidFill>
                  <a:srgbClr val="000000"/>
                </a:solidFill>
                <a:latin typeface="Times New Roman" panose="02020603050405020304" pitchFamily="18" charset="0"/>
                <a:ea typeface="Times New Roman" panose="02020603050405020304" pitchFamily="18" charset="0"/>
              </a:rPr>
              <a:t> </a:t>
            </a:r>
            <a:r>
              <a:rPr lang="nl-NL" sz="2400" dirty="0">
                <a:solidFill>
                  <a:srgbClr val="000000"/>
                </a:solidFill>
                <a:latin typeface="Times New Roman" panose="02020603050405020304" pitchFamily="18" charset="0"/>
                <a:ea typeface="Times New Roman" panose="02020603050405020304" pitchFamily="18" charset="0"/>
              </a:rPr>
              <a:t>các em cần được hình thành từng bước trong mọi hoạt động ở lớp, từ nề nếp học tập, ý thức kỉ luật, thái độ giao tiếp với thầy cô, bạn bè, trong gia đình, ngoài xã hội... Rất nhiều điều cần quan tâm mà mảng học tập là một mảng lớn trong giai đoạn các em ngồi trên ghế nhà trường. Vì chưa có định hướng cụ thể nên các em có rất nhiều sai sót. Chính vì vậy, muốn xây dựng cho các em có nề nếp trong học tập cũng như trong sinh hoạt, biết ngăn nắp, gọn gàng, khoa học trong từng hoạt động, người giáo viên phải uốn nắn, rèn giũa cho các em ngay từ khi các em bước chân vào ngưỡng cửa nhà trường. Nếu ngay từ </a:t>
            </a:r>
            <a:r>
              <a:rPr lang="vi-VN" sz="2400" dirty="0" err="1">
                <a:solidFill>
                  <a:srgbClr val="000000"/>
                </a:solidFill>
                <a:latin typeface="Times New Roman" panose="02020603050405020304" pitchFamily="18" charset="0"/>
                <a:ea typeface="Times New Roman" panose="02020603050405020304" pitchFamily="18" charset="0"/>
              </a:rPr>
              <a:t>đầu</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các</a:t>
            </a:r>
            <a:r>
              <a:rPr lang="vi-VN" sz="2400" dirty="0">
                <a:solidFill>
                  <a:srgbClr val="000000"/>
                </a:solidFill>
                <a:latin typeface="Times New Roman" panose="02020603050405020304" pitchFamily="18" charset="0"/>
                <a:ea typeface="Times New Roman" panose="02020603050405020304" pitchFamily="18" charset="0"/>
              </a:rPr>
              <a:t> em</a:t>
            </a:r>
            <a:r>
              <a:rPr lang="nl-NL" sz="2400" dirty="0">
                <a:solidFill>
                  <a:srgbClr val="000000"/>
                </a:solidFill>
                <a:latin typeface="Times New Roman" panose="02020603050405020304" pitchFamily="18" charset="0"/>
                <a:ea typeface="Times New Roman" panose="02020603050405020304" pitchFamily="18" charset="0"/>
              </a:rPr>
              <a:t> được rèn </a:t>
            </a:r>
            <a:r>
              <a:rPr lang="vi-VN" sz="2400" dirty="0" err="1">
                <a:solidFill>
                  <a:srgbClr val="000000"/>
                </a:solidFill>
                <a:latin typeface="Times New Roman" panose="02020603050405020304" pitchFamily="18" charset="0"/>
                <a:ea typeface="Times New Roman" panose="02020603050405020304" pitchFamily="18" charset="0"/>
              </a:rPr>
              <a:t>luyện</a:t>
            </a:r>
            <a:r>
              <a:rPr lang="vi-VN" sz="2400" dirty="0">
                <a:solidFill>
                  <a:srgbClr val="000000"/>
                </a:solidFill>
                <a:latin typeface="Times New Roman" panose="02020603050405020304" pitchFamily="18" charset="0"/>
                <a:ea typeface="Times New Roman" panose="02020603050405020304" pitchFamily="18" charset="0"/>
              </a:rPr>
              <a:t> </a:t>
            </a:r>
            <a:r>
              <a:rPr lang="nl-NL" sz="2400" dirty="0">
                <a:solidFill>
                  <a:srgbClr val="000000"/>
                </a:solidFill>
                <a:latin typeface="Times New Roman" panose="02020603050405020304" pitchFamily="18" charset="0"/>
                <a:ea typeface="Times New Roman" panose="02020603050405020304" pitchFamily="18" charset="0"/>
              </a:rPr>
              <a:t>một cách nghiêm túc và có hiệu quả thì ở các lớp sau các em cũng sẽ là những học sinh có nề nếp học tập tốt; tạo bước đi vững chắc và tạo tiền đề cho việc rèn luyện, phấn đấu thành người công dân có ích cho đất nước sau này, những con người có trình độ văn hóa, khoa học, nhanh nhẹn, nhạy bén đáp ứng với sự phát triển của xã hội, của khoa học tiên tiến trong thế kỉ 21. Đó chính là lí do tôi </a:t>
            </a:r>
            <a:r>
              <a:rPr lang="nl-NL" sz="2400" dirty="0" smtClean="0">
                <a:solidFill>
                  <a:srgbClr val="000000"/>
                </a:solidFill>
                <a:latin typeface="Times New Roman" panose="02020603050405020304" pitchFamily="18" charset="0"/>
                <a:ea typeface="Times New Roman" panose="02020603050405020304" pitchFamily="18" charset="0"/>
              </a:rPr>
              <a:t>chọn: </a:t>
            </a:r>
            <a:r>
              <a:rPr lang="nl-NL" sz="2400" dirty="0">
                <a:solidFill>
                  <a:srgbClr val="000000"/>
                </a:solidFill>
                <a:latin typeface="Times New Roman" panose="02020603050405020304" pitchFamily="18" charset="0"/>
                <a:ea typeface="Times New Roman" panose="02020603050405020304" pitchFamily="18" charset="0"/>
              </a:rPr>
              <a:t>“</a:t>
            </a:r>
            <a:r>
              <a:rPr lang="vi-VN" sz="2400" b="1" dirty="0">
                <a:solidFill>
                  <a:srgbClr val="000000"/>
                </a:solidFill>
                <a:latin typeface="Times New Roman" panose="02020603050405020304" pitchFamily="18" charset="0"/>
                <a:ea typeface="Times New Roman" panose="02020603050405020304" pitchFamily="18" charset="0"/>
              </a:rPr>
              <a:t>Một vài biện pháp xây dựng nề nếp lớp góp phần nâng cao chất lượng học tập của học sinh trong công tác chủ nhiệm</a:t>
            </a:r>
            <a:r>
              <a:rPr lang="en-US" sz="2400" b="1" dirty="0">
                <a:solidFill>
                  <a:srgbClr val="000000"/>
                </a:solidFill>
                <a:latin typeface="Times New Roman" panose="02020603050405020304" pitchFamily="18" charset="0"/>
                <a:ea typeface="Times New Roman" panose="02020603050405020304" pitchFamily="18" charset="0"/>
              </a:rPr>
              <a:t>”</a:t>
            </a:r>
            <a:r>
              <a:rPr lang="vi-VN" sz="2400" b="1" dirty="0">
                <a:solidFill>
                  <a:srgbClr val="000000"/>
                </a:solidFill>
                <a:latin typeface="Times New Roman" panose="02020603050405020304" pitchFamily="18" charset="0"/>
                <a:ea typeface="Times New Roman" panose="02020603050405020304" pitchFamily="18" charset="0"/>
              </a:rPr>
              <a:t> </a:t>
            </a:r>
          </a:p>
          <a:p>
            <a:pPr indent="342900" algn="just" defTabSz="685800" eaLnBrk="0" fontAlgn="base" hangingPunct="0"/>
            <a:endParaRPr lang="en-US" sz="24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817164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730EAEE8-0002-4E8E-B509-262DE06F1D77}"/>
              </a:ext>
            </a:extLst>
          </p:cNvPr>
          <p:cNvSpPr txBox="1"/>
          <p:nvPr/>
        </p:nvSpPr>
        <p:spPr>
          <a:xfrm>
            <a:off x="552450" y="205742"/>
            <a:ext cx="11315700" cy="6666440"/>
          </a:xfrm>
          <a:prstGeom prst="rect">
            <a:avLst/>
          </a:prstGeom>
          <a:noFill/>
        </p:spPr>
        <p:txBody>
          <a:bodyPr wrap="square">
            <a:spAutoFit/>
          </a:bodyPr>
          <a:lstStyle/>
          <a:p>
            <a:pPr algn="just" defTabSz="685800" eaLnBrk="0" fontAlgn="base" hangingPunct="0">
              <a:lnSpc>
                <a:spcPct val="120000"/>
              </a:lnSpc>
            </a:pPr>
            <a:r>
              <a:rPr lang="nl-NL" sz="2400" b="1" dirty="0">
                <a:solidFill>
                  <a:srgbClr val="000000"/>
                </a:solidFill>
                <a:latin typeface="Times New Roman" panose="02020603050405020304" pitchFamily="18" charset="0"/>
                <a:ea typeface="Times New Roman" panose="02020603050405020304" pitchFamily="18" charset="0"/>
              </a:rPr>
              <a:t>II. </a:t>
            </a:r>
            <a:r>
              <a:rPr lang="vi-VN" sz="2400" b="1" dirty="0">
                <a:solidFill>
                  <a:srgbClr val="000000"/>
                </a:solidFill>
                <a:latin typeface="Times New Roman" panose="02020603050405020304" pitchFamily="18" charset="0"/>
                <a:ea typeface="Times New Roman" panose="02020603050405020304" pitchFamily="18" charset="0"/>
              </a:rPr>
              <a:t>NHỮNG NỘI DUNG BIỆN PHÁP THỰC HIỆN</a:t>
            </a:r>
            <a:r>
              <a:rPr lang="nl-NL" sz="2400" b="1" dirty="0">
                <a:solidFill>
                  <a:srgbClr val="000000"/>
                </a:solidFill>
                <a:latin typeface="Times New Roman" panose="02020603050405020304" pitchFamily="18" charset="0"/>
                <a:ea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endParaRPr>
          </a:p>
          <a:p>
            <a:pPr algn="just" defTabSz="685800" eaLnBrk="0" fontAlgn="base" hangingPunct="0"/>
            <a:r>
              <a:rPr lang="nl-NL" sz="2100" dirty="0">
                <a:solidFill>
                  <a:srgbClr val="000000"/>
                </a:solidFill>
                <a:latin typeface="Times New Roman" panose="02020603050405020304" pitchFamily="18" charset="0"/>
                <a:ea typeface="Times New Roman" panose="02020603050405020304" pitchFamily="18" charset="0"/>
              </a:rPr>
              <a:t>   	</a:t>
            </a:r>
            <a:r>
              <a:rPr lang="nl-NL" sz="2400" dirty="0">
                <a:solidFill>
                  <a:srgbClr val="000000"/>
                </a:solidFill>
                <a:latin typeface="Times New Roman" panose="02020603050405020304" pitchFamily="18" charset="0"/>
                <a:ea typeface="Times New Roman" panose="02020603050405020304" pitchFamily="18" charset="0"/>
              </a:rPr>
              <a:t>Xuất phát từ những suy nghĩ trên, tôi đề ra “</a:t>
            </a:r>
            <a:r>
              <a:rPr lang="vi-VN" sz="2400" b="1" dirty="0">
                <a:solidFill>
                  <a:srgbClr val="000000"/>
                </a:solidFill>
                <a:latin typeface="Times New Roman" panose="02020603050405020304" pitchFamily="18" charset="0"/>
                <a:ea typeface="Times New Roman" panose="02020603050405020304" pitchFamily="18" charset="0"/>
              </a:rPr>
              <a:t>Một vài biện pháp xây dựng nề nếp lớp góp phần nâng cao chất lượng học tập của học sinh trong công tác chủ nhiệm</a:t>
            </a:r>
            <a:r>
              <a:rPr lang="en-US" sz="2400" b="1" dirty="0">
                <a:solidFill>
                  <a:srgbClr val="000000"/>
                </a:solidFill>
                <a:latin typeface="Times New Roman" panose="02020603050405020304" pitchFamily="18" charset="0"/>
                <a:ea typeface="Times New Roman" panose="02020603050405020304" pitchFamily="18" charset="0"/>
              </a:rPr>
              <a:t>”</a:t>
            </a:r>
            <a:r>
              <a:rPr lang="vi-VN" sz="2400" b="1" dirty="0">
                <a:solidFill>
                  <a:srgbClr val="000000"/>
                </a:solidFill>
                <a:latin typeface="Times New Roman" panose="02020603050405020304" pitchFamily="18" charset="0"/>
                <a:ea typeface="Times New Roman" panose="02020603050405020304" pitchFamily="18" charset="0"/>
              </a:rPr>
              <a:t> </a:t>
            </a:r>
            <a:r>
              <a:rPr lang="nl-NL" sz="2400" dirty="0">
                <a:solidFill>
                  <a:srgbClr val="000000"/>
                </a:solidFill>
                <a:latin typeface="Times New Roman" panose="02020603050405020304" pitchFamily="18" charset="0"/>
                <a:ea typeface="Times New Roman" panose="02020603050405020304" pitchFamily="18" charset="0"/>
              </a:rPr>
              <a:t> như sau:</a:t>
            </a:r>
            <a:endParaRPr lang="en-US" sz="2400" dirty="0">
              <a:solidFill>
                <a:srgbClr val="000000"/>
              </a:solidFill>
              <a:latin typeface="Times New Roman" panose="02020603050405020304" pitchFamily="18" charset="0"/>
              <a:ea typeface="Times New Roman" panose="02020603050405020304" pitchFamily="18" charset="0"/>
            </a:endParaRPr>
          </a:p>
          <a:p>
            <a:r>
              <a:rPr lang="nl-NL" sz="2400" b="1" dirty="0">
                <a:solidFill>
                  <a:srgbClr val="000000"/>
                </a:solidFill>
                <a:latin typeface="Times New Roman" panose="02020603050405020304" pitchFamily="18" charset="0"/>
                <a:ea typeface="Times New Roman" panose="02020603050405020304" pitchFamily="18" charset="0"/>
              </a:rPr>
              <a:t>  </a:t>
            </a:r>
            <a:r>
              <a:rPr lang="vi-VN" sz="2400" b="1" dirty="0" err="1">
                <a:solidFill>
                  <a:srgbClr val="000000"/>
                </a:solidFill>
                <a:latin typeface="Times New Roman" panose="02020603050405020304" pitchFamily="18" charset="0"/>
                <a:ea typeface="Times New Roman" panose="02020603050405020304" pitchFamily="18" charset="0"/>
              </a:rPr>
              <a:t>Biện</a:t>
            </a:r>
            <a:r>
              <a:rPr lang="vi-VN" sz="2400" b="1" dirty="0">
                <a:solidFill>
                  <a:srgbClr val="000000"/>
                </a:solidFill>
                <a:latin typeface="Times New Roman" panose="02020603050405020304" pitchFamily="18" charset="0"/>
                <a:ea typeface="Times New Roman" panose="02020603050405020304" pitchFamily="18" charset="0"/>
              </a:rPr>
              <a:t> </a:t>
            </a:r>
            <a:r>
              <a:rPr lang="vi-VN" sz="2400" b="1" dirty="0" err="1">
                <a:solidFill>
                  <a:srgbClr val="000000"/>
                </a:solidFill>
                <a:latin typeface="Times New Roman" panose="02020603050405020304" pitchFamily="18" charset="0"/>
                <a:ea typeface="Times New Roman" panose="02020603050405020304" pitchFamily="18" charset="0"/>
              </a:rPr>
              <a:t>pháp</a:t>
            </a:r>
            <a:r>
              <a:rPr lang="vi-VN" sz="2400" b="1" dirty="0">
                <a:solidFill>
                  <a:srgbClr val="000000"/>
                </a:solidFill>
                <a:latin typeface="Times New Roman" panose="02020603050405020304" pitchFamily="18" charset="0"/>
                <a:ea typeface="Times New Roman" panose="02020603050405020304" pitchFamily="18" charset="0"/>
              </a:rPr>
              <a:t> </a:t>
            </a:r>
            <a:r>
              <a:rPr lang="nl-NL" sz="2400" b="1" dirty="0">
                <a:solidFill>
                  <a:srgbClr val="000000"/>
                </a:solidFill>
                <a:latin typeface="Times New Roman" panose="02020603050405020304" pitchFamily="18" charset="0"/>
                <a:ea typeface="Times New Roman" panose="02020603050405020304" pitchFamily="18" charset="0"/>
              </a:rPr>
              <a:t>1. </a:t>
            </a:r>
            <a:r>
              <a:rPr lang="en-US" sz="2400" b="1" dirty="0" err="1" smtClean="0">
                <a:latin typeface="Times New Roman" panose="02020603050405020304" pitchFamily="18" charset="0"/>
                <a:cs typeface="Times New Roman" panose="02020603050405020304" pitchFamily="18" charset="0"/>
              </a:rPr>
              <a:t>Khảo</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endParaRPr lang="en-US" sz="2400" dirty="0">
              <a:latin typeface="Times New Roman" panose="02020603050405020304" pitchFamily="18" charset="0"/>
              <a:cs typeface="Times New Roman" panose="02020603050405020304" pitchFamily="18" charset="0"/>
            </a:endParaRPr>
          </a:p>
          <a:p>
            <a:pPr algn="just" defTabSz="685800" eaLnBrk="0" fontAlgn="base" hangingPunct="0"/>
            <a:r>
              <a:rPr lang="nl-NL" sz="2100" dirty="0" smtClean="0">
                <a:solidFill>
                  <a:srgbClr val="000000"/>
                </a:solidFill>
                <a:latin typeface="Times New Roman" panose="02020603050405020304" pitchFamily="18" charset="0"/>
                <a:ea typeface="Times New Roman" panose="02020603050405020304" pitchFamily="18" charset="0"/>
              </a:rPr>
              <a:t>      </a:t>
            </a:r>
            <a:r>
              <a:rPr lang="nl-NL" sz="2400" dirty="0" smtClean="0">
                <a:solidFill>
                  <a:srgbClr val="000000"/>
                </a:solidFill>
                <a:latin typeface="Times New Roman" panose="02020603050405020304" pitchFamily="18" charset="0"/>
                <a:ea typeface="Times New Roman" panose="02020603050405020304" pitchFamily="18" charset="0"/>
              </a:rPr>
              <a:t>Từ thực tế giảng dạy </a:t>
            </a:r>
            <a:r>
              <a:rPr lang="vi-VN" sz="2400" dirty="0" smtClean="0">
                <a:solidFill>
                  <a:srgbClr val="000000"/>
                </a:solidFill>
                <a:latin typeface="Times New Roman" panose="02020603050405020304" pitchFamily="18" charset="0"/>
                <a:ea typeface="Times New Roman" panose="02020603050405020304" pitchFamily="18" charset="0"/>
              </a:rPr>
              <a:t>trên</a:t>
            </a:r>
            <a:r>
              <a:rPr lang="nl-NL" sz="2400" dirty="0" smtClean="0">
                <a:solidFill>
                  <a:srgbClr val="000000"/>
                </a:solidFill>
                <a:latin typeface="Times New Roman" panose="02020603050405020304" pitchFamily="18" charset="0"/>
                <a:ea typeface="Times New Roman" panose="02020603050405020304" pitchFamily="18" charset="0"/>
              </a:rPr>
              <a:t> lớp</a:t>
            </a:r>
            <a:r>
              <a:rPr lang="vi-VN"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nhiều</a:t>
            </a:r>
            <a:r>
              <a:rPr lang="vi-VN" sz="2400" dirty="0" smtClean="0">
                <a:solidFill>
                  <a:srgbClr val="000000"/>
                </a:solidFill>
                <a:latin typeface="Times New Roman" panose="02020603050405020304" pitchFamily="18" charset="0"/>
                <a:ea typeface="Times New Roman" panose="02020603050405020304" pitchFamily="18" charset="0"/>
              </a:rPr>
              <a:t> năm qua</a:t>
            </a:r>
            <a:r>
              <a:rPr lang="nl-NL" sz="2400" dirty="0" smtClean="0">
                <a:solidFill>
                  <a:srgbClr val="000000"/>
                </a:solidFill>
                <a:latin typeface="Times New Roman" panose="02020603050405020304" pitchFamily="18" charset="0"/>
                <a:ea typeface="Times New Roman" panose="02020603050405020304" pitchFamily="18" charset="0"/>
              </a:rPr>
              <a:t>, để học sinh có nề nếp học tập tốt thì ngay từ khi nhận lớp giáo viên cần làm một số việc </a:t>
            </a:r>
            <a:r>
              <a:rPr lang="nl-NL" sz="2400" dirty="0">
                <a:solidFill>
                  <a:srgbClr val="000000"/>
                </a:solidFill>
                <a:latin typeface="Times New Roman" panose="02020603050405020304" pitchFamily="18" charset="0"/>
                <a:ea typeface="Times New Roman" panose="02020603050405020304" pitchFamily="18" charset="0"/>
              </a:rPr>
              <a:t>như:</a:t>
            </a:r>
            <a:endParaRPr lang="en-US" sz="2400" dirty="0">
              <a:solidFill>
                <a:srgbClr val="000000"/>
              </a:solidFill>
              <a:latin typeface="Times New Roman" panose="02020603050405020304" pitchFamily="18" charset="0"/>
              <a:ea typeface="Times New Roman" panose="02020603050405020304" pitchFamily="18" charset="0"/>
            </a:endParaRPr>
          </a:p>
          <a:p>
            <a:pPr lvl="0" algn="just"/>
            <a:r>
              <a:rPr lang="en-US" sz="2400" dirty="0" smtClean="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Khảo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sát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đối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tượng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thông</a:t>
            </a:r>
            <a:r>
              <a:rPr lang="en-US" sz="2400" dirty="0">
                <a:solidFill>
                  <a:srgbClr val="000000"/>
                </a:solidFill>
                <a:latin typeface="Times New Roman" panose="02020603050405020304" pitchFamily="18" charset="0"/>
                <a:cs typeface="Times New Roman" panose="02020603050405020304" pitchFamily="18" charset="0"/>
              </a:rPr>
              <a:t> qua </a:t>
            </a:r>
            <a:r>
              <a:rPr lang="en-US" sz="2400" dirty="0" err="1">
                <a:solidFill>
                  <a:srgbClr val="000000"/>
                </a:solidFill>
                <a:latin typeface="Times New Roman" panose="02020603050405020304" pitchFamily="18" charset="0"/>
                <a:cs typeface="Times New Roman" panose="02020603050405020304" pitchFamily="18" charset="0"/>
              </a:rPr>
              <a:t>hồ</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sơ</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học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bạ</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biên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bản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bàn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giao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chất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lượng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qua </a:t>
            </a:r>
            <a:r>
              <a:rPr lang="en-US" sz="2400" dirty="0" err="1">
                <a:solidFill>
                  <a:srgbClr val="000000"/>
                </a:solidFill>
                <a:latin typeface="Times New Roman" panose="02020603050405020304" pitchFamily="18" charset="0"/>
                <a:cs typeface="Times New Roman" panose="02020603050405020304" pitchFamily="18" charset="0"/>
              </a:rPr>
              <a:t>giáo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viên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chủ</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nhiệm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cũ</a:t>
            </a:r>
            <a:r>
              <a:rPr lang="en-US" sz="2400" dirty="0">
                <a:solidFill>
                  <a:srgbClr val="000000"/>
                </a:solidFill>
                <a:latin typeface="Times New Roman" panose="02020603050405020304" pitchFamily="18" charset="0"/>
                <a:cs typeface="Times New Roman" panose="02020603050405020304" pitchFamily="18" charset="0"/>
              </a:rPr>
              <a:t>, qua </a:t>
            </a:r>
            <a:r>
              <a:rPr lang="en-US" sz="2400" dirty="0" err="1">
                <a:solidFill>
                  <a:srgbClr val="000000"/>
                </a:solidFill>
                <a:latin typeface="Times New Roman" panose="02020603050405020304" pitchFamily="18" charset="0"/>
                <a:cs typeface="Times New Roman" panose="02020603050405020304" pitchFamily="18" charset="0"/>
              </a:rPr>
              <a:t>học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sinh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hoặc</a:t>
            </a:r>
            <a:r>
              <a:rPr lang="en-US" sz="2400" dirty="0">
                <a:solidFill>
                  <a:srgbClr val="000000"/>
                </a:solidFill>
                <a:latin typeface="Times New Roman" panose="02020603050405020304" pitchFamily="18" charset="0"/>
                <a:cs typeface="Times New Roman" panose="02020603050405020304" pitchFamily="18" charset="0"/>
              </a:rPr>
              <a:t> qua </a:t>
            </a:r>
            <a:r>
              <a:rPr lang="en-US" sz="2400" dirty="0" err="1">
                <a:solidFill>
                  <a:srgbClr val="000000"/>
                </a:solidFill>
                <a:latin typeface="Times New Roman" panose="02020603050405020304" pitchFamily="18" charset="0"/>
                <a:cs typeface="Times New Roman" panose="02020603050405020304" pitchFamily="18" charset="0"/>
              </a:rPr>
              <a:t>phụ</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huynh</a:t>
            </a:r>
            <a:r>
              <a:rPr lang="en-US" sz="2400" dirty="0">
                <a:solidFill>
                  <a:srgbClr val="000000"/>
                </a:solidFill>
                <a:latin typeface="Times New Roman" panose="02020603050405020304" pitchFamily="18" charset="0"/>
                <a:cs typeface="Times New Roman" panose="02020603050405020304" pitchFamily="18" charset="0"/>
              </a:rPr>
              <a:t>.</a:t>
            </a:r>
          </a:p>
          <a:p>
            <a:pPr lvl="0" algn="just"/>
            <a:r>
              <a:rPr lang="en-US" sz="2400" dirty="0">
                <a:solidFill>
                  <a:srgbClr val="000000"/>
                </a:solidFill>
                <a:latin typeface="Times New Roman" panose="02020603050405020304" pitchFamily="18" charset="0"/>
                <a:cs typeface="Times New Roman" panose="02020603050405020304" pitchFamily="18" charset="0"/>
              </a:rPr>
              <a:t>     </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Tiến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phân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loại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đối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tượng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sổ</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kế</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hoạch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công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tác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chủ</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nhiệm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cụ</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cs typeface="Times New Roman" panose="02020603050405020304" pitchFamily="18" charset="0"/>
              </a:rPr>
              <a:t>: </a:t>
            </a:r>
          </a:p>
          <a:p>
            <a:pPr lvl="0" algn="just"/>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Học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sinh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gặp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hoàn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cảnh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khăn</a:t>
            </a:r>
            <a:r>
              <a:rPr lang="en-US" sz="2400" dirty="0">
                <a:solidFill>
                  <a:srgbClr val="000000"/>
                </a:solidFill>
                <a:latin typeface="Times New Roman" panose="02020603050405020304" pitchFamily="18" charset="0"/>
                <a:cs typeface="Times New Roman" panose="02020603050405020304" pitchFamily="18" charset="0"/>
              </a:rPr>
              <a:t>.</a:t>
            </a:r>
          </a:p>
          <a:p>
            <a:pPr lvl="0" algn="just"/>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Học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sinh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khuyết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tật</a:t>
            </a:r>
            <a:r>
              <a:rPr lang="en-US" sz="2400" dirty="0">
                <a:solidFill>
                  <a:srgbClr val="000000"/>
                </a:solidFill>
                <a:latin typeface="Times New Roman" panose="02020603050405020304" pitchFamily="18" charset="0"/>
                <a:cs typeface="Times New Roman" panose="02020603050405020304" pitchFamily="18" charset="0"/>
              </a:rPr>
              <a:t>.</a:t>
            </a:r>
          </a:p>
          <a:p>
            <a:pPr lvl="0" algn="just"/>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Học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sinh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cá</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biệt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đạo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đức</a:t>
            </a:r>
            <a:r>
              <a:rPr lang="en-US" sz="2400" dirty="0">
                <a:solidFill>
                  <a:srgbClr val="000000"/>
                </a:solidFill>
                <a:latin typeface="Times New Roman" panose="02020603050405020304" pitchFamily="18" charset="0"/>
                <a:cs typeface="Times New Roman" panose="02020603050405020304" pitchFamily="18" charset="0"/>
              </a:rPr>
              <a:t>.</a:t>
            </a:r>
          </a:p>
          <a:p>
            <a:pPr lvl="0" algn="just"/>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Học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sinh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chậm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tiếp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thu</a:t>
            </a:r>
            <a:r>
              <a:rPr lang="en-US" sz="2400" dirty="0">
                <a:solidFill>
                  <a:srgbClr val="000000"/>
                </a:solidFill>
                <a:latin typeface="Times New Roman" panose="02020603050405020304" pitchFamily="18" charset="0"/>
                <a:cs typeface="Times New Roman" panose="02020603050405020304" pitchFamily="18" charset="0"/>
              </a:rPr>
              <a:t>.</a:t>
            </a:r>
          </a:p>
          <a:p>
            <a:pPr lvl="0" algn="just"/>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Học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sinh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năng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lực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đặc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biệt</a:t>
            </a:r>
            <a:r>
              <a:rPr lang="en-US" sz="2400" dirty="0">
                <a:solidFill>
                  <a:srgbClr val="000000"/>
                </a:solidFill>
                <a:latin typeface="Times New Roman" panose="02020603050405020304" pitchFamily="18" charset="0"/>
                <a:cs typeface="Times New Roman" panose="02020603050405020304" pitchFamily="18" charset="0"/>
              </a:rPr>
              <a:t>.</a:t>
            </a:r>
          </a:p>
          <a:p>
            <a:pPr algn="just" defTabSz="685800" eaLnBrk="0" fontAlgn="base" hangingPunct="0"/>
            <a:r>
              <a:rPr lang="vi-VN" sz="2100" dirty="0">
                <a:solidFill>
                  <a:srgbClr val="000000"/>
                </a:solidFill>
                <a:latin typeface="Times New Roman" panose="02020603050405020304" pitchFamily="18" charset="0"/>
                <a:ea typeface="Times New Roman" panose="02020603050405020304" pitchFamily="18" charset="0"/>
              </a:rPr>
              <a:t>	</a:t>
            </a:r>
          </a:p>
          <a:p>
            <a:pPr algn="just" defTabSz="685800" eaLnBrk="0" fontAlgn="base" hangingPunct="0"/>
            <a:r>
              <a:rPr lang="vi-VN" sz="2100" dirty="0">
                <a:solidFill>
                  <a:srgbClr val="000000"/>
                </a:solidFill>
                <a:latin typeface="Times New Roman" panose="02020603050405020304" pitchFamily="18" charset="0"/>
                <a:ea typeface="Times New Roman" panose="02020603050405020304" pitchFamily="18" charset="0"/>
              </a:rPr>
              <a:t>	</a:t>
            </a:r>
            <a:endParaRPr lang="en-US" sz="21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763550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730EAEE8-0002-4E8E-B509-262DE06F1D77}"/>
              </a:ext>
            </a:extLst>
          </p:cNvPr>
          <p:cNvSpPr txBox="1"/>
          <p:nvPr/>
        </p:nvSpPr>
        <p:spPr>
          <a:xfrm>
            <a:off x="552450" y="114301"/>
            <a:ext cx="11315700" cy="6001643"/>
          </a:xfrm>
          <a:prstGeom prst="rect">
            <a:avLst/>
          </a:prstGeom>
          <a:noFill/>
        </p:spPr>
        <p:txBody>
          <a:bodyPr wrap="square">
            <a:spAutoFit/>
          </a:bodyPr>
          <a:lstStyle/>
          <a:p>
            <a:pPr marL="0" marR="0" lvl="0" indent="0" algn="just" defTabSz="685800" rtl="0" eaLnBrk="0" fontAlgn="base" latinLnBrk="0" hangingPunct="0">
              <a:lnSpc>
                <a:spcPct val="100000"/>
              </a:lnSpc>
              <a:spcBef>
                <a:spcPts val="0"/>
              </a:spcBef>
              <a:spcAft>
                <a:spcPts val="0"/>
              </a:spcAft>
              <a:buClrTx/>
              <a:buSzTx/>
              <a:buFontTx/>
              <a:buNone/>
              <a:tabLst/>
              <a:defRPr/>
            </a:pPr>
            <a:r>
              <a:rPr kumimoji="0" lang="nl-NL"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rPr>
              <a:t>         Tuần </a:t>
            </a:r>
            <a:r>
              <a:rPr kumimoji="0" lang="nl-NL"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đầu tiên </a:t>
            </a:r>
            <a:r>
              <a:rPr lang="nl-NL" sz="2400" dirty="0" smtClean="0">
                <a:solidFill>
                  <a:srgbClr val="000000"/>
                </a:solidFill>
                <a:latin typeface="Times New Roman" panose="02020603050405020304" pitchFamily="18" charset="0"/>
                <a:ea typeface="Times New Roman" panose="02020603050405020304" pitchFamily="18" charset="0"/>
              </a:rPr>
              <a:t>đến</a:t>
            </a:r>
            <a:r>
              <a:rPr kumimoji="0" lang="nl-NL"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rPr>
              <a:t> lớp gặp</a:t>
            </a:r>
            <a:r>
              <a:rPr kumimoji="0" lang="nl-NL" sz="2400" b="0" i="0" u="none" strike="noStrike" kern="1200" cap="none" spc="0" normalizeH="0" noProof="0" dirty="0" smtClean="0">
                <a:ln>
                  <a:noFill/>
                </a:ln>
                <a:solidFill>
                  <a:srgbClr val="000000"/>
                </a:solidFill>
                <a:effectLst/>
                <a:uLnTx/>
                <a:uFillTx/>
                <a:latin typeface="Times New Roman" panose="02020603050405020304" pitchFamily="18" charset="0"/>
                <a:ea typeface="Times New Roman" panose="02020603050405020304" pitchFamily="18" charset="0"/>
              </a:rPr>
              <a:t> các em</a:t>
            </a:r>
            <a:r>
              <a:rPr kumimoji="0" lang="nl-NL"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tôi</a:t>
            </a:r>
            <a:r>
              <a:rPr kumimoji="0" lang="nl-NL"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cần linh hoạt, tạo sự thân mật giữa thầy và trò.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Bản</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thân</a:t>
            </a:r>
            <a:r>
              <a:rPr kumimoji="0" lang="nl-NL"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vừa nghiêm khắc, cương quyết nhưng vừa thể hiện tình cảm dịu dàng yêu thương chăm sóc các em, vừa dạy vừa tạo ra những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cuộc</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nl-NL"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trò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chuyện</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dí</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dỏm</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vui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cười</a:t>
            </a:r>
            <a:r>
              <a:rPr kumimoji="0" lang="nl-NL"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để cuốn hút các em.</a:t>
            </a:r>
            <a:r>
              <a:rPr kumimoji="0" lang="nl-NL"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Bên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cạnh</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đó</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a:t>
            </a:r>
            <a:r>
              <a:rPr kumimoji="0" lang="nl-NL"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cần rèn hành vi đạo đức cho học sinh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n</a:t>
            </a:r>
            <a:r>
              <a:rPr kumimoji="0" lang="nl-NL"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gay, giáo viên phải hướng dẫn các em ý thức chào hỏi thầy cô trong trường, xin phép thầy cô khi ra vào lớp, vui chơi an toàn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lành</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mạnh</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nl-NL"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p>
          <a:p>
            <a:pPr marL="0" marR="0" lvl="0" indent="0" algn="just" defTabSz="685800" rtl="0" eaLnBrk="0" fontAlgn="base" latinLnBrk="0" hangingPunct="0">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nl-NL"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Hướng dẫn các em học nội quy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trường</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Tiểu</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học</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Hứa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Tạo</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một</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cách</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nl-NL"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tỉ mỉ, phân tích kỹ để các em hiểu nội quy đó. Ví dụ: xếp hàng thẳng là thế nào, trật tự nghe giảng và hăng hái phát biểu ra sao, vị trí đứng tập thể dục đầu giờ như thế nào cho đúng</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a:t>
            </a:r>
            <a:r>
              <a:rPr kumimoji="0" lang="nl-NL"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endParaRPr>
          </a:p>
          <a:p>
            <a:pPr marL="0" marR="0" lvl="0" indent="0" algn="just" defTabSz="685800" rtl="0" eaLnBrk="0" fontAlgn="base" latinLnBrk="0" hangingPunct="0">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 Sau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đó</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cho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các</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nhóm</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thảo</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luận</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nêu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nội</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quy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lớp</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học</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để</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các</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em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biết</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những</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việc</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nên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làm</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và</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không nên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làm</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của</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lớp</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và</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cùng</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thực</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hiện</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p>
          <a:p>
            <a:pPr marL="0" marR="0" lvl="0" indent="0" algn="just" defTabSz="685800" rtl="0" eaLnBrk="0" fontAlgn="base" latinLnBrk="0" hangingPunct="0">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nl-NL"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Sắp xếp chỗ ngồi hợp lí cho từng học sinh, ưu tiên học sinh bị cận thị, học sinh nhỏ bé ngồi trên, xen kẽ giữa các em nam và nữ…. Phân công tổ trưởng quản lí tổ viên, lớp trưởng, lớp phó quản lí chung cả lớp. Xây dựng đôi bạn cùng tiến sao cho học sinh trong từng bàn có thể giúp đỡ nhau trong học tập.</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endParaRPr>
          </a:p>
          <a:p>
            <a:pPr marL="342900" marR="0" lvl="0" indent="-342900" algn="just" defTabSz="685800" rtl="0" eaLnBrk="0" fontAlgn="base" latinLnBrk="0" hangingPunct="0">
              <a:lnSpc>
                <a:spcPct val="100000"/>
              </a:lnSpc>
              <a:spcBef>
                <a:spcPts val="0"/>
              </a:spcBef>
              <a:spcAft>
                <a:spcPts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05207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D6FFB46A-F0A3-409C-8ABE-1E2E30892B54}"/>
              </a:ext>
            </a:extLst>
          </p:cNvPr>
          <p:cNvSpPr txBox="1"/>
          <p:nvPr/>
        </p:nvSpPr>
        <p:spPr>
          <a:xfrm>
            <a:off x="381000" y="608082"/>
            <a:ext cx="11430000" cy="5314275"/>
          </a:xfrm>
          <a:prstGeom prst="rect">
            <a:avLst/>
          </a:prstGeom>
          <a:noFill/>
        </p:spPr>
        <p:txBody>
          <a:bodyPr wrap="square">
            <a:spAutoFit/>
          </a:bodyPr>
          <a:lstStyle/>
          <a:p>
            <a:pPr algn="just" defTabSz="685800" eaLnBrk="0" fontAlgn="base" hangingPunct="0"/>
            <a:r>
              <a:rPr lang="vi-VN" sz="2100" dirty="0">
                <a:solidFill>
                  <a:srgbClr val="000000"/>
                </a:solidFill>
                <a:latin typeface="Times New Roman" panose="02020603050405020304" pitchFamily="18" charset="0"/>
                <a:ea typeface="Times New Roman" panose="02020603050405020304" pitchFamily="18" charset="0"/>
              </a:rPr>
              <a:t>	</a:t>
            </a:r>
            <a:r>
              <a:rPr lang="nl-NL" sz="2100" dirty="0">
                <a:solidFill>
                  <a:srgbClr val="000000"/>
                </a:solidFill>
                <a:latin typeface="Times New Roman" panose="02020603050405020304" pitchFamily="18" charset="0"/>
                <a:ea typeface="Times New Roman" panose="02020603050405020304" pitchFamily="18" charset="0"/>
              </a:rPr>
              <a:t>- Cần giới thiệu với các em từng môn học, các loại sách vở và đồ dùng học tập cho môn học đó cũng như cách sử dụng.</a:t>
            </a:r>
            <a:endParaRPr lang="en-US" sz="2100" dirty="0">
              <a:solidFill>
                <a:srgbClr val="000000"/>
              </a:solidFill>
              <a:latin typeface="Times New Roman" panose="02020603050405020304" pitchFamily="18" charset="0"/>
              <a:ea typeface="Times New Roman" panose="02020603050405020304" pitchFamily="18" charset="0"/>
            </a:endParaRPr>
          </a:p>
          <a:p>
            <a:pPr defTabSz="685800" eaLnBrk="0" fontAlgn="base" hangingPunct="0"/>
            <a:r>
              <a:rPr lang="nl-NL" sz="2100" dirty="0">
                <a:solidFill>
                  <a:srgbClr val="000000"/>
                </a:solidFill>
                <a:latin typeface="Times New Roman" panose="02020603050405020304" pitchFamily="18" charset="0"/>
                <a:ea typeface="Times New Roman" panose="02020603050405020304" pitchFamily="18" charset="0"/>
              </a:rPr>
              <a:t>          - Rèn luyện các kĩ năng: Nghe, nói, đọc, viết một cách cụ thể để trở thành thói quen, thành nề nếp trong học tập.</a:t>
            </a:r>
            <a:endParaRPr lang="en-US" sz="2100" dirty="0">
              <a:solidFill>
                <a:srgbClr val="000000"/>
              </a:solidFill>
              <a:latin typeface="Times New Roman" panose="02020603050405020304" pitchFamily="18" charset="0"/>
              <a:ea typeface="Times New Roman" panose="02020603050405020304" pitchFamily="18" charset="0"/>
            </a:endParaRPr>
          </a:p>
          <a:p>
            <a:pPr algn="just" defTabSz="685800" eaLnBrk="0" fontAlgn="base" hangingPunct="0">
              <a:spcBef>
                <a:spcPts val="169"/>
              </a:spcBef>
              <a:spcAft>
                <a:spcPts val="169"/>
              </a:spcAft>
            </a:pPr>
            <a:r>
              <a:rPr lang="nl-NL" sz="2100" dirty="0">
                <a:solidFill>
                  <a:srgbClr val="000000"/>
                </a:solidFill>
                <a:latin typeface="Times New Roman" panose="02020603050405020304" pitchFamily="18" charset="0"/>
                <a:ea typeface="Times New Roman" panose="02020603050405020304" pitchFamily="18" charset="0"/>
              </a:rPr>
              <a:t>            - Đặc biệt trong quá trình xây dựng nề nếp, vai trò của giáo viên chủ nhiệm rất quan trọng</a:t>
            </a:r>
            <a:r>
              <a:rPr lang="vi-VN" sz="2100" dirty="0">
                <a:solidFill>
                  <a:srgbClr val="000000"/>
                </a:solidFill>
                <a:latin typeface="Times New Roman" panose="02020603050405020304" pitchFamily="18" charset="0"/>
                <a:ea typeface="Times New Roman" panose="02020603050405020304" pitchFamily="18" charset="0"/>
              </a:rPr>
              <a:t>. Khi </a:t>
            </a:r>
            <a:r>
              <a:rPr lang="vi-VN" sz="2100" dirty="0" err="1">
                <a:solidFill>
                  <a:srgbClr val="000000"/>
                </a:solidFill>
                <a:latin typeface="Times New Roman" panose="02020603050405020304" pitchFamily="18" charset="0"/>
                <a:ea typeface="Times New Roman" panose="02020603050405020304" pitchFamily="18" charset="0"/>
              </a:rPr>
              <a:t>đứng</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lớp</a:t>
            </a:r>
            <a:r>
              <a:rPr lang="vi-VN" sz="2100" dirty="0">
                <a:solidFill>
                  <a:srgbClr val="000000"/>
                </a:solidFill>
                <a:latin typeface="Times New Roman" panose="02020603050405020304" pitchFamily="18" charset="0"/>
                <a:ea typeface="Times New Roman" panose="02020603050405020304" pitchFamily="18" charset="0"/>
              </a:rPr>
              <a:t>, tôi luôn </a:t>
            </a:r>
            <a:r>
              <a:rPr lang="nl-NL" sz="2100" dirty="0">
                <a:solidFill>
                  <a:srgbClr val="000000"/>
                </a:solidFill>
                <a:latin typeface="Times New Roman" panose="02020603050405020304" pitchFamily="18" charset="0"/>
                <a:ea typeface="Times New Roman" panose="02020603050405020304" pitchFamily="18" charset="0"/>
              </a:rPr>
              <a:t>thể hiện sự nghiêm khắc nhưng cũng phải biết kết hợp </a:t>
            </a:r>
            <a:r>
              <a:rPr lang="vi-VN" sz="2100" dirty="0" err="1">
                <a:solidFill>
                  <a:srgbClr val="000000"/>
                </a:solidFill>
                <a:latin typeface="Times New Roman" panose="02020603050405020304" pitchFamily="18" charset="0"/>
                <a:ea typeface="Times New Roman" panose="02020603050405020304" pitchFamily="18" charset="0"/>
              </a:rPr>
              <a:t>mềm</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mỏng</a:t>
            </a:r>
            <a:r>
              <a:rPr lang="nl-NL" sz="2100" dirty="0">
                <a:solidFill>
                  <a:srgbClr val="000000"/>
                </a:solidFill>
                <a:latin typeface="Times New Roman" panose="02020603050405020304" pitchFamily="18" charset="0"/>
                <a:ea typeface="Times New Roman" panose="02020603050405020304" pitchFamily="18" charset="0"/>
              </a:rPr>
              <a:t> với các trò chơi</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học</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tập</a:t>
            </a:r>
            <a:r>
              <a:rPr lang="nl-NL" sz="2100" dirty="0">
                <a:solidFill>
                  <a:srgbClr val="000000"/>
                </a:solidFill>
                <a:latin typeface="Times New Roman" panose="02020603050405020304" pitchFamily="18" charset="0"/>
                <a:ea typeface="Times New Roman" panose="02020603050405020304" pitchFamily="18" charset="0"/>
              </a:rPr>
              <a:t>, vừa cứng rắn</a:t>
            </a:r>
            <a:r>
              <a:rPr lang="vi-VN" sz="2100" dirty="0">
                <a:solidFill>
                  <a:srgbClr val="000000"/>
                </a:solidFill>
                <a:latin typeface="Times New Roman" panose="02020603050405020304" pitchFamily="18" charset="0"/>
                <a:ea typeface="Times New Roman" panose="02020603050405020304" pitchFamily="18" charset="0"/>
              </a:rPr>
              <a:t>,</a:t>
            </a:r>
            <a:r>
              <a:rPr lang="nl-NL" sz="2100" dirty="0">
                <a:solidFill>
                  <a:srgbClr val="000000"/>
                </a:solidFill>
                <a:latin typeface="Times New Roman" panose="02020603050405020304" pitchFamily="18" charset="0"/>
                <a:ea typeface="Times New Roman" panose="02020603050405020304" pitchFamily="18" charset="0"/>
              </a:rPr>
              <a:t> cương quyết </a:t>
            </a:r>
            <a:r>
              <a:rPr lang="vi-VN" sz="2100" dirty="0" err="1">
                <a:solidFill>
                  <a:srgbClr val="000000"/>
                </a:solidFill>
                <a:latin typeface="Times New Roman" panose="02020603050405020304" pitchFamily="18" charset="0"/>
                <a:ea typeface="Times New Roman" panose="02020603050405020304" pitchFamily="18" charset="0"/>
              </a:rPr>
              <a:t>và</a:t>
            </a:r>
            <a:r>
              <a:rPr lang="vi-VN" sz="2100" dirty="0">
                <a:solidFill>
                  <a:srgbClr val="000000"/>
                </a:solidFill>
                <a:latin typeface="Times New Roman" panose="02020603050405020304" pitchFamily="18" charset="0"/>
                <a:ea typeface="Times New Roman" panose="02020603050405020304" pitchFamily="18" charset="0"/>
              </a:rPr>
              <a:t> </a:t>
            </a:r>
            <a:r>
              <a:rPr lang="nl-NL" sz="2100" dirty="0">
                <a:solidFill>
                  <a:srgbClr val="000000"/>
                </a:solidFill>
                <a:latin typeface="Times New Roman" panose="02020603050405020304" pitchFamily="18" charset="0"/>
                <a:ea typeface="Times New Roman" panose="02020603050405020304" pitchFamily="18" charset="0"/>
              </a:rPr>
              <a:t>vừa thể hiện tình cảm dịu dàng</a:t>
            </a:r>
            <a:r>
              <a:rPr lang="vi-VN" sz="2100" dirty="0">
                <a:solidFill>
                  <a:srgbClr val="000000"/>
                </a:solidFill>
                <a:latin typeface="Times New Roman" panose="02020603050405020304" pitchFamily="18" charset="0"/>
                <a:ea typeface="Times New Roman" panose="02020603050405020304" pitchFamily="18" charset="0"/>
              </a:rPr>
              <a:t>,</a:t>
            </a:r>
            <a:r>
              <a:rPr lang="nl-NL" sz="2100" dirty="0">
                <a:solidFill>
                  <a:srgbClr val="000000"/>
                </a:solidFill>
                <a:latin typeface="Times New Roman" panose="02020603050405020304" pitchFamily="18" charset="0"/>
                <a:ea typeface="Times New Roman" panose="02020603050405020304" pitchFamily="18" charset="0"/>
              </a:rPr>
              <a:t> yêu thương chăm sóc các em</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Có</a:t>
            </a:r>
            <a:r>
              <a:rPr lang="vi-VN" sz="2100" dirty="0">
                <a:solidFill>
                  <a:srgbClr val="000000"/>
                </a:solidFill>
                <a:latin typeface="Times New Roman" panose="02020603050405020304" pitchFamily="18" charset="0"/>
                <a:ea typeface="Times New Roman" panose="02020603050405020304" pitchFamily="18" charset="0"/>
              </a:rPr>
              <a:t> như </a:t>
            </a:r>
            <a:r>
              <a:rPr lang="vi-VN" sz="2100" dirty="0" err="1">
                <a:solidFill>
                  <a:srgbClr val="000000"/>
                </a:solidFill>
                <a:latin typeface="Times New Roman" panose="02020603050405020304" pitchFamily="18" charset="0"/>
                <a:ea typeface="Times New Roman" panose="02020603050405020304" pitchFamily="18" charset="0"/>
              </a:rPr>
              <a:t>vậy</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mới</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tạo</a:t>
            </a:r>
            <a:r>
              <a:rPr lang="vi-VN" sz="2100" dirty="0">
                <a:solidFill>
                  <a:srgbClr val="000000"/>
                </a:solidFill>
                <a:latin typeface="Times New Roman" panose="02020603050405020304" pitchFamily="18" charset="0"/>
                <a:ea typeface="Times New Roman" panose="02020603050405020304" pitchFamily="18" charset="0"/>
              </a:rPr>
              <a:t> cho </a:t>
            </a:r>
            <a:r>
              <a:rPr lang="vi-VN" sz="2100" dirty="0" err="1">
                <a:solidFill>
                  <a:srgbClr val="000000"/>
                </a:solidFill>
                <a:latin typeface="Times New Roman" panose="02020603050405020304" pitchFamily="18" charset="0"/>
                <a:ea typeface="Times New Roman" panose="02020603050405020304" pitchFamily="18" charset="0"/>
              </a:rPr>
              <a:t>các</a:t>
            </a:r>
            <a:r>
              <a:rPr lang="vi-VN" sz="2100" dirty="0">
                <a:solidFill>
                  <a:srgbClr val="000000"/>
                </a:solidFill>
                <a:latin typeface="Times New Roman" panose="02020603050405020304" pitchFamily="18" charset="0"/>
                <a:ea typeface="Times New Roman" panose="02020603050405020304" pitchFamily="18" charset="0"/>
              </a:rPr>
              <a:t> em </a:t>
            </a:r>
            <a:r>
              <a:rPr lang="vi-VN" sz="2100" dirty="0" err="1">
                <a:solidFill>
                  <a:srgbClr val="000000"/>
                </a:solidFill>
                <a:latin typeface="Times New Roman" panose="02020603050405020304" pitchFamily="18" charset="0"/>
                <a:ea typeface="Times New Roman" panose="02020603050405020304" pitchFamily="18" charset="0"/>
              </a:rPr>
              <a:t>thái</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độ</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học</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tập</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tích</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cực</a:t>
            </a:r>
            <a:r>
              <a:rPr lang="vi-VN" sz="2100" dirty="0">
                <a:solidFill>
                  <a:srgbClr val="000000"/>
                </a:solidFill>
                <a:latin typeface="Times New Roman" panose="02020603050405020304" pitchFamily="18" charset="0"/>
                <a:ea typeface="Times New Roman" panose="02020603050405020304" pitchFamily="18" charset="0"/>
              </a:rPr>
              <a:t>. Cô</a:t>
            </a:r>
            <a:r>
              <a:rPr lang="nl-NL" sz="2100" dirty="0">
                <a:solidFill>
                  <a:srgbClr val="000000"/>
                </a:solidFill>
                <a:latin typeface="Times New Roman" panose="02020603050405020304" pitchFamily="18" charset="0"/>
                <a:ea typeface="Times New Roman" panose="02020603050405020304" pitchFamily="18" charset="0"/>
              </a:rPr>
              <a:t> giáo luôn luôn là người làm gương, là tấm gương sáng cho các học sinh</a:t>
            </a:r>
            <a:r>
              <a:rPr lang="vi-VN" sz="2100" dirty="0">
                <a:solidFill>
                  <a:srgbClr val="000000"/>
                </a:solidFill>
                <a:latin typeface="Times New Roman" panose="02020603050405020304" pitchFamily="18" charset="0"/>
                <a:ea typeface="Times New Roman" panose="02020603050405020304" pitchFamily="18" charset="0"/>
              </a:rPr>
              <a:t> noi theo</a:t>
            </a:r>
            <a:r>
              <a:rPr lang="nl-NL" sz="2100" dirty="0">
                <a:solidFill>
                  <a:srgbClr val="000000"/>
                </a:solidFill>
                <a:latin typeface="Times New Roman" panose="02020603050405020304" pitchFamily="18" charset="0"/>
                <a:ea typeface="Times New Roman" panose="02020603050405020304" pitchFamily="18" charset="0"/>
              </a:rPr>
              <a:t>. Người thầy tốt sẽ sản sinh ra những học trò tốt. Việc động viên khen thưởng - phê bình kịp thời, chính xác sẽ tạo cho học sinh tính hăng say, tích cực tham gia vào các hoạt động của lớp cũng như của trường. Tạo sự thân mật giữa thầy và trò, tạo cho các em sự gần gũi, thân thiết, sự tin tưởng để các em luôn có cảm giác lớp học như ngôi nhà thứ hai của mình.</a:t>
            </a:r>
            <a:endParaRPr lang="en-US" sz="2100" dirty="0">
              <a:solidFill>
                <a:srgbClr val="000000"/>
              </a:solidFill>
              <a:latin typeface="Times New Roman" panose="02020603050405020304" pitchFamily="18" charset="0"/>
              <a:ea typeface="Times New Roman" panose="02020603050405020304" pitchFamily="18" charset="0"/>
            </a:endParaRPr>
          </a:p>
          <a:p>
            <a:pPr algn="just" defTabSz="685800" eaLnBrk="0" fontAlgn="base" hangingPunct="0"/>
            <a:r>
              <a:rPr lang="nl-NL" sz="2100" dirty="0">
                <a:solidFill>
                  <a:srgbClr val="000000"/>
                </a:solidFill>
                <a:latin typeface="Times New Roman" panose="02020603050405020304" pitchFamily="18" charset="0"/>
                <a:ea typeface="Times New Roman" panose="02020603050405020304" pitchFamily="18" charset="0"/>
              </a:rPr>
              <a:t>         - Trong những giờ học trên lớp, để đảm bảo không khí “học mà vui, vui mà học”, </a:t>
            </a:r>
            <a:r>
              <a:rPr lang="vi-VN" sz="2100" dirty="0">
                <a:solidFill>
                  <a:srgbClr val="000000"/>
                </a:solidFill>
                <a:latin typeface="Times New Roman" panose="02020603050405020304" pitchFamily="18" charset="0"/>
                <a:ea typeface="Times New Roman" panose="02020603050405020304" pitchFamily="18" charset="0"/>
              </a:rPr>
              <a:t>tôi </a:t>
            </a:r>
            <a:r>
              <a:rPr lang="vi-VN" sz="2100" dirty="0" err="1">
                <a:solidFill>
                  <a:srgbClr val="000000"/>
                </a:solidFill>
                <a:latin typeface="Times New Roman" panose="02020603050405020304" pitchFamily="18" charset="0"/>
                <a:ea typeface="Times New Roman" panose="02020603050405020304" pitchFamily="18" charset="0"/>
              </a:rPr>
              <a:t>có</a:t>
            </a:r>
            <a:r>
              <a:rPr lang="vi-VN" sz="2100" dirty="0">
                <a:solidFill>
                  <a:srgbClr val="000000"/>
                </a:solidFill>
                <a:latin typeface="Times New Roman" panose="02020603050405020304" pitchFamily="18" charset="0"/>
                <a:ea typeface="Times New Roman" panose="02020603050405020304" pitchFamily="18" charset="0"/>
              </a:rPr>
              <a:t> quy </a:t>
            </a:r>
            <a:r>
              <a:rPr lang="vi-VN" sz="2100" dirty="0" err="1">
                <a:solidFill>
                  <a:srgbClr val="000000"/>
                </a:solidFill>
                <a:latin typeface="Times New Roman" panose="02020603050405020304" pitchFamily="18" charset="0"/>
                <a:ea typeface="Times New Roman" panose="02020603050405020304" pitchFamily="18" charset="0"/>
              </a:rPr>
              <a:t>ước</a:t>
            </a:r>
            <a:r>
              <a:rPr lang="vi-VN" sz="2100" dirty="0">
                <a:solidFill>
                  <a:srgbClr val="000000"/>
                </a:solidFill>
                <a:latin typeface="Times New Roman" panose="02020603050405020304" pitchFamily="18" charset="0"/>
                <a:ea typeface="Times New Roman" panose="02020603050405020304" pitchFamily="18" charset="0"/>
              </a:rPr>
              <a:t> </a:t>
            </a:r>
            <a:r>
              <a:rPr lang="nl-NL" sz="2100" dirty="0">
                <a:solidFill>
                  <a:srgbClr val="000000"/>
                </a:solidFill>
                <a:latin typeface="Times New Roman" panose="02020603050405020304" pitchFamily="18" charset="0"/>
                <a:ea typeface="Times New Roman" panose="02020603050405020304" pitchFamily="18" charset="0"/>
              </a:rPr>
              <a:t>cho học sinh nề nếp giơ tay phát biểu ý kiến, chăm chú nghe giảng hay ý thức tham gia các trò chơi học tập một cách tự giác. Lớp học phải trật tự thì cô giáo mới giảng, tuyệt đối không có tình trạng thầy </a:t>
            </a:r>
            <a:r>
              <a:rPr lang="vi-VN" sz="2100" dirty="0" err="1">
                <a:solidFill>
                  <a:srgbClr val="000000"/>
                </a:solidFill>
                <a:latin typeface="Times New Roman" panose="02020603050405020304" pitchFamily="18" charset="0"/>
                <a:ea typeface="Times New Roman" panose="02020603050405020304" pitchFamily="18" charset="0"/>
              </a:rPr>
              <a:t>giảng</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bài</a:t>
            </a:r>
            <a:r>
              <a:rPr lang="nl-NL" sz="2100" dirty="0">
                <a:solidFill>
                  <a:srgbClr val="000000"/>
                </a:solidFill>
                <a:latin typeface="Times New Roman" panose="02020603050405020304" pitchFamily="18" charset="0"/>
                <a:ea typeface="Times New Roman" panose="02020603050405020304" pitchFamily="18" charset="0"/>
              </a:rPr>
              <a:t>, trò nói</a:t>
            </a:r>
            <a:r>
              <a:rPr lang="vi-VN" sz="2100" dirty="0">
                <a:solidFill>
                  <a:srgbClr val="000000"/>
                </a:solidFill>
                <a:latin typeface="Times New Roman" panose="02020603050405020304" pitchFamily="18" charset="0"/>
                <a:ea typeface="Times New Roman" panose="02020603050405020304" pitchFamily="18" charset="0"/>
              </a:rPr>
              <a:t> leo</a:t>
            </a:r>
            <a:r>
              <a:rPr lang="nl-NL" sz="2100" dirty="0">
                <a:solidFill>
                  <a:srgbClr val="000000"/>
                </a:solidFill>
                <a:latin typeface="Times New Roman" panose="02020603050405020304" pitchFamily="18" charset="0"/>
                <a:ea typeface="Times New Roman" panose="02020603050405020304" pitchFamily="18" charset="0"/>
              </a:rPr>
              <a:t>, không ai </a:t>
            </a:r>
            <a:r>
              <a:rPr lang="vi-VN" sz="2100" dirty="0" err="1">
                <a:solidFill>
                  <a:srgbClr val="000000"/>
                </a:solidFill>
                <a:latin typeface="Times New Roman" panose="02020603050405020304" pitchFamily="18" charset="0"/>
                <a:ea typeface="Times New Roman" panose="02020603050405020304" pitchFamily="18" charset="0"/>
              </a:rPr>
              <a:t>được</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cắt</a:t>
            </a:r>
            <a:r>
              <a:rPr lang="vi-VN" sz="2100" dirty="0">
                <a:solidFill>
                  <a:srgbClr val="000000"/>
                </a:solidFill>
                <a:latin typeface="Times New Roman" panose="02020603050405020304" pitchFamily="18" charset="0"/>
                <a:ea typeface="Times New Roman" panose="02020603050405020304" pitchFamily="18" charset="0"/>
              </a:rPr>
              <a:t> ngang </a:t>
            </a:r>
            <a:r>
              <a:rPr lang="vi-VN" sz="2100" dirty="0" err="1">
                <a:solidFill>
                  <a:srgbClr val="000000"/>
                </a:solidFill>
                <a:latin typeface="Times New Roman" panose="02020603050405020304" pitchFamily="18" charset="0"/>
                <a:ea typeface="Times New Roman" panose="02020603050405020304" pitchFamily="18" charset="0"/>
              </a:rPr>
              <a:t>lời</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của</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người</a:t>
            </a:r>
            <a:r>
              <a:rPr lang="vi-VN" sz="2100" dirty="0">
                <a:solidFill>
                  <a:srgbClr val="000000"/>
                </a:solidFill>
                <a:latin typeface="Times New Roman" panose="02020603050405020304" pitchFamily="18" charset="0"/>
                <a:ea typeface="Times New Roman" panose="02020603050405020304" pitchFamily="18" charset="0"/>
              </a:rPr>
              <a:t> </a:t>
            </a:r>
            <a:r>
              <a:rPr lang="vi-VN" sz="2100" dirty="0" err="1">
                <a:solidFill>
                  <a:srgbClr val="000000"/>
                </a:solidFill>
                <a:latin typeface="Times New Roman" panose="02020603050405020304" pitchFamily="18" charset="0"/>
                <a:ea typeface="Times New Roman" panose="02020603050405020304" pitchFamily="18" charset="0"/>
              </a:rPr>
              <a:t>khác</a:t>
            </a:r>
            <a:r>
              <a:rPr lang="nl-NL" sz="2100" dirty="0">
                <a:solidFill>
                  <a:srgbClr val="000000"/>
                </a:solidFill>
                <a:latin typeface="Times New Roman" panose="02020603050405020304" pitchFamily="18" charset="0"/>
                <a:ea typeface="Times New Roman" panose="02020603050405020304" pitchFamily="18" charset="0"/>
              </a:rPr>
              <a:t>.</a:t>
            </a:r>
            <a:endParaRPr lang="en-US" sz="21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001236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260</TotalTime>
  <Words>958</Words>
  <Application>Microsoft Office PowerPoint</Application>
  <PresentationFormat>Widescreen</PresentationFormat>
  <Paragraphs>100</Paragraphs>
  <Slides>21</Slides>
  <Notes>2</Notes>
  <HiddenSlides>0</HiddenSlides>
  <MMClips>0</MMClips>
  <ScaleCrop>false</ScaleCrop>
  <HeadingPairs>
    <vt:vector size="6" baseType="variant">
      <vt:variant>
        <vt:lpstr>Fonts Used</vt:lpstr>
      </vt:variant>
      <vt:variant>
        <vt:i4>5</vt:i4>
      </vt:variant>
      <vt:variant>
        <vt:lpstr>Theme</vt:lpstr>
      </vt:variant>
      <vt:variant>
        <vt:i4>15</vt:i4>
      </vt:variant>
      <vt:variant>
        <vt:lpstr>Slide Titles</vt:lpstr>
      </vt:variant>
      <vt:variant>
        <vt:i4>21</vt:i4>
      </vt:variant>
    </vt:vector>
  </HeadingPairs>
  <TitlesOfParts>
    <vt:vector size="41" baseType="lpstr">
      <vt:lpstr>Arial</vt:lpstr>
      <vt:lpstr>Calibri</vt:lpstr>
      <vt:lpstr>MS Mincho</vt:lpstr>
      <vt:lpstr>Tahoma</vt:lpstr>
      <vt:lpstr>Times New Roman</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18</cp:revision>
  <dcterms:created xsi:type="dcterms:W3CDTF">2023-11-14T20:56:33Z</dcterms:created>
  <dcterms:modified xsi:type="dcterms:W3CDTF">2023-12-29T00:18:12Z</dcterms:modified>
</cp:coreProperties>
</file>