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1"/>
  </p:notesMasterIdLst>
  <p:sldIdLst>
    <p:sldId id="7585" r:id="rId2"/>
    <p:sldId id="7540" r:id="rId3"/>
    <p:sldId id="7587" r:id="rId4"/>
    <p:sldId id="7547" r:id="rId5"/>
    <p:sldId id="7588" r:id="rId6"/>
    <p:sldId id="7589" r:id="rId7"/>
    <p:sldId id="7559" r:id="rId8"/>
    <p:sldId id="7590" r:id="rId9"/>
    <p:sldId id="7554" r:id="rId10"/>
    <p:sldId id="7584" r:id="rId11"/>
    <p:sldId id="7548" r:id="rId12"/>
    <p:sldId id="7595" r:id="rId13"/>
    <p:sldId id="7596" r:id="rId14"/>
    <p:sldId id="7597" r:id="rId15"/>
    <p:sldId id="7598" r:id="rId16"/>
    <p:sldId id="7599" r:id="rId17"/>
    <p:sldId id="7574" r:id="rId18"/>
    <p:sldId id="7549"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14</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17</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5C751-9A63-49CE-9D09-40590A2B5E2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6142684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5C751-9A63-49CE-9D09-40590A2B5E2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1135241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5C751-9A63-49CE-9D09-40590A2B5E2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9985664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72152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82903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6148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8472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403518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141840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384549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5C751-9A63-49CE-9D09-40590A2B5E2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5520728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E5C751-9A63-49CE-9D09-40590A2B5E2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35375114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5C751-9A63-49CE-9D09-40590A2B5E2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254010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5C751-9A63-49CE-9D09-40590A2B5E2A}"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3086390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5C751-9A63-49CE-9D09-40590A2B5E2A}"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4601534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5C751-9A63-49CE-9D09-40590A2B5E2A}"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16151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5C751-9A63-49CE-9D09-40590A2B5E2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1650375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5C751-9A63-49CE-9D09-40590A2B5E2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DD63-FCAC-4B95-9B5B-B9F3C4B48431}" type="slidenum">
              <a:rPr lang="en-US" smtClean="0"/>
              <a:t>‹#›</a:t>
            </a:fld>
            <a:endParaRPr lang="en-US"/>
          </a:p>
        </p:txBody>
      </p:sp>
    </p:spTree>
    <p:extLst>
      <p:ext uri="{BB962C8B-B14F-4D97-AF65-F5344CB8AC3E}">
        <p14:creationId xmlns:p14="http://schemas.microsoft.com/office/powerpoint/2010/main" val="24370946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D3A9B-6858-46C5-9957-74D52F60B572}" type="datetimeFigureOut">
              <a:rPr lang="zh-CN" altLang="en-US" smtClean="0"/>
              <a:t>2023/12/6</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3A091-A28E-42F4-979B-75C3C6B544DC}" type="slidenum">
              <a:rPr lang="zh-CN" altLang="en-US" smtClean="0"/>
              <a:t>‹#›</a:t>
            </a:fld>
            <a:endParaRPr lang="zh-CN" altLang="en-US" dirty="0"/>
          </a:p>
        </p:txBody>
      </p:sp>
      <p:pic>
        <p:nvPicPr>
          <p:cNvPr id="7" name="Picture 6" descr="Shape&#10;&#10;Description automatically generated with medium confidence">
            <a:extLst>
              <a:ext uri="{FF2B5EF4-FFF2-40B4-BE49-F238E27FC236}">
                <a16:creationId xmlns:a16="http://schemas.microsoft.com/office/drawing/2014/main" id="{81D04133-30E1-49D9-805B-A6F63E434910}"/>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1189087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5.xml"/><Relationship Id="rId5" Type="http://schemas.microsoft.com/office/2007/relationships/hdphoto" Target="../media/hdphoto4.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A4926-2D22-43C8-95A3-A62A2DF44A28}"/>
              </a:ext>
            </a:extLst>
          </p:cNvPr>
          <p:cNvPicPr>
            <a:picLocks noChangeAspect="1"/>
          </p:cNvPicPr>
          <p:nvPr/>
        </p:nvPicPr>
        <p:blipFill>
          <a:blip r:embed="rId2"/>
          <a:stretch>
            <a:fillRect/>
          </a:stretch>
        </p:blipFill>
        <p:spPr>
          <a:xfrm>
            <a:off x="1691953" y="839137"/>
            <a:ext cx="8033938" cy="3452601"/>
          </a:xfrm>
          <a:prstGeom prst="rect">
            <a:avLst/>
          </a:prstGeom>
        </p:spPr>
      </p:pic>
    </p:spTree>
    <p:extLst>
      <p:ext uri="{BB962C8B-B14F-4D97-AF65-F5344CB8AC3E}">
        <p14:creationId xmlns:p14="http://schemas.microsoft.com/office/powerpoint/2010/main" val="141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id="{D857F0C3-3374-46CE-A6CD-0A987643C7D8}"/>
              </a:ext>
            </a:extLst>
          </p:cNvPr>
          <p:cNvSpPr txBox="1"/>
          <p:nvPr/>
        </p:nvSpPr>
        <p:spPr>
          <a:xfrm>
            <a:off x="2667081" y="449457"/>
            <a:ext cx="9136991" cy="1077218"/>
          </a:xfrm>
          <a:prstGeom prst="rect">
            <a:avLst/>
          </a:prstGeom>
          <a:noFill/>
        </p:spPr>
        <p:txBody>
          <a:bodyPr wrap="square" rtlCol="0">
            <a:spAutoFit/>
          </a:bodyPr>
          <a:lstStyle/>
          <a:p>
            <a:pPr lvl="0"/>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id="{182ACBB7-EF7D-4D0B-A983-14E6AB11C7BE}"/>
              </a:ext>
            </a:extLst>
          </p:cNvPr>
          <p:cNvGrpSpPr/>
          <p:nvPr/>
        </p:nvGrpSpPr>
        <p:grpSpPr>
          <a:xfrm>
            <a:off x="150966" y="1696849"/>
            <a:ext cx="11653105" cy="3609441"/>
            <a:chOff x="503736" y="2521384"/>
            <a:chExt cx="6345105" cy="3045110"/>
          </a:xfrm>
        </p:grpSpPr>
        <p:sp>
          <p:nvSpPr>
            <p:cNvPr id="9" name="TextBox 8">
              <a:extLst>
                <a:ext uri="{FF2B5EF4-FFF2-40B4-BE49-F238E27FC236}">
                  <a16:creationId xmlns:a16="http://schemas.microsoft.com/office/drawing/2014/main" id="{5A2783B5-3F56-4337-9D0C-9C6435FC3CA9}"/>
                </a:ext>
              </a:extLst>
            </p:cNvPr>
            <p:cNvSpPr txBox="1"/>
            <p:nvPr/>
          </p:nvSpPr>
          <p:spPr>
            <a:xfrm>
              <a:off x="990524" y="3011949"/>
              <a:ext cx="5858317" cy="2554545"/>
            </a:xfrm>
            <a:prstGeom prst="rect">
              <a:avLst/>
            </a:prstGeom>
            <a:noFill/>
            <a:ln w="57150">
              <a:noFill/>
            </a:ln>
          </p:spPr>
          <p:txBody>
            <a:bodyPr wrap="square">
              <a:spAutoFit/>
            </a:bodyPr>
            <a:lstStyle/>
            <a:p>
              <a:pPr algn="just"/>
              <a:r>
                <a:rPr lang="vi-VN" sz="40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Vì sao thời gian trò chuyện của ba mẹ con cứ được cộng thêm mãi.</a:t>
            </a:r>
          </a:p>
        </p:txBody>
      </p:sp>
      <p:grpSp>
        <p:nvGrpSpPr>
          <p:cNvPr id="8" name="Group 7">
            <a:extLst>
              <a:ext uri="{FF2B5EF4-FFF2-40B4-BE49-F238E27FC236}">
                <a16:creationId xmlns:a16="http://schemas.microsoft.com/office/drawing/2014/main" id="{AD4AADA4-A899-4B5B-A17F-61949220281B}"/>
              </a:ext>
            </a:extLst>
          </p:cNvPr>
          <p:cNvGrpSpPr/>
          <p:nvPr/>
        </p:nvGrpSpPr>
        <p:grpSpPr>
          <a:xfrm>
            <a:off x="406484" y="1486947"/>
            <a:ext cx="11829082" cy="4970487"/>
            <a:chOff x="515318" y="978946"/>
            <a:chExt cx="11829082" cy="5965468"/>
          </a:xfrm>
        </p:grpSpPr>
        <p:sp>
          <p:nvSpPr>
            <p:cNvPr id="9" name="TextBox 8">
              <a:extLst>
                <a:ext uri="{FF2B5EF4-FFF2-40B4-BE49-F238E27FC236}">
                  <a16:creationId xmlns:a16="http://schemas.microsoft.com/office/drawing/2014/main" id="{66A88412-05CB-4656-BF99-D8C5CBD97E66}"/>
                </a:ext>
              </a:extLst>
            </p:cNvPr>
            <p:cNvSpPr txBox="1"/>
            <p:nvPr/>
          </p:nvSpPr>
          <p:spPr>
            <a:xfrm>
              <a:off x="742521" y="2140438"/>
              <a:ext cx="11041408" cy="30659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23F98E79-B296-4E78-8C9E-E262C593B3C8}"/>
                </a:ext>
              </a:extLst>
            </p:cNvPr>
            <p:cNvGrpSpPr/>
            <p:nvPr/>
          </p:nvGrpSpPr>
          <p:grpSpPr>
            <a:xfrm>
              <a:off x="515318" y="978946"/>
              <a:ext cx="11829082" cy="5965468"/>
              <a:chOff x="362918" y="1369539"/>
              <a:chExt cx="11829082" cy="5965468"/>
            </a:xfrm>
          </p:grpSpPr>
          <p:sp>
            <p:nvSpPr>
              <p:cNvPr id="11" name="TextBox 10">
                <a:extLst>
                  <a:ext uri="{FF2B5EF4-FFF2-40B4-BE49-F238E27FC236}">
                    <a16:creationId xmlns:a16="http://schemas.microsoft.com/office/drawing/2014/main" id="{F4253037-D157-4D41-834C-9CADE2C91D46}"/>
                  </a:ext>
                </a:extLst>
              </p:cNvPr>
              <p:cNvSpPr txBox="1"/>
              <p:nvPr/>
            </p:nvSpPr>
            <p:spPr>
              <a:xfrm>
                <a:off x="966457" y="4269099"/>
                <a:ext cx="11225543" cy="30659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r>
                <a:b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b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r>
                <a:b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b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2" name="Rectangle 11">
                <a:extLst>
                  <a:ext uri="{FF2B5EF4-FFF2-40B4-BE49-F238E27FC236}">
                    <a16:creationId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 đã kể cho chị em Thư những chuyện gì?</a:t>
            </a:r>
          </a:p>
        </p:txBody>
      </p:sp>
      <p:grpSp>
        <p:nvGrpSpPr>
          <p:cNvPr id="8" name="Group 7">
            <a:extLst>
              <a:ext uri="{FF2B5EF4-FFF2-40B4-BE49-F238E27FC236}">
                <a16:creationId xmlns:a16="http://schemas.microsoft.com/office/drawing/2014/main" id="{85688698-9502-4743-A99F-6F2AC1B68083}"/>
              </a:ext>
            </a:extLst>
          </p:cNvPr>
          <p:cNvGrpSpPr/>
          <p:nvPr/>
        </p:nvGrpSpPr>
        <p:grpSpPr>
          <a:xfrm>
            <a:off x="-198637" y="1227496"/>
            <a:ext cx="11711764" cy="3832723"/>
            <a:chOff x="-198637" y="966102"/>
            <a:chExt cx="12541284" cy="3832723"/>
          </a:xfrm>
        </p:grpSpPr>
        <p:sp>
          <p:nvSpPr>
            <p:cNvPr id="9" name="TextBox 8">
              <a:extLst>
                <a:ext uri="{FF2B5EF4-FFF2-40B4-BE49-F238E27FC236}">
                  <a16:creationId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id="{F4EB75AD-663F-4544-9C36-216BBE5AD8E7}"/>
              </a:ext>
            </a:extLst>
          </p:cNvPr>
          <p:cNvGrpSpPr/>
          <p:nvPr/>
        </p:nvGrpSpPr>
        <p:grpSpPr>
          <a:xfrm>
            <a:off x="2555879" y="3561802"/>
            <a:ext cx="9376949" cy="5856422"/>
            <a:chOff x="2210738" y="-1461943"/>
            <a:chExt cx="10710706" cy="5856422"/>
          </a:xfrm>
        </p:grpSpPr>
        <p:grpSp>
          <p:nvGrpSpPr>
            <p:cNvPr id="13" name="Group 12">
              <a:extLst>
                <a:ext uri="{FF2B5EF4-FFF2-40B4-BE49-F238E27FC236}">
                  <a16:creationId xmlns:a16="http://schemas.microsoft.com/office/drawing/2014/main" id="{93E41D69-EA19-4E4C-B9D5-45D47C58CFCE}"/>
                </a:ext>
              </a:extLst>
            </p:cNvPr>
            <p:cNvGrpSpPr/>
            <p:nvPr/>
          </p:nvGrpSpPr>
          <p:grpSpPr>
            <a:xfrm>
              <a:off x="3320903" y="-1461943"/>
              <a:ext cx="9600541" cy="5856422"/>
              <a:chOff x="3637968" y="-666044"/>
              <a:chExt cx="8159355" cy="5566426"/>
            </a:xfrm>
          </p:grpSpPr>
          <p:pic>
            <p:nvPicPr>
              <p:cNvPr id="15" name="Picture 4">
                <a:extLst>
                  <a:ext uri="{FF2B5EF4-FFF2-40B4-BE49-F238E27FC236}">
                    <a16:creationId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8159355"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C51A12-30C9-4D55-A9BC-B898748363F9}"/>
                  </a:ext>
                </a:extLst>
              </p:cNvPr>
              <p:cNvSpPr txBox="1"/>
              <p:nvPr/>
            </p:nvSpPr>
            <p:spPr>
              <a:xfrm>
                <a:off x="4049663" y="1255897"/>
                <a:ext cx="7134775" cy="8159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F9E95A2D-2676-4248-B458-366A6A07A0E7}"/>
              </a:ext>
            </a:extLst>
          </p:cNvPr>
          <p:cNvGrpSpPr/>
          <p:nvPr/>
        </p:nvGrpSpPr>
        <p:grpSpPr>
          <a:xfrm>
            <a:off x="1532645" y="46795"/>
            <a:ext cx="9533109" cy="1353345"/>
            <a:chOff x="1603464" y="2459552"/>
            <a:chExt cx="9533109" cy="856397"/>
          </a:xfrm>
        </p:grpSpPr>
        <p:sp>
          <p:nvSpPr>
            <p:cNvPr id="5" name="矩形 30">
              <a:extLst>
                <a:ext uri="{FF2B5EF4-FFF2-40B4-BE49-F238E27FC236}">
                  <a16:creationId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id="{2D2B9D60-0435-4CE4-986D-9F868B270C9D}"/>
              </a:ext>
            </a:extLst>
          </p:cNvPr>
          <p:cNvSpPr txBox="1"/>
          <p:nvPr/>
        </p:nvSpPr>
        <p:spPr>
          <a:xfrm>
            <a:off x="2481313" y="42763"/>
            <a:ext cx="8652412" cy="1200329"/>
          </a:xfrm>
          <a:prstGeom prst="rect">
            <a:avLst/>
          </a:prstGeom>
          <a:noFill/>
        </p:spPr>
        <p:txBody>
          <a:bodyPr wrap="square" rtlCol="0">
            <a:spAutoFit/>
          </a:bodyPr>
          <a:lstStyle/>
          <a:p>
            <a:pPr algn="just">
              <a:defRPr/>
            </a:pPr>
            <a:r>
              <a:rPr lang="vi-VN"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id="{70DF4828-868D-44AE-9104-F6735DD7F31F}"/>
              </a:ext>
            </a:extLst>
          </p:cNvPr>
          <p:cNvGrpSpPr/>
          <p:nvPr/>
        </p:nvGrpSpPr>
        <p:grpSpPr>
          <a:xfrm>
            <a:off x="1267931" y="3927762"/>
            <a:ext cx="9489014" cy="6364063"/>
            <a:chOff x="2241975" y="-1440890"/>
            <a:chExt cx="9517430" cy="5886450"/>
          </a:xfrm>
        </p:grpSpPr>
        <p:grpSp>
          <p:nvGrpSpPr>
            <p:cNvPr id="9" name="Group 8">
              <a:extLst>
                <a:ext uri="{FF2B5EF4-FFF2-40B4-BE49-F238E27FC236}">
                  <a16:creationId xmlns:a16="http://schemas.microsoft.com/office/drawing/2014/main" id="{92C0B23A-088C-4DEE-8C6C-80B0AADF71D0}"/>
                </a:ext>
              </a:extLst>
            </p:cNvPr>
            <p:cNvGrpSpPr/>
            <p:nvPr/>
          </p:nvGrpSpPr>
          <p:grpSpPr>
            <a:xfrm>
              <a:off x="3458991" y="-1440890"/>
              <a:ext cx="8300414" cy="5886450"/>
              <a:chOff x="3755327" y="-646033"/>
              <a:chExt cx="7054397" cy="5594966"/>
            </a:xfrm>
          </p:grpSpPr>
          <p:pic>
            <p:nvPicPr>
              <p:cNvPr id="11" name="Picture 4">
                <a:extLst>
                  <a:ext uri="{FF2B5EF4-FFF2-40B4-BE49-F238E27FC236}">
                    <a16:creationId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755327" y="-646033"/>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E5BA41-1232-4F56-8582-F9C722DBCA3E}"/>
                  </a:ext>
                </a:extLst>
              </p:cNvPr>
              <p:cNvSpPr txBox="1"/>
              <p:nvPr/>
            </p:nvSpPr>
            <p:spPr>
              <a:xfrm>
                <a:off x="4271016" y="1359922"/>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thứ</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ba</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đóng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vai</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trong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hai</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chị</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kể</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lại</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chuyện</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kể</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41975" y="246988"/>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4EC7EC74-E18E-44CD-9544-0570448AF6BE}"/>
              </a:ext>
            </a:extLst>
          </p:cNvPr>
          <p:cNvSpPr/>
          <p:nvPr/>
        </p:nvSpPr>
        <p:spPr>
          <a:xfrm>
            <a:off x="443345" y="1392468"/>
            <a:ext cx="11526982" cy="463681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Đóng vai Hân: </a:t>
            </a:r>
            <a:r>
              <a:rPr lang="vi-VN"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Đóng vai Thư: </a:t>
            </a:r>
            <a:r>
              <a:rPr lang="vi-VN"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7DA5E908-3821-4E4C-BEA6-975351FD09DC}"/>
              </a:ext>
            </a:extLst>
          </p:cNvPr>
          <p:cNvGrpSpPr/>
          <p:nvPr/>
        </p:nvGrpSpPr>
        <p:grpSpPr>
          <a:xfrm>
            <a:off x="1532645" y="-299569"/>
            <a:ext cx="10131035" cy="1353345"/>
            <a:chOff x="1603464" y="2459552"/>
            <a:chExt cx="9533109" cy="856397"/>
          </a:xfrm>
        </p:grpSpPr>
        <p:sp>
          <p:nvSpPr>
            <p:cNvPr id="5" name="矩形 30">
              <a:extLst>
                <a:ext uri="{FF2B5EF4-FFF2-40B4-BE49-F238E27FC236}">
                  <a16:creationId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id="{BFDF8E20-032F-4739-BFFD-1489037ABF45}"/>
              </a:ext>
            </a:extLst>
          </p:cNvPr>
          <p:cNvSpPr txBox="1"/>
          <p:nvPr/>
        </p:nvSpPr>
        <p:spPr>
          <a:xfrm>
            <a:off x="2352936" y="67465"/>
            <a:ext cx="9310744" cy="646331"/>
          </a:xfrm>
          <a:prstGeom prst="rect">
            <a:avLst/>
          </a:prstGeom>
          <a:noFill/>
        </p:spPr>
        <p:txBody>
          <a:bodyPr wrap="square" rtlCol="0">
            <a:spAutoFit/>
          </a:bodyPr>
          <a:lstStyle/>
          <a:p>
            <a:pPr lvl="0" algn="ct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Rectangle 12">
            <a:extLst>
              <a:ext uri="{FF2B5EF4-FFF2-40B4-BE49-F238E27FC236}">
                <a16:creationId xmlns:a16="http://schemas.microsoft.com/office/drawing/2014/main" id="{9438D5F4-218B-4B22-B63C-E42EBEEF951D}"/>
              </a:ext>
            </a:extLst>
          </p:cNvPr>
          <p:cNvSpPr/>
          <p:nvPr/>
        </p:nvSpPr>
        <p:spPr>
          <a:xfrm>
            <a:off x="249382" y="1080832"/>
            <a:ext cx="11720945" cy="554035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Câu chuyện làm em thấy thật thích những cuộc trò chuyện đầm ấm của ba mẹ con Thư trước giờ đi ngủ.</a:t>
            </a:r>
          </a:p>
          <a:p>
            <a:pPr lvl="0" algn="just"/>
            <a:r>
              <a:rPr lang="vi-VN"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Câu chuyện khiến em mong muốn được trò chuyện, chia sẻ nhiều hơn với người thân về việc học tập của mình.</a:t>
            </a:r>
          </a:p>
          <a:p>
            <a:pPr lvl="0" algn="just"/>
            <a:r>
              <a:rPr lang="vi-VN"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gì</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6" name="Rectangle 5"/>
          <p:cNvSpPr/>
          <p:nvPr/>
        </p:nvSpPr>
        <p:spPr>
          <a:xfrm>
            <a:off x="942341" y="1886548"/>
            <a:ext cx="10169028" cy="3477875"/>
          </a:xfrm>
          <a:prstGeom prst="rect">
            <a:avLst/>
          </a:prstGeom>
        </p:spPr>
        <p:txBody>
          <a:bodyPr wrap="square">
            <a:spAutoFit/>
          </a:bodyPr>
          <a:lstStyle/>
          <a:p>
            <a:pPr lvl="0" algn="ctr"/>
            <a:r>
              <a:rPr lang="vi-VN" sz="4400" b="1" dirty="0">
                <a:solidFill>
                  <a:srgbClr val="002060"/>
                </a:solidFill>
                <a:latin typeface="Times New Roman" panose="02020603050405020304" pitchFamily="18" charset="0"/>
                <a:cs typeface="Times New Roman" panose="02020603050405020304" pitchFamily="18" charset="0"/>
              </a:rPr>
              <a:t>Câu chuyện kể về việc làm yêu thích là đọc sách và trò chuyện của ba mẹ con bạn Thư trước giờ đi ngủ. Qua đó, cảm nhận được tình cảm yêu thương, những buổi tối vui vẻ, </a:t>
            </a:r>
            <a:r>
              <a:rPr lang="en-US" sz="4400" b="1" dirty="0">
                <a:solidFill>
                  <a:srgbClr val="002060"/>
                </a:solidFill>
                <a:latin typeface="Times New Roman" panose="02020603050405020304" pitchFamily="18" charset="0"/>
                <a:cs typeface="Times New Roman" panose="02020603050405020304" pitchFamily="18" charset="0"/>
              </a:rPr>
              <a:t>đ</a:t>
            </a:r>
            <a:r>
              <a:rPr lang="vi-VN" sz="4400" b="1" dirty="0" smtClean="0">
                <a:solidFill>
                  <a:srgbClr val="002060"/>
                </a:solidFill>
                <a:latin typeface="Times New Roman" panose="02020603050405020304" pitchFamily="18" charset="0"/>
                <a:cs typeface="Times New Roman" panose="02020603050405020304" pitchFamily="18" charset="0"/>
              </a:rPr>
              <a:t>ầm </a:t>
            </a:r>
            <a:r>
              <a:rPr lang="vi-VN" sz="4400" b="1" dirty="0">
                <a:solidFill>
                  <a:srgbClr val="002060"/>
                </a:solidFill>
                <a:latin typeface="Times New Roman" panose="02020603050405020304" pitchFamily="18" charset="0"/>
                <a:cs typeface="Times New Roman" panose="02020603050405020304" pitchFamily="18" charset="0"/>
              </a:rPr>
              <a:t>ấm của gia đình Thư.</a:t>
            </a:r>
            <a:endPar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854260" y="2035943"/>
            <a:ext cx="5364945" cy="2786113"/>
          </a:xfrm>
          <a:prstGeom prst="rect">
            <a:avLst/>
          </a:prstGeom>
        </p:spPr>
      </p:pic>
      <p:pic>
        <p:nvPicPr>
          <p:cNvPr id="3" name="Picture 2"/>
          <p:cNvPicPr>
            <a:picLocks noChangeAspect="1"/>
          </p:cNvPicPr>
          <p:nvPr/>
        </p:nvPicPr>
        <p:blipFill>
          <a:blip r:embed="rId5"/>
          <a:stretch>
            <a:fillRect/>
          </a:stretch>
        </p:blipFill>
        <p:spPr>
          <a:xfrm>
            <a:off x="2160928" y="1357627"/>
            <a:ext cx="2383743" cy="920576"/>
          </a:xfrm>
          <a:prstGeom prst="rect">
            <a:avLst/>
          </a:prstGeom>
        </p:spPr>
      </p:pic>
    </p:spTree>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567" y="346363"/>
            <a:ext cx="7941048" cy="3035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5416868"/>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5006179"/>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a16="http://schemas.microsoft.com/office/drawing/2014/main" id="{449F9AEC-10D7-4855-A51B-A9F2F6FA6DF1}"/>
              </a:ext>
            </a:extLst>
          </p:cNvPr>
          <p:cNvSpPr/>
          <p:nvPr/>
        </p:nvSpPr>
        <p:spPr>
          <a:xfrm>
            <a:off x="3727437" y="1096659"/>
            <a:ext cx="5166192"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rành</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rọt</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nắc</a:t>
            </a:r>
            <a:r>
              <a:rPr lang="en-US" sz="5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nẻ</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rúc</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rích</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1924C65A-90C4-43BA-AEE2-495D1DB75311}"/>
              </a:ext>
            </a:extLst>
          </p:cNvPr>
          <p:cNvSpPr/>
          <p:nvPr/>
        </p:nvSpPr>
        <p:spPr>
          <a:xfrm>
            <a:off x="978943" y="1773946"/>
            <a:ext cx="10325990" cy="3785652"/>
          </a:xfrm>
          <a:prstGeom prst="rect">
            <a:avLst/>
          </a:prstGeom>
        </p:spPr>
        <p:txBody>
          <a:bodyPr wrap="square">
            <a:spAutoFit/>
          </a:bodyPr>
          <a:lstStyle/>
          <a:p>
            <a:pPr marL="44450" lvl="0" algn="just">
              <a:lnSpc>
                <a:spcPct val="150000"/>
              </a:lnSpc>
              <a:defRPr/>
            </a:pPr>
            <a:r>
              <a:rPr lang="vi-VN"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 thì kể cho mẹ nghe</a:t>
            </a:r>
            <a:r>
              <a:rPr lang="en-US"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chuyện được cô giáo mời đọc bài văn trước cả lớp,/ về những bài toán thử trí thông minh/ các bạn thường đố nhau trong giờ ra chơi…</a:t>
            </a:r>
            <a:r>
              <a:rPr lang="en-US" sz="4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TotalTime>
  <Words>821</Words>
  <Application>Microsoft Office PowerPoint</Application>
  <PresentationFormat>Widescreen</PresentationFormat>
  <Paragraphs>61</Paragraphs>
  <Slides>19</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微软雅黑</vt:lpstr>
      <vt:lpstr>宋体</vt:lpstr>
      <vt:lpstr>Arial</vt:lpstr>
      <vt:lpstr>Arial-Rounded</vt:lpstr>
      <vt:lpstr>Calibri</vt:lpstr>
      <vt:lpstr>Calibri Light</vt:lpstr>
      <vt:lpstr>等线</vt:lpstr>
      <vt:lpstr>inpin heiti</vt:lpstr>
      <vt:lpstr>Roboto Condensed Light</vt:lpstr>
      <vt:lpstr>Times New Roman</vt:lpstr>
      <vt:lpstr>VNI-Avo</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2022-08-15T23:25:33Z</dcterms:created>
  <dcterms:modified xsi:type="dcterms:W3CDTF">2023-12-06T00:07:37Z</dcterms:modified>
</cp:coreProperties>
</file>