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317" r:id="rId3"/>
    <p:sldId id="270" r:id="rId4"/>
    <p:sldId id="263" r:id="rId5"/>
    <p:sldId id="280" r:id="rId6"/>
    <p:sldId id="314" r:id="rId7"/>
    <p:sldId id="315" r:id="rId8"/>
    <p:sldId id="316" r:id="rId9"/>
    <p:sldId id="318" r:id="rId10"/>
    <p:sldId id="297" r:id="rId12"/>
    <p:sldId id="320" r:id="rId13"/>
    <p:sldId id="305" r:id="rId14"/>
    <p:sldId id="293" r:id="rId15"/>
    <p:sldId id="307" r:id="rId16"/>
    <p:sldId id="308" r:id="rId17"/>
    <p:sldId id="309" r:id="rId18"/>
    <p:sldId id="310" r:id="rId19"/>
    <p:sldId id="311" r:id="rId20"/>
    <p:sldId id="312" r:id="rId21"/>
  </p:sldIdLst>
  <p:sldSz cx="12192000" cy="6858000"/>
  <p:notesSz cx="6858000" cy="9144000"/>
  <p:embeddedFontLst>
    <p:embeddedFont>
      <p:font typeface="SimSun" panose="02010600030101010101" pitchFamily="2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Nunito Black" panose="00000A00000000000000" pitchFamily="2" charset="0"/>
      <p:bold r:id="rId30"/>
    </p:embeddedFont>
    <p:embeddedFont>
      <p:font typeface="Calibri Light" panose="020F030202020403020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971BE-A81E-413B-80D2-5412762DAB8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3D8DA-F834-407B-8816-8F2FB4AD3B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162D-E0FA-4FE3-82D9-D72EAD434DFD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100D4-F865-490A-B85C-072B75E184B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8BC25-BEC1-4A40-AE40-6A71F8029E0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svg"/><Relationship Id="rId7" Type="http://schemas.openxmlformats.org/officeDocument/2006/relationships/image" Target="../media/image33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1.GIF"/><Relationship Id="rId1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63" r="1112"/>
          <a:stretch>
            <a:fillRect/>
          </a:stretch>
        </p:blipFill>
        <p:spPr>
          <a:xfrm>
            <a:off x="0" y="4347"/>
            <a:ext cx="12192000" cy="72143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039" b="100000" l="0" r="99716"/>
                    </a14:imgEffect>
                    <a14:imgEffect>
                      <a14:brightnessContrast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73" y="1222914"/>
            <a:ext cx="12244554" cy="56307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161779"/>
            <a:ext cx="118566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CÔ 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DỰ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GIỜ</a:t>
            </a:r>
            <a:endParaRPr lang="en-US" sz="40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LỚP 3B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1431" y="2967335"/>
            <a:ext cx="31691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02364" y="4445101"/>
            <a:ext cx="3851910" cy="5530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GVCN: </a:t>
            </a:r>
            <a:r>
              <a:rPr lang="en-US" sz="3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Võ Thị Thu Lai</a:t>
            </a:r>
            <a:endParaRPr 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671279" y="382185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Nunito Black" panose="00000A00000000000000" pitchFamily="2" charset="0"/>
              </a:rPr>
              <a:t>2 cm</a:t>
            </a:r>
            <a:endParaRPr lang="en-US" sz="24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667768" y="2357430"/>
            <a:ext cx="3143272" cy="2963994"/>
          </a:xfrm>
          <a:prstGeom prst="ellipse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https://img.loigiaihay.com/picture/2022/0303/b2_1.PN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675" y="2232219"/>
            <a:ext cx="3372827" cy="317211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10361912" y="3922403"/>
            <a:ext cx="992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</a:rPr>
              <a:t>2 cm</a:t>
            </a:r>
            <a:endParaRPr lang="en-US" sz="2400" dirty="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2841" y="1094046"/>
            <a:ext cx="11105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tờ giấy hình tròn được dán vào hình vuông (như hình vẽ). Biết bán kính của hình tròn là 2 cm. Hỏi cạnh hình vuông dài bao nhiêu xăng-ti-mét?</a:t>
            </a:r>
            <a:endParaRPr lang="vi-VN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Graphical user interface, application, Teams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>
            <a:fillRect/>
          </a:stretch>
        </p:blipFill>
        <p:spPr>
          <a:xfrm>
            <a:off x="274096" y="64685"/>
            <a:ext cx="2475889" cy="978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7" name="Straight Connector 26"/>
          <p:cNvCxnSpPr/>
          <p:nvPr/>
        </p:nvCxnSpPr>
        <p:spPr>
          <a:xfrm>
            <a:off x="10185258" y="3827379"/>
            <a:ext cx="1656098" cy="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H="1" flipV="1">
            <a:off x="8637452" y="3809177"/>
            <a:ext cx="1571636" cy="182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341" y="3083193"/>
            <a:ext cx="83820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 x 2 = 4 (cm)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</a:t>
            </a:r>
            <a:r>
              <a:rPr lang="vi-VN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kính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cm.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862" y="26530"/>
            <a:ext cx="116996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dm.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img.loigiaihay.com/picture/2022/0303/b3.PN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00" y="1296552"/>
            <a:ext cx="4426782" cy="25010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-766928" y="2969955"/>
            <a:ext cx="873591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x 7 = 7 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b)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x 4 = 4 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7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4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55045" y="1227781"/>
            <a:ext cx="3973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648438" y="1135448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739667" y="3731359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32235" y="3678874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98413" y="3765965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9077111" y="1820562"/>
            <a:ext cx="223245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077111" y="1837038"/>
            <a:ext cx="0" cy="108739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077111" y="2924432"/>
            <a:ext cx="111622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193338" y="2924432"/>
            <a:ext cx="0" cy="72820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-46989" y="5604669"/>
            <a:ext cx="1213348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</a:t>
            </a:r>
            <a:r>
              <a:rPr lang="vi-VN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nh độ dài quãng đường từ B đến E như hình vẽ của chú ếch?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10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oogle Shape;94;p1"/>
          <p:cNvPicPr preferRelativeResize="0"/>
          <p:nvPr/>
        </p:nvPicPr>
        <p:blipFill rotWithShape="1">
          <a:blip r:embed="rId1"/>
          <a:srcRect l="15791" r="11765" b="1"/>
          <a:stretch>
            <a:fillRect/>
          </a:stretch>
        </p:blipFill>
        <p:spPr>
          <a:xfrm>
            <a:off x="2401334" y="235322"/>
            <a:ext cx="2620363" cy="2332230"/>
          </a:xfrm>
          <a:prstGeom prst="rect">
            <a:avLst/>
          </a:prstGeom>
          <a:noFill/>
        </p:spPr>
      </p:pic>
      <p:pic>
        <p:nvPicPr>
          <p:cNvPr id="6" name="Google Shape;97;p1"/>
          <p:cNvPicPr preferRelativeResize="0"/>
          <p:nvPr/>
        </p:nvPicPr>
        <p:blipFill rotWithShape="1">
          <a:blip r:embed="rId2"/>
          <a:srcRect l="10160" r="12730" b="2"/>
          <a:stretch>
            <a:fillRect/>
          </a:stretch>
        </p:blipFill>
        <p:spPr>
          <a:xfrm>
            <a:off x="7710676" y="4095623"/>
            <a:ext cx="2873316" cy="2348046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1350" y="2455060"/>
            <a:ext cx="12020650" cy="1432920"/>
          </a:xfrm>
          <a:prstGeom prst="rect">
            <a:avLst/>
          </a:prstGeom>
        </p:spPr>
        <p:style>
          <a:lnRef idx="1">
            <a:schemeClr val="accent5"/>
          </a:lnRef>
          <a:fillRef idx="1001">
            <a:schemeClr val="lt1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Cảm ơn quý thầy cô đã tới dự giờ tiết học toán ngày hôm nay!</a:t>
            </a:r>
            <a:endParaRPr lang="en-US" sz="4800" b="1" kern="1200" dirty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Fram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4097183" y="3957413"/>
            <a:ext cx="20386365" cy="101931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5083" y="2057847"/>
            <a:ext cx="1434043" cy="327271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23682" y="1872151"/>
            <a:ext cx="10185350" cy="680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5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35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35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35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4435" dirty="0" smtClean="0">
                <a:solidFill>
                  <a:srgbClr val="262A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435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435" b="0" i="0" u="none" strike="noStrike" kern="1200" cap="none" spc="0" normalizeH="0" noProof="0" dirty="0" smtClean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35" b="0" i="0" u="none" strike="noStrike" kern="1200" cap="none" spc="0" normalizeH="0" noProof="0" dirty="0" err="1" smtClean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35" b="0" i="0" u="none" strike="noStrike" kern="1200" cap="none" spc="0" normalizeH="0" noProof="0" dirty="0" smtClean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35" b="0" i="0" u="none" strike="noStrike" kern="1200" cap="none" spc="0" normalizeH="0" noProof="0" dirty="0" err="1" smtClean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4435" b="0" i="0" u="none" strike="noStrike" kern="1200" cap="none" spc="0" normalizeH="0" noProof="0" dirty="0" smtClean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35" b="0" i="0" u="none" strike="noStrike" kern="1200" cap="none" spc="0" normalizeH="0" noProof="0" dirty="0" err="1" smtClean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435" b="0" i="0" u="none" strike="noStrike" kern="1200" cap="none" spc="0" normalizeH="0" noProof="0" dirty="0" smtClean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4435" b="0" i="0" u="none" strike="noStrike" kern="1200" cap="none" spc="0" normalizeH="0" noProof="0" dirty="0" smtClean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20320" y="938307"/>
            <a:ext cx="9680695" cy="896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096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6096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645041" y="4088770"/>
            <a:ext cx="2901919" cy="34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ts val="3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55160" y="2211988"/>
            <a:ext cx="4442607" cy="296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04400">
            <a:off x="10812957" y="531024"/>
            <a:ext cx="576117" cy="688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53414" flipH="1">
            <a:off x="2095459" y="2912123"/>
            <a:ext cx="597141" cy="713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</a:fld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08208" y="495842"/>
            <a:ext cx="11388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	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https://img.loigiaihay.com/picture/2022/0303/b1_2.PN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966" y="2065502"/>
            <a:ext cx="6121034" cy="41423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62708" y="2578297"/>
            <a:ext cx="569741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ABC, ACD, ADE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ABCD, ACDE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14423" y="308889"/>
            <a:ext cx="11388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https://img.loigiaihay.com/picture/2022/0303/b2_2.PN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518" y="2728228"/>
            <a:ext cx="3411636" cy="3414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https://img.loigiaihay.com/picture/2022/0927/59-1661343358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54" y="2617213"/>
            <a:ext cx="3505200" cy="352567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287635" y="3349842"/>
            <a:ext cx="76723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423" y="308889"/>
            <a:ext cx="113889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img.loigiaihay.com/picture/2022/0303/bai-3_2.PN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302" y="4121174"/>
            <a:ext cx="3073498" cy="27368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75138" y="3478988"/>
            <a:ext cx="84406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8 = 24 (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715" y="1072231"/>
            <a:ext cx="11388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2" descr="DSTARS-P"/>
          <p:cNvPicPr>
            <a:picLocks noChangeAspect="1" noChangeArrowheads="1" noCrop="1"/>
          </p:cNvPicPr>
          <p:nvPr/>
        </p:nvPicPr>
        <p:blipFill>
          <a:blip r:embed="rId1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246" y="4035995"/>
            <a:ext cx="4033765" cy="215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2" descr="DSTARS-P"/>
          <p:cNvPicPr>
            <a:picLocks noChangeAspect="1" noChangeArrowheads="1" noCrop="1"/>
          </p:cNvPicPr>
          <p:nvPr/>
        </p:nvPicPr>
        <p:blipFill>
          <a:blip r:embed="rId1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03" y="2977662"/>
            <a:ext cx="2435900" cy="33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2" descr="DSTARS-P"/>
          <p:cNvPicPr>
            <a:picLocks noChangeAspect="1" noChangeArrowheads="1" noCrop="1"/>
          </p:cNvPicPr>
          <p:nvPr/>
        </p:nvPicPr>
        <p:blipFill>
          <a:blip r:embed="rId1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649" y="718364"/>
            <a:ext cx="2435900" cy="215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0003-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27823" y="3331062"/>
            <a:ext cx="1774825" cy="298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2209800" y="13"/>
            <a:ext cx="77724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18" rIns="91400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u="sng">
                <a:solidFill>
                  <a:schemeClr val="accent2"/>
                </a:solidFill>
              </a:rPr>
              <a:t>Tự nhiên và Xã hội:</a:t>
            </a:r>
            <a:r>
              <a:rPr lang="en-US" altLang="en-US" sz="3600" u="sng">
                <a:solidFill>
                  <a:srgbClr val="009900"/>
                </a:solidFill>
              </a:rPr>
              <a:t> </a:t>
            </a:r>
            <a:endParaRPr lang="en-US" altLang="en-US" sz="3600" u="sng">
              <a:solidFill>
                <a:srgbClr val="0099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altLang="en-US" sz="3600">
                <a:solidFill>
                  <a:srgbClr val="FF3300"/>
                </a:solidFill>
              </a:rPr>
              <a:t>LOÀI VẬT SỐNG Ở ĐÂU ?</a:t>
            </a:r>
            <a:endParaRPr lang="en-US" altLang="en-US" sz="3600">
              <a:solidFill>
                <a:srgbClr val="FF3300"/>
              </a:solidFill>
            </a:endParaRPr>
          </a:p>
        </p:txBody>
      </p:sp>
      <p:sp>
        <p:nvSpPr>
          <p:cNvPr id="425991" name="Text Box 7"/>
          <p:cNvSpPr txBox="1">
            <a:spLocks noChangeArrowheads="1"/>
          </p:cNvSpPr>
          <p:nvPr/>
        </p:nvSpPr>
        <p:spPr bwMode="auto">
          <a:xfrm>
            <a:off x="1600200" y="1460538"/>
            <a:ext cx="9067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18" rIns="91400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99"/>
                </a:solidFill>
              </a:rPr>
              <a:t>Con gì nhảy nhót leo trèo</a:t>
            </a:r>
            <a:endParaRPr lang="en-US" altLang="en-US" sz="4000" b="1">
              <a:solidFill>
                <a:srgbClr val="000099"/>
              </a:solidFill>
            </a:endParaRPr>
          </a:p>
          <a:p>
            <a:pPr algn="ctr"/>
            <a:r>
              <a:rPr lang="en-US" altLang="en-US" sz="4000" b="1">
                <a:solidFill>
                  <a:srgbClr val="000099"/>
                </a:solidFill>
              </a:rPr>
              <a:t>Mình đầy lông lá, nhăn nheo làm trò?</a:t>
            </a:r>
            <a:endParaRPr lang="en-US" altLang="en-US" sz="4000" b="1">
              <a:solidFill>
                <a:srgbClr val="000099"/>
              </a:solidFill>
            </a:endParaRPr>
          </a:p>
          <a:p>
            <a:pPr algn="ctr"/>
            <a:endParaRPr lang="en-US" altLang="en-US" sz="4000" b="1">
              <a:solidFill>
                <a:srgbClr val="000099"/>
              </a:solidFill>
            </a:endParaRPr>
          </a:p>
        </p:txBody>
      </p:sp>
      <p:pic>
        <p:nvPicPr>
          <p:cNvPr id="425993" name="Picture 9" descr="30svpr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8" y="2895600"/>
            <a:ext cx="5029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rstc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905000" y="533400"/>
            <a:ext cx="7848600" cy="6629400"/>
          </a:xfrm>
          <a:prstGeom prst="rect">
            <a:avLst/>
          </a:prstGeom>
        </p:spPr>
        <p:txBody>
          <a:bodyPr spcFirstLastPara="1" wrap="none" lIns="91400" tIns="45718" rIns="91400" bIns="45718" fromWordArt="1">
            <a:prstTxWarp prst="textArchUp">
              <a:avLst>
                <a:gd name="adj" fmla="val 9612722"/>
              </a:avLst>
            </a:prstTxWarp>
          </a:bodyPr>
          <a:lstStyle/>
          <a:p>
            <a:pPr algn="ctr" eaLnBrk="0" hangingPunct="0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giỏi,chăm ngoan!</a:t>
            </a:r>
            <a:endParaRPr lang="en-US" sz="3600" kern="10" dirty="0">
              <a:ln w="9525">
                <a:solidFill>
                  <a:srgbClr val="000000"/>
                </a:solidFill>
                <a:rou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25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5064" y="-28104"/>
            <a:ext cx="12291961" cy="68861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124200" y="354496"/>
            <a:ext cx="6096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 LÃO ĐÁNH CÁ</a:t>
            </a:r>
            <a:endParaRPr lang="en-US" sz="40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0" y="1588172"/>
            <a:ext cx="45968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vàng </a:t>
            </a:r>
            <a:r>
              <a:rPr lang="en-US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1415" y="-47535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" y="-685800"/>
            <a:ext cx="10457896" cy="57343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43754" y="4537078"/>
            <a:ext cx="1524000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36871" y="4504719"/>
            <a:ext cx="1694634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8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43754" y="5311967"/>
            <a:ext cx="1582532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6 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84885" y="5347967"/>
            <a:ext cx="1708889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000" dirty="0" smtClean="0">
                <a:solidFill>
                  <a:prstClr val="black"/>
                </a:solidFill>
                <a:latin typeface="30"/>
              </a:rPr>
              <a:t>12</a:t>
            </a:r>
            <a:endParaRPr lang="vi-VN" sz="3000" dirty="0">
              <a:solidFill>
                <a:prstClr val="black"/>
              </a:solidFill>
              <a:latin typeface="3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45" y="5419611"/>
            <a:ext cx="672129" cy="5906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77" y="4531761"/>
            <a:ext cx="672128" cy="5377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7" y="5338535"/>
            <a:ext cx="672129" cy="590658"/>
          </a:xfrm>
          <a:prstGeom prst="rect">
            <a:avLst/>
          </a:prstGeom>
        </p:spPr>
      </p:pic>
      <p:pic>
        <p:nvPicPr>
          <p:cNvPr id="16" name="Picture 15" descr="Description: Toán lớp 3 trang 64 Hoạt động | Kết nối tri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86" y="2063590"/>
            <a:ext cx="3669156" cy="185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77044" y="853215"/>
            <a:ext cx="7854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1415" y="-47535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" y="-685800"/>
            <a:ext cx="10457896" cy="57343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43754" y="4537078"/>
            <a:ext cx="1524000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36871" y="4504719"/>
            <a:ext cx="1694634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8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43754" y="5311967"/>
            <a:ext cx="1582532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6 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84885" y="5347967"/>
            <a:ext cx="1708889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000" dirty="0" smtClean="0">
                <a:solidFill>
                  <a:prstClr val="black"/>
                </a:solidFill>
                <a:latin typeface="30"/>
              </a:rPr>
              <a:t>12</a:t>
            </a:r>
            <a:endParaRPr lang="vi-VN" sz="3000" dirty="0">
              <a:solidFill>
                <a:prstClr val="black"/>
              </a:solidFill>
              <a:latin typeface="3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329" y="4557854"/>
            <a:ext cx="672129" cy="5906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78" y="5449722"/>
            <a:ext cx="672128" cy="5377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7" y="5338535"/>
            <a:ext cx="672129" cy="590658"/>
          </a:xfrm>
          <a:prstGeom prst="rect">
            <a:avLst/>
          </a:prstGeom>
        </p:spPr>
      </p:pic>
      <p:pic>
        <p:nvPicPr>
          <p:cNvPr id="16" name="Picture 15" descr="Description: Toán lớp 3 trang 64 Hoạt động | Kết nối tri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86" y="2063590"/>
            <a:ext cx="3669156" cy="185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77044" y="853215"/>
            <a:ext cx="7854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1415" y="-47535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" y="-685800"/>
            <a:ext cx="10457896" cy="57343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43754" y="4537078"/>
            <a:ext cx="1524000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36871" y="4504719"/>
            <a:ext cx="1694634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8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43754" y="5311967"/>
            <a:ext cx="1582532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6 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84885" y="5347967"/>
            <a:ext cx="1708889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000" dirty="0" smtClean="0">
                <a:solidFill>
                  <a:prstClr val="black"/>
                </a:solidFill>
                <a:latin typeface="30"/>
              </a:rPr>
              <a:t>12</a:t>
            </a:r>
            <a:endParaRPr lang="vi-VN" sz="3000" dirty="0">
              <a:solidFill>
                <a:prstClr val="black"/>
              </a:solidFill>
              <a:latin typeface="3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329" y="4557854"/>
            <a:ext cx="672129" cy="5906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95" y="5427580"/>
            <a:ext cx="672128" cy="5377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232" y="5401102"/>
            <a:ext cx="672129" cy="590658"/>
          </a:xfrm>
          <a:prstGeom prst="rect">
            <a:avLst/>
          </a:prstGeom>
        </p:spPr>
      </p:pic>
      <p:pic>
        <p:nvPicPr>
          <p:cNvPr id="16" name="Picture 15" descr="Description: Toán lớp 3 trang 64 Hoạt động | Kết nối tri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86" y="2063590"/>
            <a:ext cx="3669156" cy="185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77044" y="853215"/>
            <a:ext cx="7854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1415" y="-47535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" y="-685800"/>
            <a:ext cx="10457896" cy="57343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43754" y="4537078"/>
            <a:ext cx="1524000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36871" y="4504719"/>
            <a:ext cx="1694634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8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43754" y="5311967"/>
            <a:ext cx="1582532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6 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84885" y="5347967"/>
            <a:ext cx="1708889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000" dirty="0" smtClean="0">
                <a:solidFill>
                  <a:prstClr val="black"/>
                </a:solidFill>
                <a:latin typeface="30"/>
              </a:rPr>
              <a:t>12</a:t>
            </a:r>
            <a:endParaRPr lang="vi-VN" sz="3000" dirty="0">
              <a:solidFill>
                <a:prstClr val="black"/>
              </a:solidFill>
              <a:latin typeface="3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329" y="4557854"/>
            <a:ext cx="672129" cy="5906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78" y="5449722"/>
            <a:ext cx="672128" cy="5377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7" y="5338535"/>
            <a:ext cx="672129" cy="590658"/>
          </a:xfrm>
          <a:prstGeom prst="rect">
            <a:avLst/>
          </a:prstGeom>
        </p:spPr>
      </p:pic>
      <p:pic>
        <p:nvPicPr>
          <p:cNvPr id="16" name="Picture 15" descr="Description: Toán lớp 3 trang 64 Hoạt động | Kết nối tri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63590"/>
            <a:ext cx="2485041" cy="185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77044" y="853215"/>
            <a:ext cx="7854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1"/>
          <a:srcRect r="28893"/>
          <a:stretch>
            <a:fillRect/>
          </a:stretch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605264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653065" y="218962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10168425" y="-238902"/>
            <a:ext cx="1985027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059" y="6144879"/>
            <a:ext cx="12193057" cy="10912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42;p2"/>
          <p:cNvGrpSpPr/>
          <p:nvPr/>
        </p:nvGrpSpPr>
        <p:grpSpPr>
          <a:xfrm>
            <a:off x="1275035" y="396158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6"/>
            <a:srcRect t="10121" b="21922"/>
            <a:stretch>
              <a:fillRect/>
            </a:stretch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9346402" y="3130531"/>
            <a:ext cx="2458511" cy="263978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792" y="261168"/>
            <a:ext cx="12192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96772" y="1253681"/>
            <a:ext cx="1219200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altLang="en-US" sz="5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vi-VN" alt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Luyện tập chung (Tiết 1)</a:t>
            </a:r>
            <a:endParaRPr lang="en-US" alt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 descr="Tiêu chuẩn gạch xây dự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398377" y="160338"/>
            <a:ext cx="2257425" cy="10191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3045" y="1179513"/>
            <a:ext cx="113479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https://img.loigiaihay.com/picture/2022/0927/1_2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92" y="3915508"/>
            <a:ext cx="9026770" cy="252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4"/>
          <p:cNvSpPr/>
          <p:nvPr/>
        </p:nvSpPr>
        <p:spPr>
          <a:xfrm>
            <a:off x="8979877" y="5569243"/>
            <a:ext cx="1500554" cy="619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2205</Words>
  <Application>WPS Presentation</Application>
  <PresentationFormat>Widescreen</PresentationFormat>
  <Paragraphs>130</Paragraphs>
  <Slides>18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30</vt:lpstr>
      <vt:lpstr>Segoe Print</vt:lpstr>
      <vt:lpstr>Arial</vt:lpstr>
      <vt:lpstr>Calibri</vt:lpstr>
      <vt:lpstr>Nunito Black</vt:lpstr>
      <vt:lpstr>Calibri</vt:lpstr>
      <vt:lpstr>AvantGarde</vt:lpstr>
      <vt:lpstr>Microsoft YaHei</vt:lpstr>
      <vt:lpstr>Arial Unicode MS</vt:lpstr>
      <vt:lpstr>Calibri Light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DELL</cp:lastModifiedBy>
  <cp:revision>72</cp:revision>
  <dcterms:created xsi:type="dcterms:W3CDTF">2022-03-30T15:30:00Z</dcterms:created>
  <dcterms:modified xsi:type="dcterms:W3CDTF">2023-12-03T12:36:41Z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857EB9BBFE714BEF9A80F5202C72143C_12</vt:lpwstr>
  </property>
  <property fmtid="{D5CDD505-2E9C-101B-9397-08002B2CF9AE}" pid="3" name="KSOProductBuildVer">
    <vt:lpwstr>1033-12.2.0.13306</vt:lpwstr>
  </property>
</Properties>
</file>