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wdp" ContentType="image/vnd.ms-photo"/>
  <Default Extension="png" ContentType="image/png"/>
  <Default Extension="gif" ContentType="image/gif"/>
  <Default Extension="wmf" ContentType="image/x-wm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348" r:id="rId4"/>
    <p:sldId id="329" r:id="rId6"/>
    <p:sldId id="330" r:id="rId7"/>
    <p:sldId id="347" r:id="rId8"/>
    <p:sldId id="332" r:id="rId9"/>
    <p:sldId id="333" r:id="rId10"/>
    <p:sldId id="334" r:id="rId11"/>
    <p:sldId id="351" r:id="rId12"/>
    <p:sldId id="349" r:id="rId13"/>
    <p:sldId id="259" r:id="rId14"/>
    <p:sldId id="260" r:id="rId15"/>
    <p:sldId id="346" r:id="rId16"/>
    <p:sldId id="342" r:id="rId17"/>
    <p:sldId id="358" r:id="rId18"/>
    <p:sldId id="359" r:id="rId19"/>
    <p:sldId id="360" r:id="rId20"/>
    <p:sldId id="361" r:id="rId21"/>
    <p:sldId id="365" r:id="rId22"/>
    <p:sldId id="362" r:id="rId23"/>
    <p:sldId id="363" r:id="rId24"/>
    <p:sldId id="367" r:id="rId25"/>
    <p:sldId id="366" r:id="rId26"/>
    <p:sldId id="368" r:id="rId27"/>
    <p:sldId id="369" r:id="rId28"/>
    <p:sldId id="370" r:id="rId29"/>
    <p:sldId id="371" r:id="rId30"/>
    <p:sldId id="372" r:id="rId31"/>
    <p:sldId id="373" r:id="rId32"/>
    <p:sldId id="374" r:id="rId33"/>
    <p:sldId id="375" r:id="rId34"/>
  </p:sldIdLst>
  <p:sldSz cx="16276320" cy="9144000"/>
  <p:notesSz cx="6858000" cy="9144000"/>
  <p:defaultTextStyle>
    <a:defPPr>
      <a:defRPr lang="en-US"/>
    </a:defPPr>
    <a:lvl1pPr marL="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2" userDrawn="1">
          <p15:clr>
            <a:srgbClr val="A4A3A4"/>
          </p15:clr>
        </p15:guide>
        <p15:guide id="2" pos="51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howGuides="1">
      <p:cViewPr varScale="1">
        <p:scale>
          <a:sx n="51" d="100"/>
          <a:sy n="51" d="100"/>
        </p:scale>
        <p:origin x="604" y="44"/>
      </p:cViewPr>
      <p:guideLst>
        <p:guide orient="horz" pos="2832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44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24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68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12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565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37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1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250" algn="l" defTabSz="145224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2625" y="1143000"/>
            <a:ext cx="549275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0">
        <p14:doors dir="vert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44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24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6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12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56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3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1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25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440" indent="0">
              <a:buNone/>
              <a:defRPr sz="3200" b="1"/>
            </a:lvl2pPr>
            <a:lvl3pPr marL="1452245" indent="0">
              <a:buNone/>
              <a:defRPr sz="2900" b="1"/>
            </a:lvl3pPr>
            <a:lvl4pPr marL="2178685" indent="0">
              <a:buNone/>
              <a:defRPr sz="2500" b="1"/>
            </a:lvl4pPr>
            <a:lvl5pPr marL="2905125" indent="0">
              <a:buNone/>
              <a:defRPr sz="2500" b="1"/>
            </a:lvl5pPr>
            <a:lvl6pPr marL="3631565" indent="0">
              <a:buNone/>
              <a:defRPr sz="2500" b="1"/>
            </a:lvl6pPr>
            <a:lvl7pPr marL="4357370" indent="0">
              <a:buNone/>
              <a:defRPr sz="2500" b="1"/>
            </a:lvl7pPr>
            <a:lvl8pPr marL="5083810" indent="0">
              <a:buNone/>
              <a:defRPr sz="2500" b="1"/>
            </a:lvl8pPr>
            <a:lvl9pPr marL="581025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440" indent="0">
              <a:buNone/>
              <a:defRPr sz="4400"/>
            </a:lvl2pPr>
            <a:lvl3pPr marL="1452245" indent="0">
              <a:buNone/>
              <a:defRPr sz="3800"/>
            </a:lvl3pPr>
            <a:lvl4pPr marL="2178685" indent="0">
              <a:buNone/>
              <a:defRPr sz="3200"/>
            </a:lvl4pPr>
            <a:lvl5pPr marL="2905125" indent="0">
              <a:buNone/>
              <a:defRPr sz="3200"/>
            </a:lvl5pPr>
            <a:lvl6pPr marL="3631565" indent="0">
              <a:buNone/>
              <a:defRPr sz="3200"/>
            </a:lvl6pPr>
            <a:lvl7pPr marL="4357370" indent="0">
              <a:buNone/>
              <a:defRPr sz="3200"/>
            </a:lvl7pPr>
            <a:lvl8pPr marL="5083810" indent="0">
              <a:buNone/>
              <a:defRPr sz="3200"/>
            </a:lvl8pPr>
            <a:lvl9pPr marL="5810250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440" indent="0">
              <a:buNone/>
              <a:defRPr sz="1900"/>
            </a:lvl2pPr>
            <a:lvl3pPr marL="1452245" indent="0">
              <a:buNone/>
              <a:defRPr sz="1600"/>
            </a:lvl3pPr>
            <a:lvl4pPr marL="2178685" indent="0">
              <a:buNone/>
              <a:defRPr sz="1400"/>
            </a:lvl4pPr>
            <a:lvl5pPr marL="2905125" indent="0">
              <a:buNone/>
              <a:defRPr sz="1400"/>
            </a:lvl5pPr>
            <a:lvl6pPr marL="3631565" indent="0">
              <a:buNone/>
              <a:defRPr sz="1400"/>
            </a:lvl6pPr>
            <a:lvl7pPr marL="4357370" indent="0">
              <a:buNone/>
              <a:defRPr sz="1400"/>
            </a:lvl7pPr>
            <a:lvl8pPr marL="5083810" indent="0">
              <a:buNone/>
              <a:defRPr sz="1400"/>
            </a:lvl8pPr>
            <a:lvl9pPr marL="581025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452245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830" indent="-54483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465" indent="-454025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46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0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345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15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59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703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470" indent="-363220" algn="l" defTabSz="1452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44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24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68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12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565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37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1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250" algn="l" defTabSz="1452245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1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slide" Target="slide15.xml"/><Relationship Id="rId7" Type="http://schemas.openxmlformats.org/officeDocument/2006/relationships/image" Target="../media/image57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microsoft.com/office/2007/relationships/hdphoto" Target="../media/image56.wdp"/><Relationship Id="rId3" Type="http://schemas.openxmlformats.org/officeDocument/2006/relationships/image" Target="../media/image55.png"/><Relationship Id="rId2" Type="http://schemas.openxmlformats.org/officeDocument/2006/relationships/slide" Target="slide3.xml"/><Relationship Id="rId15" Type="http://schemas.openxmlformats.org/officeDocument/2006/relationships/slideLayout" Target="../slideLayouts/slideLayout1.xml"/><Relationship Id="rId14" Type="http://schemas.microsoft.com/office/2007/relationships/hdphoto" Target="../media/image62.wdp"/><Relationship Id="rId13" Type="http://schemas.openxmlformats.org/officeDocument/2006/relationships/image" Target="../media/image61.png"/><Relationship Id="rId12" Type="http://schemas.openxmlformats.org/officeDocument/2006/relationships/slide" Target="slide14.xml"/><Relationship Id="rId11" Type="http://schemas.openxmlformats.org/officeDocument/2006/relationships/image" Target="../media/image60.png"/><Relationship Id="rId10" Type="http://schemas.microsoft.com/office/2007/relationships/hdphoto" Target="../media/image59.wdp"/><Relationship Id="rId1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0.png"/><Relationship Id="rId8" Type="http://schemas.openxmlformats.org/officeDocument/2006/relationships/slide" Target="slide13.xml"/><Relationship Id="rId7" Type="http://schemas.microsoft.com/office/2007/relationships/hdphoto" Target="../media/image69.wdp"/><Relationship Id="rId6" Type="http://schemas.openxmlformats.org/officeDocument/2006/relationships/image" Target="../media/image68.png"/><Relationship Id="rId5" Type="http://schemas.microsoft.com/office/2007/relationships/hdphoto" Target="../media/image67.wdp"/><Relationship Id="rId4" Type="http://schemas.openxmlformats.org/officeDocument/2006/relationships/image" Target="../media/image66.png"/><Relationship Id="rId3" Type="http://schemas.microsoft.com/office/2007/relationships/hdphoto" Target="../media/image65.wdp"/><Relationship Id="rId2" Type="http://schemas.openxmlformats.org/officeDocument/2006/relationships/image" Target="../media/image64.png"/><Relationship Id="rId15" Type="http://schemas.openxmlformats.org/officeDocument/2006/relationships/slideLayout" Target="../slideLayouts/slideLayout7.xml"/><Relationship Id="rId14" Type="http://schemas.openxmlformats.org/officeDocument/2006/relationships/audio" Target="../media/audio2.wav"/><Relationship Id="rId13" Type="http://schemas.openxmlformats.org/officeDocument/2006/relationships/audio" Target="../media/audio1.wav"/><Relationship Id="rId12" Type="http://schemas.openxmlformats.org/officeDocument/2006/relationships/image" Target="../media/image22.png"/><Relationship Id="rId11" Type="http://schemas.microsoft.com/office/2007/relationships/media" Target="../media/media2.mp3"/><Relationship Id="rId10" Type="http://schemas.openxmlformats.org/officeDocument/2006/relationships/audio" Target="NULL" TargetMode="External"/><Relationship Id="rId1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6.wmf"/><Relationship Id="rId6" Type="http://schemas.openxmlformats.org/officeDocument/2006/relationships/image" Target="../media/image75.wmf"/><Relationship Id="rId5" Type="http://schemas.openxmlformats.org/officeDocument/2006/relationships/image" Target="../media/image74.wmf"/><Relationship Id="rId4" Type="http://schemas.openxmlformats.org/officeDocument/2006/relationships/image" Target="../media/image73.wmf"/><Relationship Id="rId3" Type="http://schemas.openxmlformats.org/officeDocument/2006/relationships/image" Target="../media/image72.jpeg"/><Relationship Id="rId2" Type="http://schemas.openxmlformats.org/officeDocument/2006/relationships/image" Target="../media/image4.GIF"/><Relationship Id="rId1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7.png"/><Relationship Id="rId2" Type="http://schemas.openxmlformats.org/officeDocument/2006/relationships/audio" Target="../media/audio3.wav"/><Relationship Id="rId1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9.png"/><Relationship Id="rId1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Relationship Id="rId3" Type="http://schemas.openxmlformats.org/officeDocument/2006/relationships/tags" Target="../tags/tag7.xml"/><Relationship Id="rId2" Type="http://schemas.openxmlformats.org/officeDocument/2006/relationships/image" Target="../media/image79.png"/><Relationship Id="rId1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Relationship Id="rId3" Type="http://schemas.openxmlformats.org/officeDocument/2006/relationships/tags" Target="../tags/tag8.xml"/><Relationship Id="rId2" Type="http://schemas.openxmlformats.org/officeDocument/2006/relationships/image" Target="../media/image79.png"/><Relationship Id="rId1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9.png"/><Relationship Id="rId7" Type="http://schemas.openxmlformats.org/officeDocument/2006/relationships/slide" Target="slide11.xml"/><Relationship Id="rId6" Type="http://schemas.openxmlformats.org/officeDocument/2006/relationships/image" Target="../media/image86.GIF"/><Relationship Id="rId5" Type="http://schemas.openxmlformats.org/officeDocument/2006/relationships/image" Target="../media/image85.GIF"/><Relationship Id="rId4" Type="http://schemas.openxmlformats.org/officeDocument/2006/relationships/image" Target="../media/image84.GIF"/><Relationship Id="rId3" Type="http://schemas.openxmlformats.org/officeDocument/2006/relationships/slide" Target="slide7.xml"/><Relationship Id="rId2" Type="http://schemas.openxmlformats.org/officeDocument/2006/relationships/image" Target="../media/image83.GIF"/><Relationship Id="rId1" Type="http://schemas.openxmlformats.org/officeDocument/2006/relationships/slide" Target="slid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11.xml"/><Relationship Id="rId1" Type="http://schemas.openxmlformats.org/officeDocument/2006/relationships/image" Target="../media/image84.GIF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3.GIF"/><Relationship Id="rId2" Type="http://schemas.openxmlformats.org/officeDocument/2006/relationships/slide" Target="slide11.xml"/><Relationship Id="rId1" Type="http://schemas.openxmlformats.org/officeDocument/2006/relationships/image" Target="../media/image84.GIF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hdphoto" Target="../media/image16.wdp"/><Relationship Id="rId8" Type="http://schemas.openxmlformats.org/officeDocument/2006/relationships/image" Target="../media/image15.png"/><Relationship Id="rId7" Type="http://schemas.microsoft.com/office/2007/relationships/hdphoto" Target="../media/image14.wdp"/><Relationship Id="rId6" Type="http://schemas.openxmlformats.org/officeDocument/2006/relationships/image" Target="../media/image13.png"/><Relationship Id="rId5" Type="http://schemas.microsoft.com/office/2007/relationships/hdphoto" Target="../media/image12.wdp"/><Relationship Id="rId4" Type="http://schemas.openxmlformats.org/officeDocument/2006/relationships/image" Target="../media/image11.png"/><Relationship Id="rId3" Type="http://schemas.microsoft.com/office/2007/relationships/hdphoto" Target="../media/image10.wdp"/><Relationship Id="rId2" Type="http://schemas.openxmlformats.org/officeDocument/2006/relationships/image" Target="../media/image9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22.png"/><Relationship Id="rId17" Type="http://schemas.microsoft.com/office/2007/relationships/media" Target="../media/media2.mp3"/><Relationship Id="rId16" Type="http://schemas.openxmlformats.org/officeDocument/2006/relationships/audio" Target="NULL" TargetMode="External"/><Relationship Id="rId15" Type="http://schemas.openxmlformats.org/officeDocument/2006/relationships/image" Target="../media/image21.png"/><Relationship Id="rId14" Type="http://schemas.openxmlformats.org/officeDocument/2006/relationships/slide" Target="slide10.xml"/><Relationship Id="rId13" Type="http://schemas.microsoft.com/office/2007/relationships/hdphoto" Target="../media/image20.wdp"/><Relationship Id="rId12" Type="http://schemas.openxmlformats.org/officeDocument/2006/relationships/image" Target="../media/image19.png"/><Relationship Id="rId11" Type="http://schemas.microsoft.com/office/2007/relationships/hdphoto" Target="../media/image18.wdp"/><Relationship Id="rId10" Type="http://schemas.openxmlformats.org/officeDocument/2006/relationships/image" Target="../media/image17.png"/><Relationship Id="rId1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11.xml"/><Relationship Id="rId1" Type="http://schemas.openxmlformats.org/officeDocument/2006/relationships/image" Target="../media/image8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" Target="slide6.xml"/><Relationship Id="rId8" Type="http://schemas.microsoft.com/office/2007/relationships/hdphoto" Target="../media/image30.wdp"/><Relationship Id="rId7" Type="http://schemas.openxmlformats.org/officeDocument/2006/relationships/image" Target="../media/image29.png"/><Relationship Id="rId6" Type="http://schemas.microsoft.com/office/2007/relationships/hdphoto" Target="../media/image28.wdp"/><Relationship Id="rId5" Type="http://schemas.openxmlformats.org/officeDocument/2006/relationships/image" Target="../media/image27.png"/><Relationship Id="rId4" Type="http://schemas.microsoft.com/office/2007/relationships/hdphoto" Target="../media/image26.wdp"/><Relationship Id="rId3" Type="http://schemas.openxmlformats.org/officeDocument/2006/relationships/image" Target="../media/image25.png"/><Relationship Id="rId28" Type="http://schemas.openxmlformats.org/officeDocument/2006/relationships/slideLayout" Target="../slideLayouts/slideLayout1.xml"/><Relationship Id="rId27" Type="http://schemas.microsoft.com/office/2007/relationships/hdphoto" Target="../media/image45.wdp"/><Relationship Id="rId26" Type="http://schemas.openxmlformats.org/officeDocument/2006/relationships/image" Target="../media/image44.png"/><Relationship Id="rId25" Type="http://schemas.openxmlformats.org/officeDocument/2006/relationships/image" Target="../media/image43.png"/><Relationship Id="rId24" Type="http://schemas.openxmlformats.org/officeDocument/2006/relationships/slide" Target="slide10.xml"/><Relationship Id="rId23" Type="http://schemas.microsoft.com/office/2007/relationships/hdphoto" Target="../media/image42.wdp"/><Relationship Id="rId22" Type="http://schemas.openxmlformats.org/officeDocument/2006/relationships/image" Target="../media/image41.png"/><Relationship Id="rId21" Type="http://schemas.microsoft.com/office/2007/relationships/hdphoto" Target="../media/image40.wdp"/><Relationship Id="rId20" Type="http://schemas.openxmlformats.org/officeDocument/2006/relationships/image" Target="../media/image39.png"/><Relationship Id="rId2" Type="http://schemas.microsoft.com/office/2007/relationships/hdphoto" Target="../media/image24.wdp"/><Relationship Id="rId19" Type="http://schemas.openxmlformats.org/officeDocument/2006/relationships/image" Target="../media/image38.png"/><Relationship Id="rId18" Type="http://schemas.microsoft.com/office/2007/relationships/hdphoto" Target="../media/image37.wdp"/><Relationship Id="rId17" Type="http://schemas.openxmlformats.org/officeDocument/2006/relationships/image" Target="../media/image36.png"/><Relationship Id="rId16" Type="http://schemas.microsoft.com/office/2007/relationships/hdphoto" Target="../media/image35.wdp"/><Relationship Id="rId15" Type="http://schemas.openxmlformats.org/officeDocument/2006/relationships/image" Target="../media/image34.png"/><Relationship Id="rId14" Type="http://schemas.openxmlformats.org/officeDocument/2006/relationships/image" Target="../media/image33.png"/><Relationship Id="rId13" Type="http://schemas.openxmlformats.org/officeDocument/2006/relationships/slide" Target="slide7.xml"/><Relationship Id="rId12" Type="http://schemas.openxmlformats.org/officeDocument/2006/relationships/image" Target="../media/image32.png"/><Relationship Id="rId11" Type="http://schemas.openxmlformats.org/officeDocument/2006/relationships/slide" Target="slide8.xml"/><Relationship Id="rId10" Type="http://schemas.openxmlformats.org/officeDocument/2006/relationships/image" Target="../media/image31.png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microsoft.com/office/2007/relationships/hdphoto" Target="../media/image49.wdp"/><Relationship Id="rId7" Type="http://schemas.openxmlformats.org/officeDocument/2006/relationships/image" Target="../media/image48.png"/><Relationship Id="rId6" Type="http://schemas.microsoft.com/office/2007/relationships/hdphoto" Target="../media/image12.wdp"/><Relationship Id="rId5" Type="http://schemas.openxmlformats.org/officeDocument/2006/relationships/image" Target="../media/image11.png"/><Relationship Id="rId4" Type="http://schemas.microsoft.com/office/2007/relationships/hdphoto" Target="../media/image47.wdp"/><Relationship Id="rId3" Type="http://schemas.openxmlformats.org/officeDocument/2006/relationships/image" Target="../media/image46.png"/><Relationship Id="rId2" Type="http://schemas.openxmlformats.org/officeDocument/2006/relationships/slide" Target="slide4.xml"/><Relationship Id="rId18" Type="http://schemas.openxmlformats.org/officeDocument/2006/relationships/slideLayout" Target="../slideLayouts/slideLayout1.xml"/><Relationship Id="rId17" Type="http://schemas.openxmlformats.org/officeDocument/2006/relationships/audio" Target="../media/audio2.wav"/><Relationship Id="rId16" Type="http://schemas.openxmlformats.org/officeDocument/2006/relationships/audio" Target="../media/audio1.wav"/><Relationship Id="rId15" Type="http://schemas.openxmlformats.org/officeDocument/2006/relationships/image" Target="file:///C:\Program%20Files\Inknoe%20ClassPoint\Images\multiple_choice_without%20result_default.png" TargetMode="External"/><Relationship Id="rId14" Type="http://schemas.openxmlformats.org/officeDocument/2006/relationships/image" Target="../media/image50.png"/><Relationship Id="rId13" Type="http://schemas.openxmlformats.org/officeDocument/2006/relationships/tags" Target="../tags/tag1.xml"/><Relationship Id="rId12" Type="http://schemas.microsoft.com/office/2007/relationships/hdphoto" Target="../media/image45.wdp"/><Relationship Id="rId11" Type="http://schemas.openxmlformats.org/officeDocument/2006/relationships/image" Target="../media/image44.png"/><Relationship Id="rId10" Type="http://schemas.microsoft.com/office/2007/relationships/hdphoto" Target="../media/image18.wdp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microsoft.com/office/2007/relationships/hdphoto" Target="../media/image49.wdp"/><Relationship Id="rId7" Type="http://schemas.openxmlformats.org/officeDocument/2006/relationships/image" Target="../media/image48.png"/><Relationship Id="rId6" Type="http://schemas.microsoft.com/office/2007/relationships/hdphoto" Target="../media/image12.wdp"/><Relationship Id="rId5" Type="http://schemas.openxmlformats.org/officeDocument/2006/relationships/image" Target="../media/image11.png"/><Relationship Id="rId4" Type="http://schemas.microsoft.com/office/2007/relationships/hdphoto" Target="../media/image47.wdp"/><Relationship Id="rId3" Type="http://schemas.openxmlformats.org/officeDocument/2006/relationships/image" Target="../media/image46.png"/><Relationship Id="rId2" Type="http://schemas.openxmlformats.org/officeDocument/2006/relationships/slide" Target="slide4.xml"/><Relationship Id="rId18" Type="http://schemas.openxmlformats.org/officeDocument/2006/relationships/slideLayout" Target="../slideLayouts/slideLayout1.xml"/><Relationship Id="rId17" Type="http://schemas.openxmlformats.org/officeDocument/2006/relationships/audio" Target="../media/audio2.wav"/><Relationship Id="rId16" Type="http://schemas.openxmlformats.org/officeDocument/2006/relationships/audio" Target="../media/audio1.wav"/><Relationship Id="rId15" Type="http://schemas.openxmlformats.org/officeDocument/2006/relationships/image" Target="file:///C:\Program%20Files\Inknoe%20ClassPoint\Images\multiple_choice_without%20result_default.png" TargetMode="External"/><Relationship Id="rId14" Type="http://schemas.openxmlformats.org/officeDocument/2006/relationships/image" Target="../media/image50.png"/><Relationship Id="rId13" Type="http://schemas.openxmlformats.org/officeDocument/2006/relationships/tags" Target="../tags/tag2.xml"/><Relationship Id="rId12" Type="http://schemas.microsoft.com/office/2007/relationships/hdphoto" Target="../media/image45.wdp"/><Relationship Id="rId11" Type="http://schemas.openxmlformats.org/officeDocument/2006/relationships/image" Target="../media/image44.png"/><Relationship Id="rId10" Type="http://schemas.microsoft.com/office/2007/relationships/hdphoto" Target="../media/image18.wdp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microsoft.com/office/2007/relationships/hdphoto" Target="../media/image49.wdp"/><Relationship Id="rId7" Type="http://schemas.openxmlformats.org/officeDocument/2006/relationships/image" Target="../media/image48.png"/><Relationship Id="rId6" Type="http://schemas.microsoft.com/office/2007/relationships/hdphoto" Target="../media/image12.wdp"/><Relationship Id="rId5" Type="http://schemas.openxmlformats.org/officeDocument/2006/relationships/image" Target="../media/image11.png"/><Relationship Id="rId4" Type="http://schemas.microsoft.com/office/2007/relationships/hdphoto" Target="../media/image47.wdp"/><Relationship Id="rId3" Type="http://schemas.openxmlformats.org/officeDocument/2006/relationships/image" Target="../media/image46.png"/><Relationship Id="rId2" Type="http://schemas.openxmlformats.org/officeDocument/2006/relationships/slide" Target="slide4.xml"/><Relationship Id="rId18" Type="http://schemas.openxmlformats.org/officeDocument/2006/relationships/slideLayout" Target="../slideLayouts/slideLayout1.xml"/><Relationship Id="rId17" Type="http://schemas.openxmlformats.org/officeDocument/2006/relationships/audio" Target="../media/audio2.wav"/><Relationship Id="rId16" Type="http://schemas.openxmlformats.org/officeDocument/2006/relationships/audio" Target="../media/audio1.wav"/><Relationship Id="rId15" Type="http://schemas.openxmlformats.org/officeDocument/2006/relationships/image" Target="file:///C:\Program%20Files\Inknoe%20ClassPoint\Images\multiple_choice_without%20result_default.png" TargetMode="External"/><Relationship Id="rId14" Type="http://schemas.openxmlformats.org/officeDocument/2006/relationships/image" Target="../media/image50.png"/><Relationship Id="rId13" Type="http://schemas.openxmlformats.org/officeDocument/2006/relationships/tags" Target="../tags/tag3.xml"/><Relationship Id="rId12" Type="http://schemas.microsoft.com/office/2007/relationships/hdphoto" Target="../media/image45.wdp"/><Relationship Id="rId11" Type="http://schemas.openxmlformats.org/officeDocument/2006/relationships/image" Target="../media/image44.png"/><Relationship Id="rId10" Type="http://schemas.microsoft.com/office/2007/relationships/hdphoto" Target="../media/image18.wdp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microsoft.com/office/2007/relationships/hdphoto" Target="../media/image49.wdp"/><Relationship Id="rId7" Type="http://schemas.openxmlformats.org/officeDocument/2006/relationships/image" Target="../media/image48.png"/><Relationship Id="rId6" Type="http://schemas.microsoft.com/office/2007/relationships/hdphoto" Target="../media/image12.wdp"/><Relationship Id="rId5" Type="http://schemas.openxmlformats.org/officeDocument/2006/relationships/image" Target="../media/image11.png"/><Relationship Id="rId4" Type="http://schemas.microsoft.com/office/2007/relationships/hdphoto" Target="../media/image47.wdp"/><Relationship Id="rId3" Type="http://schemas.openxmlformats.org/officeDocument/2006/relationships/image" Target="../media/image46.png"/><Relationship Id="rId2" Type="http://schemas.openxmlformats.org/officeDocument/2006/relationships/slide" Target="slide4.xml"/><Relationship Id="rId18" Type="http://schemas.openxmlformats.org/officeDocument/2006/relationships/slideLayout" Target="../slideLayouts/slideLayout1.xml"/><Relationship Id="rId17" Type="http://schemas.openxmlformats.org/officeDocument/2006/relationships/audio" Target="../media/audio2.wav"/><Relationship Id="rId16" Type="http://schemas.openxmlformats.org/officeDocument/2006/relationships/audio" Target="../media/audio1.wav"/><Relationship Id="rId15" Type="http://schemas.openxmlformats.org/officeDocument/2006/relationships/image" Target="file:///C:\Program%20Files\Inknoe%20ClassPoint\Images\multiple_choice_without%20result_default.png" TargetMode="External"/><Relationship Id="rId14" Type="http://schemas.openxmlformats.org/officeDocument/2006/relationships/image" Target="../media/image50.png"/><Relationship Id="rId13" Type="http://schemas.openxmlformats.org/officeDocument/2006/relationships/tags" Target="../tags/tag4.xml"/><Relationship Id="rId12" Type="http://schemas.microsoft.com/office/2007/relationships/hdphoto" Target="../media/image45.wdp"/><Relationship Id="rId11" Type="http://schemas.openxmlformats.org/officeDocument/2006/relationships/image" Target="../media/image44.png"/><Relationship Id="rId10" Type="http://schemas.microsoft.com/office/2007/relationships/hdphoto" Target="../media/image18.wdp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.xml"/><Relationship Id="rId1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4033627" y="1636714"/>
            <a:ext cx="9734130" cy="21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45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 MỘT SỐ LÊN MỘT SỐ LẦN</a:t>
            </a:r>
            <a:endParaRPr lang="en-US" sz="4045" b="1" kern="1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45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45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1).</a:t>
            </a:r>
            <a:endParaRPr lang="en-US" sz="4045" b="1" kern="1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WordArt 4"/>
          <p:cNvSpPr>
            <a:spLocks noChangeArrowheads="1" noChangeShapeType="1" noTextEdit="1"/>
          </p:cNvSpPr>
          <p:nvPr/>
        </p:nvSpPr>
        <p:spPr bwMode="auto">
          <a:xfrm>
            <a:off x="1441246" y="6947878"/>
            <a:ext cx="13324115" cy="928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45" b="1" kern="10" dirty="0">
                <a:ln w="9525">
                  <a:solidFill>
                    <a:srgbClr val="800000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Võ Thị Thu Lai</a:t>
            </a:r>
            <a:endParaRPr lang="en-US" sz="4045" b="1" kern="10" dirty="0">
              <a:ln w="9525">
                <a:solidFill>
                  <a:srgbClr val="800000"/>
                </a:solidFill>
                <a:rou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023415" y="2498273"/>
            <a:ext cx="2167467" cy="72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135" b="1" u="sng" dirty="0">
                <a:solidFill>
                  <a:schemeClr val="bg1"/>
                </a:solidFill>
                <a:latin typeface="HP001 4 hàng" panose="020B0603050302020204" pitchFamily="34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en-US" sz="4135" b="1" u="sng" dirty="0">
              <a:solidFill>
                <a:schemeClr val="bg1"/>
              </a:solidFill>
              <a:latin typeface="HP001 4 hàng" panose="020B0603050302020204" pitchFamily="34" charset="0"/>
              <a:ea typeface="等线" panose="02010600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>
            <a:fillRect/>
          </a:stretch>
        </p:blipFill>
        <p:spPr bwMode="auto">
          <a:xfrm>
            <a:off x="0" y="1357290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(T1)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Table 11"/>
          <p:cNvGraphicFramePr>
            <a:graphicFrameLocks noGrp="1"/>
          </p:cNvGraphicFramePr>
          <p:nvPr/>
        </p:nvGraphicFramePr>
        <p:xfrm>
          <a:off x="1494584" y="2786049"/>
          <a:ext cx="12858841" cy="259367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95081"/>
                <a:gridCol w="1429553"/>
                <a:gridCol w="1014976"/>
                <a:gridCol w="1354486"/>
                <a:gridCol w="1278861"/>
                <a:gridCol w="1285884"/>
              </a:tblGrid>
              <a:tr h="864557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557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557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 8 lần số đã cho</a:t>
                      </a:r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8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008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923345" y="2000232"/>
            <a:ext cx="27430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38517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995839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995839" y="4643438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8517" y="4643438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353161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353161" y="4643438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281855" y="3786182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353293" y="4643438"/>
            <a:ext cx="880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453126" y="366712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781525" y="366712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081526" y="3667124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4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95641" y="4572000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710087" y="4572000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067409" y="4572000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353293" y="4500562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490726" y="3691949"/>
            <a:ext cx="8802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  <p:bldP spid="17" grpId="1"/>
      <p:bldP spid="18" grpId="1"/>
      <p:bldP spid="19" grpId="1"/>
      <p:bldP spid="20" grpId="1"/>
      <p:bldP spid="21" grpId="1"/>
      <p:bldP spid="22" grpId="1"/>
      <p:bldP spid="23" grpId="1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37" y="2428860"/>
            <a:ext cx="13501782" cy="61400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067673" y="3286116"/>
            <a:ext cx="755335" cy="707886"/>
          </a:xfrm>
          <a:prstGeom prst="rect">
            <a:avLst/>
          </a:prstGeom>
          <a:solidFill>
            <a:srgbClr val="F6882E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067673" y="5143504"/>
            <a:ext cx="809837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en-US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996235" y="7429520"/>
            <a:ext cx="88719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4453" y="2714612"/>
            <a:ext cx="278313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>
            <a:fillRect/>
          </a:stretch>
        </p:blipFill>
        <p:spPr bwMode="auto">
          <a:xfrm>
            <a:off x="0" y="1357290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(T1)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0" y="2571736"/>
            <a:ext cx="1627663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vi-VN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nay 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tuổi,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kern="12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kern="1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1923213" y="3929058"/>
            <a:ext cx="22306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b="1" kern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1280271" y="5562061"/>
            <a:ext cx="127468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17"/>
          <p:cNvSpPr txBox="1">
            <a:spLocks noChangeArrowheads="1"/>
          </p:cNvSpPr>
          <p:nvPr/>
        </p:nvSpPr>
        <p:spPr bwMode="auto">
          <a:xfrm>
            <a:off x="2743435" y="5039944"/>
            <a:ext cx="16306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39"/>
          <p:cNvSpPr txBox="1">
            <a:spLocks noChangeArrowheads="1"/>
          </p:cNvSpPr>
          <p:nvPr/>
        </p:nvSpPr>
        <p:spPr bwMode="auto">
          <a:xfrm>
            <a:off x="1280271" y="6242642"/>
            <a:ext cx="10622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43"/>
          <p:cNvSpPr txBox="1">
            <a:spLocks noChangeArrowheads="1"/>
          </p:cNvSpPr>
          <p:nvPr/>
        </p:nvSpPr>
        <p:spPr bwMode="auto">
          <a:xfrm>
            <a:off x="7909719" y="4922635"/>
            <a:ext cx="7209342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uổi năm nay </a:t>
            </a: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  <a:endParaRPr lang="en-US" sz="3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vi-VN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= 36 (tuổi)</a:t>
            </a:r>
            <a:endParaRPr lang="en-US" sz="3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600"/>
              </a:spcBef>
              <a:buClrTx/>
              <a:buFontTx/>
              <a:buNone/>
            </a:pP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b="1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u="sng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36 </a:t>
            </a:r>
            <a:r>
              <a:rPr lang="en-US" sz="36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utoShape 21"/>
          <p:cNvSpPr/>
          <p:nvPr/>
        </p:nvSpPr>
        <p:spPr bwMode="auto">
          <a:xfrm rot="5400000" flipH="1" flipV="1">
            <a:off x="4764584" y="4672812"/>
            <a:ext cx="514349" cy="4431990"/>
          </a:xfrm>
          <a:prstGeom prst="leftBrace">
            <a:avLst>
              <a:gd name="adj1" fmla="val 40039"/>
              <a:gd name="adj2" fmla="val 49491"/>
            </a:avLst>
          </a:prstGeom>
          <a:noFill/>
          <a:ln w="28575" cap="rnd">
            <a:solidFill>
              <a:schemeClr val="tx1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3200" kern="1200" dirty="0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45" name="Text Box 17"/>
          <p:cNvSpPr txBox="1">
            <a:spLocks noChangeArrowheads="1"/>
          </p:cNvSpPr>
          <p:nvPr/>
        </p:nvSpPr>
        <p:spPr bwMode="auto">
          <a:xfrm>
            <a:off x="4457169" y="7111425"/>
            <a:ext cx="13189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795168" y="5752113"/>
            <a:ext cx="1107692" cy="251742"/>
            <a:chOff x="-2218278" y="1281734"/>
            <a:chExt cx="794607" cy="251742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-2218278" y="1406364"/>
              <a:ext cx="79460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-2218278" y="1281734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-1423671" y="1302643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791929" y="6414448"/>
            <a:ext cx="4436786" cy="258316"/>
            <a:chOff x="2791929" y="5916117"/>
            <a:chExt cx="4436786" cy="258316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61571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223919" y="5943600"/>
              <a:ext cx="0" cy="2308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2791929" y="5916117"/>
              <a:ext cx="4436786" cy="251742"/>
              <a:chOff x="2791929" y="5916117"/>
              <a:chExt cx="4436786" cy="251742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5049427" y="6039678"/>
                <a:ext cx="1107692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" name="Group 49"/>
              <p:cNvGrpSpPr/>
              <p:nvPr/>
            </p:nvGrpSpPr>
            <p:grpSpPr>
              <a:xfrm>
                <a:off x="2791929" y="5916117"/>
                <a:ext cx="1107692" cy="251742"/>
                <a:chOff x="-2218278" y="1281734"/>
                <a:chExt cx="794607" cy="251742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>
                  <a:off x="-2218278" y="1406364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-2218278" y="1281734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-1423671" y="1302643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/>
            </p:nvGrpSpPr>
            <p:grpSpPr>
              <a:xfrm>
                <a:off x="3914066" y="5937026"/>
                <a:ext cx="1107692" cy="230833"/>
                <a:chOff x="-2001567" y="2147265"/>
                <a:chExt cx="794607" cy="230833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>
                  <a:off x="-2001567" y="2250986"/>
                  <a:ext cx="794607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-1206960" y="2147265"/>
                  <a:ext cx="0" cy="230833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2"/>
              <p:cNvCxnSpPr/>
              <p:nvPr/>
            </p:nvCxnSpPr>
            <p:spPr>
              <a:xfrm>
                <a:off x="6131622" y="6036314"/>
                <a:ext cx="109709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" name="Straight Connector 7"/>
          <p:cNvCxnSpPr/>
          <p:nvPr/>
        </p:nvCxnSpPr>
        <p:spPr>
          <a:xfrm>
            <a:off x="2791929" y="5982946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890169" y="5984731"/>
            <a:ext cx="0" cy="43150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Right Brace 9"/>
          <p:cNvSpPr/>
          <p:nvPr/>
        </p:nvSpPr>
        <p:spPr>
          <a:xfrm rot="5400000" flipH="1">
            <a:off x="3085380" y="5075326"/>
            <a:ext cx="504984" cy="1104595"/>
          </a:xfrm>
          <a:prstGeom prst="rightBrac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9586119" y="3690424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u="sng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40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>
            <a:fillRect/>
          </a:stretch>
        </p:blipFill>
        <p:spPr bwMode="auto">
          <a:xfrm>
            <a:off x="0" y="1357290"/>
            <a:ext cx="2589741" cy="117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Rectangle 60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(T1)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4" grpId="0" animBg="1"/>
      <p:bldP spid="45" grpId="0"/>
      <p:bldP spid="10" grpId="0" animBg="1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58320" y="18735"/>
            <a:ext cx="9499991" cy="6033432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>
              <a:fillRect/>
            </a:stretch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39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Chú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Sóc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nâu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đang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gắng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nhặt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những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hạt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dẻ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vê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̉.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hãy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giúp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đỡ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Sóc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bằng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cách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̉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lời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đúng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các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hỏi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5" dirty="0" err="1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nhe</a:t>
              </a:r>
              <a:r>
                <a:rPr lang="en-US" sz="4265" dirty="0">
                  <a:ln w="0"/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́</a:t>
              </a:r>
              <a:r>
                <a:rPr lang="en-US" sz="4265" b="1" dirty="0">
                  <a:solidFill>
                    <a:srgbClr val="002060"/>
                  </a:solidFill>
                </a:rPr>
                <a:t>!</a:t>
              </a:r>
              <a:endParaRPr lang="en-US" sz="4265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5" name="Picture 5" descr="C:\Users\ADMIN\Desktop\Tai nguyen thiet ke tro choi\Bảng gỗ\choi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762" y="326304"/>
            <a:ext cx="4059701" cy="15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5519" y="-57179"/>
            <a:ext cx="812800" cy="812800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889" y="4736352"/>
            <a:ext cx="3966884" cy="44076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62392" y="520546"/>
            <a:ext cx="5293895" cy="1164492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815" y="6798767"/>
            <a:ext cx="3762915" cy="2419368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7554" y="7102233"/>
            <a:ext cx="950872" cy="1210201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5159" y="7127025"/>
            <a:ext cx="950872" cy="1210201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1246" y="7127025"/>
            <a:ext cx="950872" cy="1210201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3987" y="7049780"/>
            <a:ext cx="950872" cy="1210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>
            <a:fillRect/>
          </a:stretch>
        </p:blipFill>
        <p:spPr>
          <a:xfrm rot="20139411">
            <a:off x="2432237" y="1065707"/>
            <a:ext cx="2033997" cy="17800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98766" y="-1590645"/>
            <a:ext cx="20510036" cy="4294764"/>
            <a:chOff x="-3357452" y="-286037"/>
            <a:chExt cx="15382527" cy="3221073"/>
          </a:xfrm>
        </p:grpSpPr>
        <p:sp>
          <p:nvSpPr>
            <p:cNvPr id="23" name="Google Shape;409;p13"/>
            <p:cNvSpPr/>
            <p:nvPr/>
          </p:nvSpPr>
          <p:spPr>
            <a:xfrm>
              <a:off x="-3357452" y="1691692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62533" tIns="81267" rIns="162533" bIns="81267" anchor="ctr" anchorCtr="0">
              <a:noAutofit/>
            </a:bodyPr>
            <a:lstStyle/>
            <a:p>
              <a:pPr algn="ctr"/>
              <a:r>
                <a:rPr lang="en-US" sz="3735" b="1" dirty="0">
                  <a:solidFill>
                    <a:schemeClr val="lt1"/>
                  </a:solidFill>
                </a:rPr>
                <a:t>Số 3 gấp lên 5 lần có kết quả là?</a:t>
              </a:r>
              <a:endParaRPr sz="3735" b="1" dirty="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1056551" y="4374027"/>
            <a:ext cx="2797981" cy="1309012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A. 13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43512" y="4374027"/>
            <a:ext cx="2795080" cy="133507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B. 14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590322" y="4443081"/>
            <a:ext cx="2691997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C. 15</a:t>
            </a:r>
            <a:endParaRPr lang="en-US" sz="4000" b="1" dirty="0">
              <a:solidFill>
                <a:srgbClr val="0000FF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2474382" y="4374027"/>
            <a:ext cx="2799404" cy="1335731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</a:rPr>
              <a:t>D. 16</a:t>
            </a:r>
            <a:endParaRPr lang="en-US" sz="4000" b="1" dirty="0">
              <a:solidFill>
                <a:srgbClr val="0000FF"/>
              </a:solidFill>
            </a:endParaRP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>
            <a:fillRect/>
          </a:stretch>
        </p:blipFill>
        <p:spPr>
          <a:xfrm>
            <a:off x="8406647" y="5535009"/>
            <a:ext cx="2938379" cy="3608991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>
            <a:fillRect/>
          </a:stretch>
        </p:blipFill>
        <p:spPr>
          <a:xfrm>
            <a:off x="457028" y="5778812"/>
            <a:ext cx="3397504" cy="3415971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>
            <a:fillRect/>
          </a:stretch>
        </p:blipFill>
        <p:spPr>
          <a:xfrm>
            <a:off x="4440261" y="5602795"/>
            <a:ext cx="3522063" cy="3541205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>
            <a:fillRect/>
          </a:stretch>
        </p:blipFill>
        <p:spPr>
          <a:xfrm>
            <a:off x="12535806" y="5778812"/>
            <a:ext cx="3288263" cy="3306136"/>
          </a:xfrm>
          <a:prstGeom prst="rect">
            <a:avLst/>
          </a:prstGeom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663" y="8029734"/>
            <a:ext cx="1192657" cy="1165049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end="134229.3125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7666" y="783569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73 0.01852 L -0.06706 0.0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46" y="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238" y="3307"/>
            <a:ext cx="15773400" cy="914069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2709031" y="2786050"/>
            <a:ext cx="11916737" cy="1950059"/>
          </a:xfrm>
          <a:prstGeom prst="rect">
            <a:avLst/>
          </a:prstGeom>
          <a:noFill/>
        </p:spPr>
        <p:txBody>
          <a:bodyPr wrap="none" lIns="102400" tIns="51200" rIns="102400" bIns="51200" rtlCol="0">
            <a:spAutoFit/>
          </a:bodyPr>
          <a:lstStyle/>
          <a:p>
            <a:pPr algn="ctr"/>
            <a:r>
              <a:rPr lang="en-US" altLang="zh-CN" sz="12000" b="1" dirty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CHÀO CÁC EM!</a:t>
            </a:r>
            <a:endParaRPr lang="en-US" altLang="zh-CN" sz="12000" b="1" dirty="0">
              <a:solidFill>
                <a:srgbClr val="0000FF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康标题宋W9(P)" panose="02020900000000000000" pitchFamily="18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27">
        <p14:ferris dir="l"/>
      </p:transition>
    </mc:Choice>
    <mc:Fallback>
      <p:transition spd="slow" advTm="22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11111508" y="1857356"/>
            <a:ext cx="5165130" cy="21063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45" b="1" kern="10" dirty="0">
                <a:ln w="9525">
                  <a:solidFill>
                    <a:srgbClr val="008000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45" b="1" kern="10" dirty="0">
              <a:ln w="9525">
                <a:solidFill>
                  <a:srgbClr val="008000"/>
                </a:solidFill>
                <a:rou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45" b="1" kern="10" dirty="0">
                <a:ln w="9525">
                  <a:solidFill>
                    <a:srgbClr val="008000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3D.</a:t>
            </a:r>
            <a:endParaRPr lang="en-US" sz="4045" b="1" kern="10" dirty="0">
              <a:ln w="9525">
                <a:solidFill>
                  <a:srgbClr val="008000"/>
                </a:solidFill>
                <a:rou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708767" y="4786314"/>
            <a:ext cx="9734130" cy="211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45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 MỘT SỐ LÊN MỘT SỐ LẦN</a:t>
            </a:r>
            <a:endParaRPr lang="en-US" sz="4045" b="1" kern="1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45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45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2).</a:t>
            </a:r>
            <a:endParaRPr lang="en-US" sz="4045" b="1" kern="10" dirty="0">
              <a:ln w="9525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WordArt 4"/>
          <p:cNvSpPr>
            <a:spLocks noChangeArrowheads="1" noChangeShapeType="1" noTextEdit="1"/>
          </p:cNvSpPr>
          <p:nvPr/>
        </p:nvSpPr>
        <p:spPr bwMode="auto">
          <a:xfrm>
            <a:off x="1637461" y="8215338"/>
            <a:ext cx="13324115" cy="928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45" b="1" kern="10" dirty="0">
                <a:ln w="9525">
                  <a:solidFill>
                    <a:srgbClr val="800000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VIÊN:TẢI THỊ HẰNG.</a:t>
            </a:r>
            <a:endParaRPr lang="en-US" sz="4045" b="1" kern="10" dirty="0">
              <a:ln w="9525">
                <a:solidFill>
                  <a:srgbClr val="800000"/>
                </a:solidFill>
                <a:rou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8"/>
          <p:cNvGrpSpPr/>
          <p:nvPr/>
        </p:nvGrpSpPr>
        <p:grpSpPr bwMode="auto">
          <a:xfrm>
            <a:off x="2137527" y="1857357"/>
            <a:ext cx="4071966" cy="2643206"/>
            <a:chOff x="5225" y="9335"/>
            <a:chExt cx="2520" cy="1750"/>
          </a:xfrm>
        </p:grpSpPr>
        <p:sp>
          <p:nvSpPr>
            <p:cNvPr id="21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595">
                <a:latin typeface="VNI-Times" pitchFamily="2" charset="0"/>
              </a:endParaRPr>
            </a:p>
          </p:txBody>
        </p:sp>
        <p:pic>
          <p:nvPicPr>
            <p:cNvPr id="22" name="Picture 26" descr="cosmo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5" descr="BOOK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4" descr="BOOK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3" descr="QUILLPE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5395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5395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2020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  <a:endParaRPr lang="en-US" sz="2020" b="1" kern="1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2734" tIns="51369" rIns="102734" bIns="5136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5395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WordArt 16"/>
          <p:cNvSpPr>
            <a:spLocks noChangeArrowheads="1" noChangeShapeType="1" noTextEdit="1"/>
          </p:cNvSpPr>
          <p:nvPr/>
        </p:nvSpPr>
        <p:spPr bwMode="auto">
          <a:xfrm>
            <a:off x="2625634" y="285720"/>
            <a:ext cx="12795071" cy="9644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45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4045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PTDTBT </a:t>
            </a:r>
            <a:r>
              <a:rPr lang="vi-VN" sz="4045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 HỌC</a:t>
            </a:r>
            <a:endParaRPr lang="en-US" sz="4045" b="1" kern="10" dirty="0">
              <a:ln w="9525">
                <a:solidFill>
                  <a:srgbClr val="0000FF"/>
                </a:solidFill>
                <a:rou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45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THÈN PHÀNG</a:t>
            </a:r>
            <a:r>
              <a:rPr lang="vi-VN" sz="4045" b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45" b="1" kern="10" dirty="0">
              <a:ln w="9525">
                <a:solidFill>
                  <a:srgbClr val="0000FF"/>
                </a:solidFill>
                <a:rou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Content Placeholder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itle 1"/>
          <p:cNvSpPr txBox="1"/>
          <p:nvPr/>
        </p:nvSpPr>
        <p:spPr bwMode="auto">
          <a:xfrm>
            <a:off x="84774" y="1357290"/>
            <a:ext cx="16191864" cy="112710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22018" tIns="61009" rIns="122018" bIns="61009" anchor="b"/>
          <a:lstStyle/>
          <a:p>
            <a:pPr algn="ctr" eaLnBrk="0" hangingPunct="0">
              <a:lnSpc>
                <a:spcPct val="90000"/>
              </a:lnSpc>
            </a:pP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rước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thỏ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lang="en-US" sz="6600" b="1" dirty="0">
                <a:solidFill>
                  <a:srgbClr val="0000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!</a:t>
            </a:r>
            <a:endParaRPr lang="en-US" sz="6600" b="1" dirty="0">
              <a:solidFill>
                <a:srgbClr val="0000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205578" y="338667"/>
            <a:ext cx="16071059" cy="113887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2018" tIns="61009" rIns="122018" bIns="61009">
            <a:spAutoFit/>
          </a:bodyPr>
          <a:lstStyle/>
          <a:p>
            <a:pPr algn="ctr"/>
            <a:r>
              <a:rPr lang="en-US" sz="6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/>
          <p:nvPr/>
        </p:nvSpPr>
        <p:spPr>
          <a:xfrm>
            <a:off x="1735752" y="690034"/>
            <a:ext cx="12707646" cy="1043517"/>
          </a:xfrm>
          <a:prstGeom prst="rect">
            <a:avLst/>
          </a:prstGeom>
        </p:spPr>
        <p:txBody>
          <a:bodyPr>
            <a:normAutofit fontScale="90000" lnSpcReduction="10000"/>
          </a:bodyPr>
          <a:lstStyle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Kết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quả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phép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tính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18 x 2 </a:t>
            </a:r>
            <a:r>
              <a:rPr kumimoji="0" 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: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247520" y="2161118"/>
            <a:ext cx="4069160" cy="14329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61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707420" y="5657851"/>
            <a:ext cx="4069160" cy="14329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26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836257" y="2074333"/>
            <a:ext cx="4069160" cy="14329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36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383050" y="5657851"/>
            <a:ext cx="4069160" cy="14329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16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0"/>
            <a:ext cx="16276638" cy="9358282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865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64" y="3030944"/>
            <a:ext cx="4222504" cy="622150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23015" y="2143108"/>
            <a:ext cx="70117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070411" y="8906222"/>
            <a:ext cx="203200" cy="114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0"/>
            <a:ext cx="1627663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4291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962">
        <p:circle/>
      </p:transition>
    </mc:Choice>
    <mc:Fallback>
      <p:transition spd="slow" advTm="69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851346" y="751400"/>
            <a:ext cx="12707646" cy="104351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x 4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587766" y="2285984"/>
            <a:ext cx="3490577" cy="16467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68</a:t>
            </a:r>
            <a:endParaRPr lang="en-US" sz="7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472172" y="5935134"/>
            <a:ext cx="3490577" cy="16467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48</a:t>
            </a:r>
            <a:endParaRPr lang="en-US" sz="7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1424467" y="2427818"/>
            <a:ext cx="3490577" cy="16467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42</a:t>
            </a:r>
            <a:endParaRPr lang="en-US" sz="7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1489018" y="5935134"/>
            <a:ext cx="3492695" cy="16467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21</a:t>
            </a:r>
            <a:endParaRPr lang="en-US" sz="7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777686" y="690034"/>
            <a:ext cx="12707646" cy="104351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 x 5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exagon 11"/>
          <p:cNvSpPr/>
          <p:nvPr/>
        </p:nvSpPr>
        <p:spPr>
          <a:xfrm>
            <a:off x="5630671" y="2245785"/>
            <a:ext cx="3685556" cy="216111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55 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11853095" y="2203451"/>
            <a:ext cx="3683437" cy="21590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65 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/>
          <p:cNvSpPr/>
          <p:nvPr/>
        </p:nvSpPr>
        <p:spPr>
          <a:xfrm>
            <a:off x="5588737" y="5518151"/>
            <a:ext cx="3685556" cy="216111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18 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12112109" y="5314951"/>
            <a:ext cx="3683437" cy="216111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anchor="ctr"/>
          <a:lstStyle/>
          <a:p>
            <a:pPr algn="ctr">
              <a:defRPr/>
            </a:pP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15 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j0214098.wav">
            <a:hlinkClick r:id="" action="ppaction://media"/>
          </p:cNvPr>
          <p:cNvPicPr>
            <a:picLocks noRot="1" noChangeAspect="1"/>
          </p:cNvPicPr>
          <p:nvPr>
            <a:wavAudioFile r:embed="rId2" name="j0214098.wav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98830" y="336551"/>
            <a:ext cx="813832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4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719" y="8853"/>
            <a:ext cx="13182600" cy="9135148"/>
          </a:xfrm>
          <a:prstGeom prst="rect">
            <a:avLst/>
          </a:prstGeom>
        </p:spPr>
      </p:pic>
      <p:sp>
        <p:nvSpPr>
          <p:cNvPr id="8" name="椭圆 10"/>
          <p:cNvSpPr>
            <a:spLocks noChangeArrowheads="1"/>
          </p:cNvSpPr>
          <p:nvPr/>
        </p:nvSpPr>
        <p:spPr bwMode="auto">
          <a:xfrm>
            <a:off x="2544365" y="1008308"/>
            <a:ext cx="2143125" cy="2143125"/>
          </a:xfrm>
          <a:prstGeom prst="ellipse">
            <a:avLst/>
          </a:prstGeom>
          <a:solidFill>
            <a:srgbClr val="FDEBB0"/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  <a:latin typeface="inpin heiti" charset="-122"/>
              <a:ea typeface="inpin heiti" charset="-122"/>
              <a:sym typeface="SimSun" panose="02010600030101010101" pitchFamily="2" charset="-122"/>
            </a:endParaRPr>
          </a:p>
        </p:txBody>
      </p:sp>
      <p:sp>
        <p:nvSpPr>
          <p:cNvPr id="9" name="椭圆 11"/>
          <p:cNvSpPr>
            <a:spLocks noChangeArrowheads="1"/>
          </p:cNvSpPr>
          <p:nvPr/>
        </p:nvSpPr>
        <p:spPr bwMode="auto">
          <a:xfrm>
            <a:off x="4839402" y="1008308"/>
            <a:ext cx="2143125" cy="214312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  <a:latin typeface="inpin heiti" charset="-122"/>
              <a:ea typeface="inpin heiti" charset="-122"/>
              <a:sym typeface="SimSun" panose="02010600030101010101" pitchFamily="2" charset="-122"/>
            </a:endParaRPr>
          </a:p>
        </p:txBody>
      </p:sp>
      <p:sp>
        <p:nvSpPr>
          <p:cNvPr id="10" name="椭圆 12"/>
          <p:cNvSpPr>
            <a:spLocks noChangeArrowheads="1"/>
          </p:cNvSpPr>
          <p:nvPr/>
        </p:nvSpPr>
        <p:spPr bwMode="auto">
          <a:xfrm>
            <a:off x="7078843" y="1008308"/>
            <a:ext cx="2143125" cy="214312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  <a:latin typeface="inpin heiti" charset="-122"/>
              <a:ea typeface="inpin heiti" charset="-122"/>
              <a:sym typeface="SimSun" panose="02010600030101010101" pitchFamily="2" charset="-122"/>
            </a:endParaRPr>
          </a:p>
        </p:txBody>
      </p:sp>
      <p:sp>
        <p:nvSpPr>
          <p:cNvPr id="11" name="椭圆 13"/>
          <p:cNvSpPr>
            <a:spLocks noChangeArrowheads="1"/>
          </p:cNvSpPr>
          <p:nvPr/>
        </p:nvSpPr>
        <p:spPr bwMode="auto">
          <a:xfrm>
            <a:off x="9366254" y="1032482"/>
            <a:ext cx="2143125" cy="214312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  <a:latin typeface="inpin heiti" charset="-122"/>
              <a:ea typeface="inpin heiti" charset="-122"/>
              <a:sym typeface="SimSun" panose="02010600030101010101" pitchFamily="2" charset="-122"/>
            </a:endParaRPr>
          </a:p>
        </p:txBody>
      </p:sp>
      <p:sp>
        <p:nvSpPr>
          <p:cNvPr id="16" name="文本框 18"/>
          <p:cNvSpPr>
            <a:spLocks noChangeArrowheads="1"/>
          </p:cNvSpPr>
          <p:nvPr/>
        </p:nvSpPr>
        <p:spPr bwMode="auto">
          <a:xfrm>
            <a:off x="4965793" y="1494027"/>
            <a:ext cx="1527982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3735" b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4 gấp </a:t>
            </a:r>
            <a:endParaRPr lang="en-US" altLang="zh-CN" sz="3735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Microsoft YaHei" panose="020B0503020204020204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5" b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8 lần</a:t>
            </a:r>
            <a:endParaRPr lang="zh-CN" altLang="en-US" sz="3735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sp>
        <p:nvSpPr>
          <p:cNvPr id="19" name="文本框 21"/>
          <p:cNvSpPr>
            <a:spLocks noChangeArrowheads="1"/>
          </p:cNvSpPr>
          <p:nvPr/>
        </p:nvSpPr>
        <p:spPr bwMode="auto">
          <a:xfrm>
            <a:off x="2640680" y="1421126"/>
            <a:ext cx="2126579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6 </a:t>
            </a:r>
            <a:r>
              <a:rPr lang="en-US" altLang="zh-CN" sz="3735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thêm</a:t>
            </a: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endParaRPr lang="en-US" altLang="zh-CN" sz="3735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Microsoft YaHei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5 </a:t>
            </a:r>
            <a:r>
              <a:rPr lang="en-US" altLang="zh-CN" sz="3735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đơn</a:t>
            </a: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3735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vị</a:t>
            </a: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endParaRPr lang="zh-CN" altLang="en-US" sz="3735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sp>
        <p:nvSpPr>
          <p:cNvPr id="33" name="文本框 18"/>
          <p:cNvSpPr>
            <a:spLocks noChangeArrowheads="1"/>
          </p:cNvSpPr>
          <p:nvPr/>
        </p:nvSpPr>
        <p:spPr bwMode="auto">
          <a:xfrm>
            <a:off x="7103017" y="1494027"/>
            <a:ext cx="1952779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  7 </a:t>
            </a:r>
            <a:r>
              <a:rPr lang="en-US" altLang="zh-CN" sz="3735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thêm</a:t>
            </a: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endParaRPr lang="en-US" altLang="zh-CN" sz="3735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Microsoft YaHei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 5 </a:t>
            </a:r>
            <a:r>
              <a:rPr lang="en-US" altLang="zh-CN" sz="3735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đơn</a:t>
            </a: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3735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vị</a:t>
            </a:r>
            <a:endParaRPr lang="zh-CN" altLang="en-US" sz="3735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sp>
        <p:nvSpPr>
          <p:cNvPr id="35" name="文本框 18"/>
          <p:cNvSpPr>
            <a:spLocks noChangeArrowheads="1"/>
          </p:cNvSpPr>
          <p:nvPr/>
        </p:nvSpPr>
        <p:spPr bwMode="auto">
          <a:xfrm>
            <a:off x="9390428" y="1494027"/>
            <a:ext cx="1648208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  </a:t>
            </a:r>
            <a:r>
              <a:rPr lang="en-US" altLang="zh-CN" sz="3735" b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5 gấp </a:t>
            </a:r>
            <a:endParaRPr lang="en-US" altLang="zh-CN" sz="3735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Microsoft YaHei" panose="020B0503020204020204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3735" b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5 lần</a:t>
            </a:r>
            <a:endParaRPr lang="zh-CN" altLang="en-US" sz="3735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grpSp>
        <p:nvGrpSpPr>
          <p:cNvPr id="2" name="Group 49"/>
          <p:cNvGrpSpPr/>
          <p:nvPr/>
        </p:nvGrpSpPr>
        <p:grpSpPr>
          <a:xfrm>
            <a:off x="9673471" y="4033459"/>
            <a:ext cx="1739592" cy="686636"/>
            <a:chOff x="5723364" y="4469836"/>
            <a:chExt cx="1304694" cy="514977"/>
          </a:xfrm>
        </p:grpSpPr>
        <p:sp>
          <p:nvSpPr>
            <p:cNvPr id="31" name="矩形: 圆角 30"/>
            <p:cNvSpPr/>
            <p:nvPr/>
          </p:nvSpPr>
          <p:spPr>
            <a:xfrm>
              <a:off x="5723364" y="4469836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6" name="文本框 27"/>
            <p:cNvSpPr txBox="1"/>
            <p:nvPr/>
          </p:nvSpPr>
          <p:spPr>
            <a:xfrm>
              <a:off x="6012524" y="4484724"/>
              <a:ext cx="1015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b="1">
                  <a:solidFill>
                    <a:srgbClr val="0070C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25</a:t>
              </a:r>
              <a:endParaRPr lang="zh-CN" altLang="en-US" sz="3735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8"/>
          <p:cNvGrpSpPr/>
          <p:nvPr/>
        </p:nvGrpSpPr>
        <p:grpSpPr>
          <a:xfrm>
            <a:off x="7365267" y="4050255"/>
            <a:ext cx="1664069" cy="686174"/>
            <a:chOff x="3992211" y="4482428"/>
            <a:chExt cx="1248052" cy="514630"/>
          </a:xfrm>
        </p:grpSpPr>
        <p:sp>
          <p:nvSpPr>
            <p:cNvPr id="37" name="矩形: 圆角 30"/>
            <p:cNvSpPr/>
            <p:nvPr/>
          </p:nvSpPr>
          <p:spPr>
            <a:xfrm>
              <a:off x="3992211" y="4482428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11727" y="4494994"/>
              <a:ext cx="928536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5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  <a:endParaRPr lang="en-US" sz="373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23"/>
          <p:cNvGrpSpPr/>
          <p:nvPr/>
        </p:nvGrpSpPr>
        <p:grpSpPr>
          <a:xfrm>
            <a:off x="5056208" y="4013305"/>
            <a:ext cx="1532964" cy="727912"/>
            <a:chOff x="2260416" y="4454719"/>
            <a:chExt cx="1149723" cy="545934"/>
          </a:xfrm>
        </p:grpSpPr>
        <p:sp>
          <p:nvSpPr>
            <p:cNvPr id="38" name="矩形: 圆角 30"/>
            <p:cNvSpPr/>
            <p:nvPr/>
          </p:nvSpPr>
          <p:spPr>
            <a:xfrm>
              <a:off x="2260416" y="4486023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86563" y="4454719"/>
              <a:ext cx="519589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5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  <a:endParaRPr lang="en-US" sz="373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22"/>
          <p:cNvGrpSpPr/>
          <p:nvPr/>
        </p:nvGrpSpPr>
        <p:grpSpPr>
          <a:xfrm>
            <a:off x="2752716" y="3970689"/>
            <a:ext cx="1532964" cy="770528"/>
            <a:chOff x="532797" y="4422757"/>
            <a:chExt cx="1149723" cy="577896"/>
          </a:xfrm>
        </p:grpSpPr>
        <p:sp>
          <p:nvSpPr>
            <p:cNvPr id="39" name="矩形: 圆角 30"/>
            <p:cNvSpPr/>
            <p:nvPr/>
          </p:nvSpPr>
          <p:spPr>
            <a:xfrm>
              <a:off x="532797" y="4486023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93982" y="4422757"/>
              <a:ext cx="519589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35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  <a:endParaRPr lang="en-US" sz="373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椭圆 13"/>
          <p:cNvSpPr>
            <a:spLocks noChangeArrowheads="1"/>
          </p:cNvSpPr>
          <p:nvPr/>
        </p:nvSpPr>
        <p:spPr bwMode="auto">
          <a:xfrm>
            <a:off x="11677838" y="1032482"/>
            <a:ext cx="2143125" cy="21431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FFFFF"/>
              </a:solidFill>
              <a:latin typeface="inpin heiti" charset="-122"/>
              <a:ea typeface="inpin heiti" charset="-122"/>
              <a:sym typeface="SimSun" panose="02010600030101010101" pitchFamily="2" charset="-122"/>
            </a:endParaRPr>
          </a:p>
        </p:txBody>
      </p:sp>
      <p:sp>
        <p:nvSpPr>
          <p:cNvPr id="44" name="文本框 18"/>
          <p:cNvSpPr>
            <a:spLocks noChangeArrowheads="1"/>
          </p:cNvSpPr>
          <p:nvPr/>
        </p:nvSpPr>
        <p:spPr bwMode="auto">
          <a:xfrm>
            <a:off x="11702012" y="1494027"/>
            <a:ext cx="1952779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  0 </a:t>
            </a:r>
            <a:r>
              <a:rPr lang="en-US" altLang="zh-CN" sz="3735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thêm</a:t>
            </a: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endParaRPr lang="en-US" altLang="zh-CN" sz="3735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Microsoft YaHei" panose="020B050302020402020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 5 </a:t>
            </a:r>
            <a:r>
              <a:rPr lang="en-US" altLang="zh-CN" sz="3735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đơn</a:t>
            </a:r>
            <a:r>
              <a:rPr lang="en-US" altLang="zh-CN" sz="3735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3735" b="1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Microsoft YaHei" panose="020B0503020204020204" charset="-122"/>
              </a:rPr>
              <a:t>vị</a:t>
            </a:r>
            <a:endParaRPr lang="zh-CN" altLang="en-US" sz="3735" b="1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grpSp>
        <p:nvGrpSpPr>
          <p:cNvPr id="13" name="Group 50"/>
          <p:cNvGrpSpPr/>
          <p:nvPr/>
        </p:nvGrpSpPr>
        <p:grpSpPr>
          <a:xfrm>
            <a:off x="11985055" y="4033459"/>
            <a:ext cx="1932224" cy="686636"/>
            <a:chOff x="7457052" y="4469836"/>
            <a:chExt cx="1449168" cy="514977"/>
          </a:xfrm>
        </p:grpSpPr>
        <p:sp>
          <p:nvSpPr>
            <p:cNvPr id="43" name="矩形: 圆角 30"/>
            <p:cNvSpPr/>
            <p:nvPr/>
          </p:nvSpPr>
          <p:spPr>
            <a:xfrm>
              <a:off x="7457052" y="4469836"/>
              <a:ext cx="1149723" cy="514630"/>
            </a:xfrm>
            <a:prstGeom prst="roundRect">
              <a:avLst>
                <a:gd name="adj" fmla="val 50000"/>
              </a:avLst>
            </a:prstGeom>
            <a:solidFill>
              <a:srgbClr val="FDEB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45" name="文本框 27"/>
            <p:cNvSpPr txBox="1"/>
            <p:nvPr/>
          </p:nvSpPr>
          <p:spPr>
            <a:xfrm>
              <a:off x="7890686" y="4484724"/>
              <a:ext cx="1015534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735" b="1" dirty="0">
                  <a:solidFill>
                    <a:srgbClr val="0070C0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5</a:t>
              </a:r>
              <a:endParaRPr lang="zh-CN" altLang="en-US" sz="3735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3611467" y="3151434"/>
            <a:ext cx="0" cy="9155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923051" y="3117890"/>
            <a:ext cx="0" cy="9155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138319" y="3117890"/>
            <a:ext cx="0" cy="9155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0449903" y="3134679"/>
            <a:ext cx="0" cy="9155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2857803" y="3151434"/>
            <a:ext cx="0" cy="915572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970795" y="330286"/>
            <a:ext cx="702219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5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latin typeface="+mj-lt"/>
              </a:rPr>
              <a:t>TRÒ CHƠI: BẮT BÓNG</a:t>
            </a:r>
            <a:endParaRPr lang="en-US" sz="3735" b="1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latin typeface="+mj-lt"/>
            </a:endParaRPr>
          </a:p>
        </p:txBody>
      </p:sp>
    </p:spTree>
    <p:custDataLst>
      <p:tags r:id="rId2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-4.72222E-6 0.2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111E-6 L -5.55556E-7 0.2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3.05556E-6 0.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4.16667E-6 0.2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7 L -4.72222E-6 0.2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6 L 5.55556E-7 0.2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2.5E-6 0.2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0.2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-2.22222E-6 0.2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44444E-6 L -1.11111E-6 0.2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L 1.94444E-6 0.2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0 0.2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0.25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-2.22222E-6 0.25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1.66667E-6 0.2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3.33333E-6 0.25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8.33333E-7 0.2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L 1.94444E-6 0.25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5E-6 0.2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07407E-6 L -2.77778E-6 0.2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6" grpId="0"/>
      <p:bldP spid="16" grpId="1"/>
      <p:bldP spid="19" grpId="0"/>
      <p:bldP spid="19" grpId="1"/>
      <p:bldP spid="33" grpId="0"/>
      <p:bldP spid="33" grpId="1"/>
      <p:bldP spid="35" grpId="0"/>
      <p:bldP spid="35" grpId="1"/>
      <p:bldP spid="42" grpId="0" animBg="1"/>
      <p:bldP spid="44" grpId="0"/>
      <p:bldP spid="44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(T2)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 descr="Graphical user interface, application, Teams&#10;&#10;Description automatically generated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 b="50663"/>
          <a:stretch>
            <a:fillRect/>
          </a:stretch>
        </p:blipFill>
        <p:spPr>
          <a:xfrm>
            <a:off x="0" y="1643042"/>
            <a:ext cx="2736998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Oval 5"/>
          <p:cNvSpPr/>
          <p:nvPr/>
        </p:nvSpPr>
        <p:spPr>
          <a:xfrm>
            <a:off x="1733190" y="3914227"/>
            <a:ext cx="1170240" cy="114853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546800" y="4887118"/>
            <a:ext cx="2087303" cy="3142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756494" y="4323283"/>
            <a:ext cx="1769742" cy="8198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73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791952" y="5786446"/>
            <a:ext cx="917080" cy="86660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452076" y="5605555"/>
            <a:ext cx="1271330" cy="117644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452076" y="3934829"/>
            <a:ext cx="1271330" cy="117644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9730452" y="6429388"/>
            <a:ext cx="3194213" cy="6122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0210021" y="4714876"/>
            <a:ext cx="2168795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994783" y="6620171"/>
            <a:ext cx="2735636" cy="2353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209493" y="6067151"/>
            <a:ext cx="1324285" cy="8198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73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620102" y="5643570"/>
            <a:ext cx="1497168" cy="8198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73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067541" y="4052691"/>
            <a:ext cx="1769742" cy="8198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73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82642" y="4000496"/>
            <a:ext cx="2378502" cy="662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35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73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735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3735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13309" y="5808477"/>
            <a:ext cx="358193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735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73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735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73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3735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885257" y="3911413"/>
            <a:ext cx="2682218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735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73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735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3735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781393" y="5715008"/>
            <a:ext cx="359344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735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73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735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73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735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3735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52369" y="4357686"/>
            <a:ext cx="82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3109" y="6045596"/>
            <a:ext cx="82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482901" y="4044119"/>
            <a:ext cx="82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995537" y="5649081"/>
            <a:ext cx="82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1643" y="3000364"/>
            <a:ext cx="2401139" cy="672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851907" y="2071670"/>
            <a:ext cx="240482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Đ, S</a:t>
            </a:r>
            <a:endParaRPr lang="en-US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Graphical user interface, diagram, applicatio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899" y="3160127"/>
            <a:ext cx="14073286" cy="58724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4281987" y="3071802"/>
            <a:ext cx="88565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5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endParaRPr lang="en-US" sz="3735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639045" y="5286380"/>
            <a:ext cx="88565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5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endParaRPr lang="en-US" sz="3735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66683" y="6000760"/>
            <a:ext cx="74278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5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endParaRPr lang="en-US" sz="3735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924797" y="6000760"/>
            <a:ext cx="88565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5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endParaRPr lang="en-US" sz="3735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210549" y="8215338"/>
            <a:ext cx="88565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5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endParaRPr lang="en-US" sz="3735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23807" y="8215338"/>
            <a:ext cx="88565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5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endParaRPr lang="en-US" sz="3735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(T2)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Graphical user interface, application, Teams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 b="50663"/>
          <a:stretch>
            <a:fillRect/>
          </a:stretch>
        </p:blipFill>
        <p:spPr>
          <a:xfrm>
            <a:off x="0" y="1285852"/>
            <a:ext cx="2736998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19" y="0"/>
            <a:ext cx="806824" cy="1075765"/>
          </a:xfrm>
          <a:prstGeom prst="rect">
            <a:avLst/>
          </a:prstGeom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0" y="2428860"/>
            <a:ext cx="162766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9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Nam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ghế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Nam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ghế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9432064" y="3621501"/>
            <a:ext cx="23664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u="sng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giải</a:t>
            </a:r>
            <a:endParaRPr lang="en-US" sz="3600" b="1" u="sng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2146276" y="3714744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u="sng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Tóm</a:t>
            </a:r>
            <a:r>
              <a:rPr lang="en-US" sz="3600" b="1" u="sng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tắt</a:t>
            </a:r>
            <a:endParaRPr lang="en-US" sz="3600" b="1" u="sng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173172" y="4526702"/>
            <a:ext cx="41513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  2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ghế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1137395" y="5338660"/>
            <a:ext cx="41513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9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  ?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ghế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Text Box 43"/>
          <p:cNvSpPr txBox="1">
            <a:spLocks noChangeArrowheads="1"/>
          </p:cNvSpPr>
          <p:nvPr/>
        </p:nvSpPr>
        <p:spPr bwMode="auto">
          <a:xfrm>
            <a:off x="7313279" y="4409966"/>
            <a:ext cx="6604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Nam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ghế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: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9 x 2 = 18 (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ghế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)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Đáp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18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ghế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(T2)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Graphical user interface, application, Teams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 b="50663"/>
          <a:stretch>
            <a:fillRect/>
          </a:stretch>
        </p:blipFill>
        <p:spPr>
          <a:xfrm>
            <a:off x="0" y="1285852"/>
            <a:ext cx="2736998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3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2851907" y="2500298"/>
            <a:ext cx="28575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4: 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 descr="Diagram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" y="3214678"/>
            <a:ext cx="15996499" cy="5624522"/>
          </a:xfrm>
          <a:prstGeom prst="rect">
            <a:avLst/>
          </a:prstGeom>
        </p:spPr>
      </p:pic>
      <p:sp>
        <p:nvSpPr>
          <p:cNvPr id="12" name="Arrow: Right 11"/>
          <p:cNvSpPr/>
          <p:nvPr/>
        </p:nvSpPr>
        <p:spPr>
          <a:xfrm>
            <a:off x="6780997" y="6072198"/>
            <a:ext cx="1428760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row: Right 72"/>
          <p:cNvSpPr/>
          <p:nvPr/>
        </p:nvSpPr>
        <p:spPr>
          <a:xfrm rot="1133722" flipV="1">
            <a:off x="9413473" y="7803243"/>
            <a:ext cx="1956804" cy="112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Arrow: Right 80"/>
          <p:cNvSpPr/>
          <p:nvPr/>
        </p:nvSpPr>
        <p:spPr>
          <a:xfrm rot="18718013">
            <a:off x="12012993" y="7972249"/>
            <a:ext cx="605323" cy="132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Arrow: Right 91"/>
          <p:cNvSpPr/>
          <p:nvPr/>
        </p:nvSpPr>
        <p:spPr>
          <a:xfrm rot="10800000" flipV="1">
            <a:off x="12353161" y="7572396"/>
            <a:ext cx="465090" cy="714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Arrow: Right 92"/>
          <p:cNvSpPr/>
          <p:nvPr/>
        </p:nvSpPr>
        <p:spPr>
          <a:xfrm rot="13927696">
            <a:off x="9433204" y="6706272"/>
            <a:ext cx="1254361" cy="93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Arrow: Right 93"/>
          <p:cNvSpPr/>
          <p:nvPr/>
        </p:nvSpPr>
        <p:spPr>
          <a:xfrm rot="1621816" flipV="1">
            <a:off x="10048978" y="5769438"/>
            <a:ext cx="934989" cy="1447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47119" y="4114800"/>
            <a:ext cx="5638800" cy="12639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(T2)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Graphical user interface, application, Teams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 b="50663"/>
          <a:stretch>
            <a:fillRect/>
          </a:stretch>
        </p:blipFill>
        <p:spPr>
          <a:xfrm>
            <a:off x="0" y="1357290"/>
            <a:ext cx="2736998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3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12" grpId="0" animBg="1"/>
      <p:bldP spid="73" grpId="0" animBg="1"/>
      <p:bldP spid="81" grpId="0" animBg="1"/>
      <p:bldP spid="92" grpId="0" animBg="1"/>
      <p:bldP spid="93" grpId="0" animBg="1"/>
      <p:bldP spid="9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val 2"/>
          <p:cNvSpPr>
            <a:spLocks noChangeArrowheads="1"/>
          </p:cNvSpPr>
          <p:nvPr/>
        </p:nvSpPr>
        <p:spPr bwMode="auto">
          <a:xfrm>
            <a:off x="518319" y="508000"/>
            <a:ext cx="14630400" cy="8026400"/>
          </a:xfrm>
          <a:prstGeom prst="ellipse">
            <a:avLst/>
          </a:prstGeom>
          <a:gradFill rotWithShape="1">
            <a:gsLst>
              <a:gs pos="0">
                <a:srgbClr val="FFCCFF">
                  <a:alpha val="70998"/>
                </a:srgbClr>
              </a:gs>
              <a:gs pos="100000">
                <a:srgbClr val="CCFFFF">
                  <a:alpha val="78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2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7200" b="1" dirty="0">
                <a:solidFill>
                  <a:srgbClr val="FF0000"/>
                </a:solidFill>
                <a:latin typeface=".VnTimeH" panose="020B7200000000000000" pitchFamily="34" charset="0"/>
              </a:rPr>
              <a:t> </a:t>
            </a:r>
            <a:r>
              <a:rPr lang="en-US" altLang="en-US" sz="6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6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6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6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HƠN?</a:t>
            </a:r>
            <a:endParaRPr lang="en-US" altLang="en-US" sz="6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Picture 3" descr="Tweety[1]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1677" flipH="1">
            <a:off x="2641337" y="6093884"/>
            <a:ext cx="3496733" cy="248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rooster2[1]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65652" y="1564217"/>
            <a:ext cx="2626784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Oval 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9310952" y="5181600"/>
            <a:ext cx="4572000" cy="3556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pic>
        <p:nvPicPr>
          <p:cNvPr id="16390" name="Picture 6" descr="lmfinangel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319" y="6299200"/>
            <a:ext cx="208491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angelfish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119" y="5384800"/>
            <a:ext cx="1930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1287919" y="5283201"/>
            <a:ext cx="71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200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6393" name="AutoShape 9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319919" y="8331200"/>
            <a:ext cx="914400" cy="81280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(T2)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Graphical user interface, application, Teams&#10;&#10;Description automatically generated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5" b="50663"/>
          <a:stretch>
            <a:fillRect/>
          </a:stretch>
        </p:blipFill>
        <p:spPr>
          <a:xfrm>
            <a:off x="0" y="1285852"/>
            <a:ext cx="2736998" cy="100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 rot="4909395">
            <a:off x="8771879" y="-63737"/>
            <a:ext cx="5654435" cy="7206602"/>
          </a:xfrm>
          <a:prstGeom prst="cloudCallout">
            <a:avLst>
              <a:gd name="adj1" fmla="val -30287"/>
              <a:gd name="adj2" fmla="val 94384"/>
            </a:avLst>
          </a:prstGeom>
          <a:gradFill rotWithShape="1">
            <a:gsLst>
              <a:gs pos="0">
                <a:srgbClr val="CCFFFF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rot="10800000" vert="eaVert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2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26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4265" b="1" dirty="0">
                <a:solidFill>
                  <a:srgbClr val="FF0000"/>
                </a:solidFill>
                <a:latin typeface=".VnTime" panose="020B7200000000000000" pitchFamily="34" charset="0"/>
              </a:rPr>
              <a:t>:</a:t>
            </a:r>
            <a:endParaRPr lang="en-US" altLang="en-US" sz="4265" b="1" dirty="0">
              <a:solidFill>
                <a:srgbClr val="FF0000"/>
              </a:solidFill>
              <a:latin typeface=".VnTime" panose="020B7200000000000000" pitchFamily="34" charset="0"/>
            </a:endParaRPr>
          </a:p>
          <a:p>
            <a:pPr defTabSz="12192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265" b="1" dirty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26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kg </a:t>
            </a:r>
            <a:r>
              <a:rPr lang="en-US" altLang="en-US" sz="426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426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altLang="en-US" sz="426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426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426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26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426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426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altLang="en-US" sz="426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altLang="en-US" sz="426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-gam?</a:t>
            </a:r>
            <a:endParaRPr lang="vi-VN" altLang="en-US" sz="4265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3" descr="rooster2[1]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7519" y="1828800"/>
            <a:ext cx="2626784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319919" y="8331200"/>
            <a:ext cx="914400" cy="81280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3731784" y="5867400"/>
            <a:ext cx="3860800" cy="1524000"/>
          </a:xfrm>
          <a:prstGeom prst="rect">
            <a:avLst/>
          </a:prstGeom>
          <a:solidFill>
            <a:srgbClr val="E4F3F4"/>
          </a:solidFill>
          <a:ln w="25400">
            <a:solidFill>
              <a:srgbClr val="89A4A7"/>
            </a:solidFill>
            <a:miter lim="800000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2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265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</a:t>
            </a:r>
            <a:r>
              <a:rPr lang="en-US" altLang="en-US" sz="4265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26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kg</a:t>
            </a:r>
            <a:endParaRPr lang="vi-VN" altLang="en-US" sz="4265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 autoUpdateAnimBg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 rot="4909395">
            <a:off x="6937111" y="-1958975"/>
            <a:ext cx="4053416" cy="9431867"/>
          </a:xfrm>
          <a:prstGeom prst="cloudCallout">
            <a:avLst>
              <a:gd name="adj1" fmla="val -39546"/>
              <a:gd name="adj2" fmla="val 373866"/>
            </a:avLst>
          </a:prstGeom>
          <a:gradFill rotWithShape="1">
            <a:gsLst>
              <a:gs pos="0">
                <a:srgbClr val="CCFFFF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99"/>
            </a:prstShdw>
          </a:effectLst>
        </p:spPr>
        <p:txBody>
          <a:bodyPr rot="10800000" vert="eaVert"/>
          <a:lstStyle/>
          <a:p>
            <a:pPr algn="ctr" defTabSz="1219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 3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nhiều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hơn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6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đơn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vị</a:t>
            </a:r>
            <a:endParaRPr lang="en-US" sz="4800" dirty="0">
              <a:solidFill>
                <a:srgbClr val="000000"/>
              </a:solidFill>
              <a:latin typeface=".VnTime" panose="020B7200000000000000" pitchFamily="34" charset="0"/>
              <a:sym typeface="Symbol" panose="05050102010706020507" pitchFamily="18" charset="2"/>
            </a:endParaRPr>
          </a:p>
        </p:txBody>
      </p:sp>
      <p:pic>
        <p:nvPicPr>
          <p:cNvPr id="18435" name="Picture 3" descr="rooster2[1]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01637" y="681567"/>
            <a:ext cx="2626783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319919" y="8331200"/>
            <a:ext cx="914400" cy="81280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pic>
        <p:nvPicPr>
          <p:cNvPr id="18437" name="Picture 5" descr="Tweety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1677" flipH="1">
            <a:off x="2393686" y="5314951"/>
            <a:ext cx="2844800" cy="240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1"/>
          <p:cNvSpPr>
            <a:spLocks noChangeArrowheads="1"/>
          </p:cNvSpPr>
          <p:nvPr/>
        </p:nvSpPr>
        <p:spPr bwMode="auto">
          <a:xfrm>
            <a:off x="5801519" y="5575301"/>
            <a:ext cx="55880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5335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</a:t>
            </a:r>
            <a:r>
              <a:rPr lang="en-US" altLang="en-US" sz="5335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33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5335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-440267"/>
            <a:ext cx="16256000" cy="958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90002" y="4666464"/>
            <a:ext cx="3953319" cy="51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6055" y="264290"/>
            <a:ext cx="7482921" cy="748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3649223" y="3756210"/>
            <a:ext cx="1387753" cy="12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708" y="6062855"/>
            <a:ext cx="3913195" cy="377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242" y="3085433"/>
            <a:ext cx="6127151" cy="73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909" y="-1267763"/>
            <a:ext cx="4741333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37050" y="838410"/>
            <a:ext cx="3562194" cy="1405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65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  <a:endParaRPr lang="en-US" sz="4265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65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  <a:endParaRPr lang="en-US" sz="4265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1" descr="C:\Users\ADMIN\Desktop\Tai nguyen thiet ke tro choi\Angry birds epic birds\1505573783630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042" y="3494737"/>
            <a:ext cx="2242496" cy="136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>
                  <p14:trim end="134229.31250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453519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weety[1]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1677" flipH="1">
            <a:off x="2042319" y="10160000"/>
            <a:ext cx="3454400" cy="292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3"/>
          <p:cNvSpPr>
            <a:spLocks noChangeArrowheads="1"/>
          </p:cNvSpPr>
          <p:nvPr/>
        </p:nvSpPr>
        <p:spPr bwMode="auto">
          <a:xfrm rot="5645406">
            <a:off x="5149726" y="-3236710"/>
            <a:ext cx="5901267" cy="14251288"/>
          </a:xfrm>
          <a:prstGeom prst="cloudCallout">
            <a:avLst>
              <a:gd name="adj1" fmla="val 36778"/>
              <a:gd name="adj2" fmla="val 422324"/>
            </a:avLst>
          </a:prstGeom>
          <a:gradFill rotWithShape="1">
            <a:gsLst>
              <a:gs pos="0">
                <a:srgbClr val="CCFFFF"/>
              </a:gs>
              <a:gs pos="100000">
                <a:srgbClr val="FFCCFF"/>
              </a:gs>
            </a:gsLst>
            <a:path path="rect">
              <a:fillToRect l="50000" t="50000" r="50000" b="50000"/>
            </a:path>
          </a:gradFill>
          <a:ln>
            <a:noFill/>
          </a:ln>
          <a:effectLst>
            <a:prstShdw prst="shdw17" dist="17961" dir="2700000">
              <a:srgbClr val="7A9999"/>
            </a:prstShdw>
          </a:effectLst>
        </p:spPr>
        <p:txBody>
          <a:bodyPr rot="10800000" vert="eaVert"/>
          <a:lstStyle/>
          <a:p>
            <a:pPr defTabSz="1219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4400" b="1" dirty="0">
              <a:solidFill>
                <a:srgbClr val="0000FF"/>
              </a:solidFill>
              <a:latin typeface=".VnTime" panose="020B7200000000000000" pitchFamily="34" charset="0"/>
            </a:endParaRPr>
          </a:p>
          <a:p>
            <a:pPr defTabSz="1219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4400" b="1" dirty="0">
                <a:solidFill>
                  <a:srgbClr val="0000FF"/>
                </a:solidFill>
                <a:latin typeface=".VnTime" panose="020B7200000000000000" pitchFamily="34" charset="0"/>
              </a:rPr>
              <a:t>     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8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bi,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Cường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gấp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lần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Cường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bi ? 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defTabSz="12192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0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319919" y="8331200"/>
            <a:ext cx="914400" cy="81280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2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en-US" sz="2400">
              <a:solidFill>
                <a:srgbClr val="000000"/>
              </a:solidFill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2448719" y="6855884"/>
            <a:ext cx="4978400" cy="1524000"/>
          </a:xfrm>
          <a:prstGeom prst="rect">
            <a:avLst/>
          </a:prstGeom>
          <a:solidFill>
            <a:srgbClr val="E4F3F4"/>
          </a:solidFill>
          <a:ln w="25400">
            <a:solidFill>
              <a:srgbClr val="89A4A7"/>
            </a:solidFill>
            <a:miter lim="800000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2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265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</a:t>
            </a:r>
            <a:r>
              <a:rPr lang="en-US" altLang="en-US" sz="4265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32 viên bi</a:t>
            </a:r>
            <a:endParaRPr lang="vi-VN" altLang="en-US" sz="4265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43677 L -0.20608 -0.43677 L -0.20608 -0.5022 L -0.15365 -0.5022 L -0.15365 -0.56694 L -0.10122 -0.56694 L -0.10122 -0.63261 L -0.04896 -0.63261 L -0.04896 -0.69735 L 0.00347 -0.69735 L 0.00347 -0.76255 L 0.0559 -0.76255 L 0.0559 -0.82752 L 0.10833 -0.82752 L 0.10833 -0.89226 " pathEditMode="relative" rAng="0" ptsTypes="FFFFFFFFFFFFFFF">
                                      <p:cBhvr>
                                        <p:cTn id="6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0" y="-2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 autoUpdateAnimBg="0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238" y="3307"/>
            <a:ext cx="15773400" cy="9140693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2709031" y="2786050"/>
            <a:ext cx="11916737" cy="1950059"/>
          </a:xfrm>
          <a:prstGeom prst="rect">
            <a:avLst/>
          </a:prstGeom>
          <a:noFill/>
        </p:spPr>
        <p:txBody>
          <a:bodyPr wrap="none" lIns="102400" tIns="51200" rIns="102400" bIns="51200" rtlCol="0">
            <a:spAutoFit/>
          </a:bodyPr>
          <a:lstStyle/>
          <a:p>
            <a:pPr algn="ctr"/>
            <a:r>
              <a:rPr lang="en-US" altLang="zh-CN" sz="12000" b="1" dirty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华康标题宋W9(P)" panose="02020900000000000000" pitchFamily="18" charset="-122"/>
                <a:cs typeface="Times New Roman" panose="02020603050405020304" pitchFamily="18" charset="0"/>
              </a:rPr>
              <a:t>CHÀO CÁC EM!</a:t>
            </a:r>
            <a:endParaRPr lang="en-US" altLang="zh-CN" sz="12000" b="1" dirty="0">
              <a:solidFill>
                <a:srgbClr val="0000FF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康标题宋W9(P)" panose="02020900000000000000" pitchFamily="18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27">
        <p14:ferris dir="l"/>
      </p:transition>
    </mc:Choice>
    <mc:Fallback>
      <p:transition spd="slow" advTm="22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6721" y="3719690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56" y="6299261"/>
            <a:ext cx="1789545" cy="227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27075" y="4920880"/>
            <a:ext cx="3522133" cy="40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393" y="6248074"/>
            <a:ext cx="1244695" cy="245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86896" y="-169331"/>
            <a:ext cx="541867" cy="54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62560" tIns="81280" rIns="162560" bIns="81280" numCol="1" anchor="t" anchorCtr="0" compatLnSpc="1"/>
          <a:lstStyle/>
          <a:p>
            <a:endParaRPr lang="en-US" sz="2490"/>
          </a:p>
        </p:txBody>
      </p:sp>
      <p:pic>
        <p:nvPicPr>
          <p:cNvPr id="41" name="Picture 13" descr="C:\Users\ADMIN\Desktop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83" y="5975439"/>
            <a:ext cx="3126681" cy="272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787" y="5007501"/>
            <a:ext cx="3759200" cy="414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098" y="6126696"/>
            <a:ext cx="2343903" cy="25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3667253" y="6351510"/>
            <a:ext cx="2260087" cy="211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473" y="6440305"/>
            <a:ext cx="1923937" cy="185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357" y="4775068"/>
            <a:ext cx="4990137" cy="49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4" y="-75323"/>
            <a:ext cx="1107872" cy="10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355209" y="3233578"/>
            <a:ext cx="1782645" cy="126610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90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652674" y="3786793"/>
            <a:ext cx="206262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5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  <a:endParaRPr lang="en-US" sz="2135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675976" y="4277996"/>
            <a:ext cx="1456063" cy="17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36287"/>
            <a:ext cx="2351067" cy="110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996" y="-146065"/>
            <a:ext cx="1771123" cy="1283423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82" y="325811"/>
            <a:ext cx="13196629" cy="51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566287" y="1428728"/>
            <a:ext cx="9286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1.12148 0.0210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phép tính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x 4 = ?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A</a:t>
            </a:r>
            <a:r>
              <a:rPr lang="en-US" sz="4265" b="1">
                <a:solidFill>
                  <a:srgbClr val="FF0000"/>
                </a:solidFill>
              </a:rPr>
              <a:t>. 26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B</a:t>
            </a:r>
            <a:r>
              <a:rPr lang="en-US" sz="4265" b="1">
                <a:solidFill>
                  <a:srgbClr val="FF0000"/>
                </a:solidFill>
              </a:rPr>
              <a:t>. 28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C</a:t>
            </a:r>
            <a:r>
              <a:rPr lang="en-US" sz="4265" b="1">
                <a:solidFill>
                  <a:srgbClr val="FF0000"/>
                </a:solidFill>
              </a:rPr>
              <a:t>. 88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D</a:t>
            </a:r>
            <a:r>
              <a:rPr lang="en-US" sz="4265" b="1">
                <a:solidFill>
                  <a:srgbClr val="FF0000"/>
                </a:solidFill>
              </a:rPr>
              <a:t>. 48</a:t>
            </a:r>
            <a:endParaRPr lang="en-US" sz="4265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r:link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16" y="513069"/>
            <a:ext cx="9411028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626016" y="1470512"/>
            <a:ext cx="7345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phép tính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x 3 = ?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57734" y="5179949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A</a:t>
            </a:r>
            <a:r>
              <a:rPr lang="en-US" sz="4265" b="1">
                <a:solidFill>
                  <a:srgbClr val="FF0000"/>
                </a:solidFill>
              </a:rPr>
              <a:t>. 60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8895" y="5179949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>
                <a:solidFill>
                  <a:srgbClr val="FF0000"/>
                </a:solidFill>
              </a:rPr>
              <a:t>B.99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633730" y="684141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>
                <a:solidFill>
                  <a:srgbClr val="FF0000"/>
                </a:solidFill>
              </a:rPr>
              <a:t>C.90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60147" y="68414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D</a:t>
            </a:r>
            <a:r>
              <a:rPr lang="en-US" sz="4265" b="1">
                <a:solidFill>
                  <a:srgbClr val="FF0000"/>
                </a:solidFill>
              </a:rPr>
              <a:t>. 63</a:t>
            </a:r>
            <a:endParaRPr lang="en-US" sz="4265" b="1" dirty="0">
              <a:solidFill>
                <a:srgbClr val="FF0000"/>
              </a:solidFill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r:link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" y="1889732"/>
            <a:ext cx="2959395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441030"/>
            <a:ext cx="12649199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32806" y="6276674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C</a:t>
            </a:r>
            <a:r>
              <a:rPr lang="en-US" sz="4265" b="1">
                <a:solidFill>
                  <a:srgbClr val="FF0000"/>
                </a:solidFill>
              </a:rPr>
              <a:t>. 62 trang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6" y="4452706"/>
            <a:ext cx="4071613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B</a:t>
            </a:r>
            <a:r>
              <a:rPr lang="en-US" sz="4265" b="1">
                <a:solidFill>
                  <a:srgbClr val="FF0000"/>
                </a:solidFill>
              </a:rPr>
              <a:t>. 57 trang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32806" y="4482437"/>
            <a:ext cx="3949751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A</a:t>
            </a:r>
            <a:r>
              <a:rPr lang="en-US" sz="4265" b="1">
                <a:solidFill>
                  <a:srgbClr val="FF0000"/>
                </a:solidFill>
              </a:rPr>
              <a:t>. 72 trang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232841" y="6276673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D</a:t>
            </a:r>
            <a:r>
              <a:rPr lang="en-US" sz="4265" b="1">
                <a:solidFill>
                  <a:srgbClr val="FF0000"/>
                </a:solidFill>
              </a:rPr>
              <a:t>. 67 trang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76181" y="1219200"/>
            <a:ext cx="96771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r:link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8" y="1192319"/>
            <a:ext cx="2959395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" y="0"/>
            <a:ext cx="16256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200214" y="5848281"/>
            <a:ext cx="2939356" cy="3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0586" y="4544955"/>
            <a:ext cx="3961867" cy="396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750" y="7839457"/>
            <a:ext cx="2071860" cy="199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7" y="6276673"/>
            <a:ext cx="3244048" cy="387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19" y="352094"/>
            <a:ext cx="11506200" cy="42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3470224" y="4452706"/>
            <a:ext cx="4025747" cy="1309012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A</a:t>
            </a:r>
            <a:r>
              <a:rPr lang="en-US" sz="4265" b="1">
                <a:solidFill>
                  <a:srgbClr val="FF0000"/>
                </a:solidFill>
              </a:rPr>
              <a:t>. 58 chiếc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211385" y="4452706"/>
            <a:ext cx="4349521" cy="133507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B</a:t>
            </a:r>
            <a:r>
              <a:rPr lang="en-US" sz="4265" b="1">
                <a:solidFill>
                  <a:srgbClr val="FF0000"/>
                </a:solidFill>
              </a:rPr>
              <a:t>. 16 chiếc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46477" y="6329821"/>
            <a:ext cx="4314429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D</a:t>
            </a:r>
            <a:r>
              <a:rPr lang="en-US" sz="4265" b="1">
                <a:solidFill>
                  <a:srgbClr val="FF0000"/>
                </a:solidFill>
              </a:rPr>
              <a:t>. 48 chiếc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520315" y="6323217"/>
            <a:ext cx="4071613" cy="1335731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5" b="1" dirty="0">
                <a:solidFill>
                  <a:srgbClr val="FF0000"/>
                </a:solidFill>
              </a:rPr>
              <a:t>C</a:t>
            </a:r>
            <a:r>
              <a:rPr lang="en-US" sz="4265" b="1">
                <a:solidFill>
                  <a:srgbClr val="FF0000"/>
                </a:solidFill>
              </a:rPr>
              <a:t>. 84 chiếc</a:t>
            </a:r>
            <a:endParaRPr lang="en-US" sz="4265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2039" y="1214414"/>
            <a:ext cx="9001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Mai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r:link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0" y="1259469"/>
            <a:ext cx="2959395" cy="76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994651" y="3957935"/>
            <a:ext cx="9503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6"/>
          <p:cNvGrpSpPr/>
          <p:nvPr/>
        </p:nvGrpSpPr>
        <p:grpSpPr bwMode="auto">
          <a:xfrm>
            <a:off x="3280535" y="3310727"/>
            <a:ext cx="1822450" cy="1107017"/>
            <a:chOff x="576" y="1517"/>
            <a:chExt cx="861" cy="523"/>
          </a:xfrm>
        </p:grpSpPr>
        <p:grpSp>
          <p:nvGrpSpPr>
            <p:cNvPr id="25" name="Group 7"/>
            <p:cNvGrpSpPr/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6" name="AutoShape 21"/>
            <p:cNvSpPr/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669" y="1517"/>
              <a:ext cx="768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endPara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2015787" y="5024735"/>
            <a:ext cx="11185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0" y="3500430"/>
            <a:ext cx="24933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Group 6"/>
          <p:cNvGrpSpPr/>
          <p:nvPr/>
        </p:nvGrpSpPr>
        <p:grpSpPr bwMode="auto">
          <a:xfrm>
            <a:off x="3255662" y="4932142"/>
            <a:ext cx="1524000" cy="524933"/>
            <a:chOff x="576" y="1792"/>
            <a:chExt cx="720" cy="248"/>
          </a:xfrm>
        </p:grpSpPr>
        <p:grpSp>
          <p:nvGrpSpPr>
            <p:cNvPr id="57" name="Group 7"/>
            <p:cNvGrpSpPr/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8" name="AutoShape 21"/>
            <p:cNvSpPr/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Group 6"/>
          <p:cNvGrpSpPr/>
          <p:nvPr/>
        </p:nvGrpSpPr>
        <p:grpSpPr bwMode="auto">
          <a:xfrm>
            <a:off x="4820111" y="4915208"/>
            <a:ext cx="1524000" cy="524933"/>
            <a:chOff x="576" y="1792"/>
            <a:chExt cx="720" cy="248"/>
          </a:xfrm>
        </p:grpSpPr>
        <p:grpSp>
          <p:nvGrpSpPr>
            <p:cNvPr id="64" name="Group 7"/>
            <p:cNvGrpSpPr/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7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5" name="AutoShape 21"/>
            <p:cNvSpPr/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0" name="Group 6"/>
          <p:cNvGrpSpPr/>
          <p:nvPr/>
        </p:nvGrpSpPr>
        <p:grpSpPr bwMode="auto">
          <a:xfrm>
            <a:off x="6357087" y="4932142"/>
            <a:ext cx="1524000" cy="524933"/>
            <a:chOff x="576" y="1792"/>
            <a:chExt cx="720" cy="248"/>
          </a:xfrm>
        </p:grpSpPr>
        <p:grpSp>
          <p:nvGrpSpPr>
            <p:cNvPr id="71" name="Group 7"/>
            <p:cNvGrpSpPr/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74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2" name="AutoShape 21"/>
            <p:cNvSpPr/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7" name="AutoShape 20"/>
          <p:cNvSpPr/>
          <p:nvPr/>
        </p:nvSpPr>
        <p:spPr bwMode="auto">
          <a:xfrm rot="16200000">
            <a:off x="6071891" y="2566462"/>
            <a:ext cx="517261" cy="6099973"/>
          </a:xfrm>
          <a:prstGeom prst="leftBrace">
            <a:avLst>
              <a:gd name="adj1" fmla="val 196183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8" name="Text Box 45"/>
          <p:cNvSpPr txBox="1">
            <a:spLocks noChangeArrowheads="1"/>
          </p:cNvSpPr>
          <p:nvPr/>
        </p:nvSpPr>
        <p:spPr bwMode="auto">
          <a:xfrm>
            <a:off x="11629193" y="4996602"/>
            <a:ext cx="39240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6 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 4 = 24 (quả)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9" name="Text Box 46"/>
          <p:cNvSpPr txBox="1">
            <a:spLocks noChangeArrowheads="1"/>
          </p:cNvSpPr>
          <p:nvPr/>
        </p:nvSpPr>
        <p:spPr bwMode="auto">
          <a:xfrm>
            <a:off x="10993438" y="4213751"/>
            <a:ext cx="5283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Mai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0" name="Text Box 47"/>
          <p:cNvSpPr txBox="1">
            <a:spLocks noChangeArrowheads="1"/>
          </p:cNvSpPr>
          <p:nvPr/>
        </p:nvSpPr>
        <p:spPr bwMode="auto">
          <a:xfrm>
            <a:off x="12176552" y="5719186"/>
            <a:ext cx="36740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Đáp 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24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quả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" name="Text Box 52"/>
          <p:cNvSpPr txBox="1">
            <a:spLocks noChangeArrowheads="1"/>
          </p:cNvSpPr>
          <p:nvPr/>
        </p:nvSpPr>
        <p:spPr bwMode="auto">
          <a:xfrm>
            <a:off x="12562249" y="3357554"/>
            <a:ext cx="233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b="1" u="sng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giải</a:t>
            </a:r>
            <a:endParaRPr lang="en-US" sz="3600" b="1" u="sng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" name="Text Box 48"/>
          <p:cNvSpPr txBox="1">
            <a:spLocks noChangeArrowheads="1"/>
          </p:cNvSpPr>
          <p:nvPr/>
        </p:nvSpPr>
        <p:spPr bwMode="auto">
          <a:xfrm>
            <a:off x="2494717" y="6929454"/>
            <a:ext cx="1321603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Muốn gấp một số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lần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, ta lấy số đó nhân với số lần.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0" y="6929454"/>
            <a:ext cx="2143140" cy="48158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05" name="Group 6"/>
          <p:cNvGrpSpPr/>
          <p:nvPr/>
        </p:nvGrpSpPr>
        <p:grpSpPr bwMode="auto">
          <a:xfrm>
            <a:off x="7903862" y="4890390"/>
            <a:ext cx="1524000" cy="596010"/>
            <a:chOff x="576" y="1792"/>
            <a:chExt cx="720" cy="248"/>
          </a:xfrm>
        </p:grpSpPr>
        <p:grpSp>
          <p:nvGrpSpPr>
            <p:cNvPr id="106" name="Group 7"/>
            <p:cNvGrpSpPr/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108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3200" b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7" name="AutoShape 21"/>
            <p:cNvSpPr/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1" name="Straight Connector 110"/>
          <p:cNvCxnSpPr/>
          <p:nvPr/>
        </p:nvCxnSpPr>
        <p:spPr>
          <a:xfrm flipV="1">
            <a:off x="4780733" y="4357686"/>
            <a:ext cx="13716" cy="59601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9" name="Text Box 12"/>
          <p:cNvSpPr txBox="1">
            <a:spLocks noChangeArrowheads="1"/>
          </p:cNvSpPr>
          <p:nvPr/>
        </p:nvSpPr>
        <p:spPr bwMode="auto">
          <a:xfrm>
            <a:off x="5637989" y="5715008"/>
            <a:ext cx="16256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quả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0" y="1142976"/>
            <a:ext cx="1560591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(T1)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0" y="0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0" y="571472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8" t="47778" r="40391" b="43148"/>
          <a:stretch>
            <a:fillRect/>
          </a:stretch>
        </p:blipFill>
        <p:spPr bwMode="auto">
          <a:xfrm>
            <a:off x="0" y="1428728"/>
            <a:ext cx="246017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2494717" y="1928794"/>
            <a:ext cx="13781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494717" y="7643834"/>
            <a:ext cx="13781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2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3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2" grpId="0"/>
      <p:bldP spid="54" grpId="0"/>
      <p:bldP spid="77" grpId="0" animBg="1"/>
      <p:bldP spid="78" grpId="0"/>
      <p:bldP spid="79" grpId="0"/>
      <p:bldP spid="80" grpId="0"/>
      <p:bldP spid="82" grpId="0"/>
      <p:bldP spid="84" grpId="0" animBg="1"/>
      <p:bldP spid="5" grpId="0" animBg="1"/>
      <p:bldP spid="59" grpId="0"/>
      <p:bldP spid="66" grpId="0"/>
      <p:bldP spid="93" grpId="0"/>
      <p:bldP spid="50" grpId="0"/>
      <p:bldP spid="50" grpId="1"/>
    </p:bldLst>
  </p:timing>
</p:sld>
</file>

<file path=ppt/tags/tag1.xml><?xml version="1.0" encoding="utf-8"?>
<p:tagLst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2.xml><?xml version="1.0" encoding="utf-8"?>
<p:tagLst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3.xml><?xml version="1.0" encoding="utf-8"?>
<p:tagLst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4.xml><?xml version="1.0" encoding="utf-8"?>
<p:tagLst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5.xml><?xml version="1.0" encoding="utf-8"?>
<p:tagLst xmlns:p="http://schemas.openxmlformats.org/presentationml/2006/main">
  <p:tag name="TIMING" val="|34|3.1|11.6|8.9|1.9|8.2|46.4|0.9|6.5"/>
</p:tagLst>
</file>

<file path=ppt/tags/tag6.xml><?xml version="1.0" encoding="utf-8"?>
<p:tagLst xmlns:p="http://schemas.openxmlformats.org/presentationml/2006/main">
  <p:tag name="TIMING" val="|4.4|8.9|21.2|2.8|10.7|3.4|8.5|9|7.4"/>
</p:tagLst>
</file>

<file path=ppt/tags/tag7.xml><?xml version="1.0" encoding="utf-8"?>
<p:tagLst xmlns:p="http://schemas.openxmlformats.org/presentationml/2006/main">
  <p:tag name="TIMING" val="|23|2|9|9.4|0.7|1.1|4.8|1.6|9.8|26.6"/>
</p:tagLst>
</file>

<file path=ppt/tags/tag8.xml><?xml version="1.0" encoding="utf-8"?>
<p:tagLst xmlns:p="http://schemas.openxmlformats.org/presentationml/2006/main">
  <p:tag name="TIMING" val="|34|3.1|11.6|8.9|1.9|8.2|46.4|0.9|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3250</Words>
  <Application>WPS Presentation</Application>
  <PresentationFormat>Custom</PresentationFormat>
  <Paragraphs>391</Paragraphs>
  <Slides>31</Slides>
  <Notes>8</Notes>
  <HiddenSlides>0</HiddenSlides>
  <MMClips>5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52" baseType="lpstr">
      <vt:lpstr>Arial</vt:lpstr>
      <vt:lpstr>SimSun</vt:lpstr>
      <vt:lpstr>Wingdings</vt:lpstr>
      <vt:lpstr>Times New Roman</vt:lpstr>
      <vt:lpstr>VNI-Times</vt:lpstr>
      <vt:lpstr>inpin heiti</vt:lpstr>
      <vt:lpstr>Comic Sans MS</vt:lpstr>
      <vt:lpstr>Calibri</vt:lpstr>
      <vt:lpstr>Calibri</vt:lpstr>
      <vt:lpstr>HP001 4 hàng</vt:lpstr>
      <vt:lpstr>Segoe Print</vt:lpstr>
      <vt:lpstr>等线</vt:lpstr>
      <vt:lpstr>Microsoft YaHei</vt:lpstr>
      <vt:lpstr>Arial Unicode MS</vt:lpstr>
      <vt:lpstr>Arial</vt:lpstr>
      <vt:lpstr>华康标题宋W9(P)</vt:lpstr>
      <vt:lpstr>Tahoma</vt:lpstr>
      <vt:lpstr>.VnTimeH</vt:lpstr>
      <vt:lpstr>.VnTime</vt:lpstr>
      <vt:lpstr>Symbol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Kết quả của phép tính 17 x 4 là :</vt:lpstr>
      <vt:lpstr>Kết quả của phép tính 13 x 5 là 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148</cp:revision>
  <dcterms:created xsi:type="dcterms:W3CDTF">2022-07-10T01:37:00Z</dcterms:created>
  <dcterms:modified xsi:type="dcterms:W3CDTF">2023-12-03T12:37:35Z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9AE21A0E19EB44C39294C516B50DC668_12</vt:lpwstr>
  </property>
  <property fmtid="{D5CDD505-2E9C-101B-9397-08002B2CF9AE}" pid="3" name="KSOProductBuildVer">
    <vt:lpwstr>1033-12.2.0.13306</vt:lpwstr>
  </property>
</Properties>
</file>