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8" r:id="rId4"/>
    <p:sldMasterId id="2147483701" r:id="rId5"/>
    <p:sldMasterId id="2147483709" r:id="rId6"/>
    <p:sldMasterId id="2147483722" r:id="rId7"/>
  </p:sldMasterIdLst>
  <p:notesMasterIdLst>
    <p:notesMasterId r:id="rId20"/>
  </p:notesMasterIdLst>
  <p:sldIdLst>
    <p:sldId id="315" r:id="rId8"/>
    <p:sldId id="321" r:id="rId9"/>
    <p:sldId id="318" r:id="rId10"/>
    <p:sldId id="319" r:id="rId11"/>
    <p:sldId id="320" r:id="rId12"/>
    <p:sldId id="324" r:id="rId13"/>
    <p:sldId id="294" r:id="rId14"/>
    <p:sldId id="295" r:id="rId15"/>
    <p:sldId id="305" r:id="rId16"/>
    <p:sldId id="296" r:id="rId17"/>
    <p:sldId id="317" r:id="rId18"/>
    <p:sldId id="323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A82EAB"/>
    <a:srgbClr val="FFFFFF"/>
    <a:srgbClr val="008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E2A5A-38E8-4E7B-A124-FA10F4977DF9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71A5-19EE-49E5-8F30-ED614A247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3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6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0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4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69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405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342900" indent="0" algn="ctr" rtl="0">
              <a:buNone/>
              <a:defRPr sz="1500"/>
            </a:lvl2pPr>
            <a:lvl3pPr marL="685800" indent="0" algn="ctr" rtl="0">
              <a:buNone/>
              <a:defRPr sz="1350"/>
            </a:lvl3pPr>
            <a:lvl4pPr marL="1028700" indent="0" algn="ctr" rtl="0">
              <a:buNone/>
              <a:defRPr sz="1200"/>
            </a:lvl4pPr>
            <a:lvl5pPr marL="1371600" indent="0" algn="ctr" rtl="0">
              <a:buNone/>
              <a:defRPr sz="1200"/>
            </a:lvl5pPr>
            <a:lvl6pPr marL="1714500" indent="0" algn="ctr" rtl="0">
              <a:buNone/>
              <a:defRPr sz="1200"/>
            </a:lvl6pPr>
            <a:lvl7pPr marL="2057400" indent="0" algn="ctr" rtl="0">
              <a:buNone/>
              <a:defRPr sz="1200"/>
            </a:lvl7pPr>
            <a:lvl8pPr marL="2400300" indent="0" algn="ctr" rtl="0">
              <a:buNone/>
              <a:defRPr sz="1200"/>
            </a:lvl8pPr>
            <a:lvl9pPr marL="2743200" indent="0" algn="ctr" rtl="0">
              <a:buNone/>
              <a:defRPr sz="12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31242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26/11/2023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7967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33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l" rtl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l" rtl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172636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3" y="1825625"/>
            <a:ext cx="4954588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4951415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26/11/2023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6546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7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26/11/2023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5178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26/11/2023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685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26/11/2023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347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26/11/2023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677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43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26/11/2023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309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26/11/2023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9833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4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500"/>
            </a:lvl2pPr>
            <a:lvl3pPr algn="l" rtl="0">
              <a:defRPr sz="1350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500"/>
            </a:lvl6pPr>
            <a:lvl7pPr algn="l" rtl="0">
              <a:defRPr sz="1500"/>
            </a:lvl7pPr>
            <a:lvl8pPr algn="l" rtl="0">
              <a:defRPr sz="1500"/>
            </a:lvl8pPr>
            <a:lvl9pPr algn="l" rtl="0">
              <a:defRPr sz="15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5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26/11/2023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7772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400"/>
            <a:ext cx="643339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2400"/>
            </a:lvl1pPr>
            <a:lvl2pPr marL="342900" indent="0" algn="l" rtl="0">
              <a:buNone/>
              <a:defRPr sz="2100"/>
            </a:lvl2pPr>
            <a:lvl3pPr marL="685800" indent="0" algn="l" rtl="0">
              <a:buNone/>
              <a:defRPr sz="1800"/>
            </a:lvl3pPr>
            <a:lvl4pPr marL="1028700" indent="0" algn="l" rtl="0">
              <a:buNone/>
              <a:defRPr sz="1500"/>
            </a:lvl4pPr>
            <a:lvl5pPr marL="1371600" indent="0" algn="l" rtl="0">
              <a:buNone/>
              <a:defRPr sz="1500"/>
            </a:lvl5pPr>
            <a:lvl6pPr marL="1714500" indent="0" algn="l" rtl="0">
              <a:buNone/>
              <a:defRPr sz="1500"/>
            </a:lvl6pPr>
            <a:lvl7pPr marL="2057400" indent="0" algn="l" rtl="0">
              <a:buNone/>
              <a:defRPr sz="1500"/>
            </a:lvl7pPr>
            <a:lvl8pPr marL="2400300" indent="0" algn="l" rtl="0">
              <a:buNone/>
              <a:defRPr sz="1500"/>
            </a:lvl8pPr>
            <a:lvl9pPr marL="2743200" indent="0" algn="l" rtl="0">
              <a:buNone/>
              <a:defRPr sz="1500"/>
            </a:lvl9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3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26/11/2023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034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26/11/2023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7742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1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26/11/2023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3696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04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51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04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96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81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04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78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6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75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80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35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 rot="248467">
            <a:off x="223564" y="2575409"/>
            <a:ext cx="4688853" cy="2424835"/>
            <a:chOff x="-10068" y="2615721"/>
            <a:chExt cx="5488038" cy="2838132"/>
          </a:xfrm>
        </p:grpSpPr>
        <p:sp>
          <p:nvSpPr>
            <p:cNvPr id="5" name="Hình tự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" name="Hình tự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" name="Hình tự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" name="Hình tự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" name="Hình tự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" name="Hình tự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" name="Hình tự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Hình tự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Hình tự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Hình tự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Hình tự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Hình tự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" name="Hình tự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" name="Hình tự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Hình tự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Hình tự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Hình tự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Hình tự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Hình tự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" name="Hình tự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" name="Hình tự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Hình tự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Hình tự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Hình tự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Hình tự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Hình tự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Hình tự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Hình tự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Hình tự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Hình tự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Hình tự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Hình tự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0" name="Nhóm 39"/>
          <p:cNvGrpSpPr/>
          <p:nvPr/>
        </p:nvGrpSpPr>
        <p:grpSpPr>
          <a:xfrm rot="18988672">
            <a:off x="68558" y="189622"/>
            <a:ext cx="517231" cy="587584"/>
            <a:chOff x="11036616" y="1071278"/>
            <a:chExt cx="1030189" cy="1170315"/>
          </a:xfrm>
        </p:grpSpPr>
        <p:sp>
          <p:nvSpPr>
            <p:cNvPr id="41" name="Hình tự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Hình tự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" name="Hình tự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5" name="Hình tự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Hình tự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Hình tự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Hình tự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49" name="Hình tự do 500"/>
          <p:cNvSpPr>
            <a:spLocks/>
          </p:cNvSpPr>
          <p:nvPr/>
        </p:nvSpPr>
        <p:spPr bwMode="auto">
          <a:xfrm>
            <a:off x="3284323" y="4664180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50" name="Nhóm 49"/>
          <p:cNvGrpSpPr/>
          <p:nvPr/>
        </p:nvGrpSpPr>
        <p:grpSpPr>
          <a:xfrm>
            <a:off x="11434165" y="6542"/>
            <a:ext cx="679129" cy="712528"/>
            <a:chOff x="11231706" y="127529"/>
            <a:chExt cx="679129" cy="712528"/>
          </a:xfrm>
        </p:grpSpPr>
        <p:sp>
          <p:nvSpPr>
            <p:cNvPr id="51" name="Hình tự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2" name="Hình tự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3" name="Hình tự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4" name="Hình tự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5" name="Hình tự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6" name="Hình tự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7" name="Hình tự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8" name="Hình tự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59" name="Hình tự do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60" name="Hình tự do 414"/>
          <p:cNvSpPr>
            <a:spLocks/>
          </p:cNvSpPr>
          <p:nvPr/>
        </p:nvSpPr>
        <p:spPr bwMode="auto">
          <a:xfrm>
            <a:off x="-23365" y="3324748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/>
        </p:nvGrpSpPr>
        <p:grpSpPr bwMode="auto">
          <a:xfrm>
            <a:off x="-1520" y="854147"/>
            <a:ext cx="1881475" cy="2341763"/>
            <a:chOff x="3000" y="1116"/>
            <a:chExt cx="1680" cy="2091"/>
          </a:xfrm>
        </p:grpSpPr>
        <p:sp>
          <p:nvSpPr>
            <p:cNvPr id="62" name="Hì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9" name="Hình tự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0" name="Hình tự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1" name="Hình tự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5" name="Hình tự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6" name="Hình tự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7" name="Hình tự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8" name="Hình tự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9" name="Hình tự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0" name="Hình tự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/>
        </p:nvGrpSpPr>
        <p:grpSpPr bwMode="auto">
          <a:xfrm>
            <a:off x="1714989" y="4544219"/>
            <a:ext cx="1873268" cy="2324202"/>
            <a:chOff x="3359" y="1523"/>
            <a:chExt cx="943" cy="1170"/>
          </a:xfrm>
        </p:grpSpPr>
        <p:sp>
          <p:nvSpPr>
            <p:cNvPr id="82" name="Hình tự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3" name="Hình tự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4" name="Hình tự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5" name="Hình tự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6" name="Hình tự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/>
        </p:nvGrpSpPr>
        <p:grpSpPr bwMode="auto">
          <a:xfrm>
            <a:off x="1168400" y="5011048"/>
            <a:ext cx="1497013" cy="1857375"/>
            <a:chOff x="3367" y="1523"/>
            <a:chExt cx="943" cy="1170"/>
          </a:xfrm>
        </p:grpSpPr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9" name="Hình tự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0" name="Hình tự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1" name="Hình tự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2" name="Hình tự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3" name="Hình tự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4" name="Nhóm 93"/>
          <p:cNvGrpSpPr/>
          <p:nvPr/>
        </p:nvGrpSpPr>
        <p:grpSpPr>
          <a:xfrm>
            <a:off x="-21970" y="4350236"/>
            <a:ext cx="1696783" cy="2518186"/>
            <a:chOff x="-3496" y="4350236"/>
            <a:chExt cx="1696783" cy="2518186"/>
          </a:xfrm>
        </p:grpSpPr>
        <p:sp>
          <p:nvSpPr>
            <p:cNvPr id="95" name="Hình tự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6" name="Hình tự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7" name="Hình tự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8" name="Hình tự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/>
        </p:nvGrpSpPr>
        <p:grpSpPr bwMode="auto">
          <a:xfrm>
            <a:off x="2911336" y="4572472"/>
            <a:ext cx="1850499" cy="2295951"/>
            <a:chOff x="3367" y="1523"/>
            <a:chExt cx="943" cy="1170"/>
          </a:xfrm>
        </p:grpSpPr>
        <p:sp>
          <p:nvSpPr>
            <p:cNvPr id="100" name="Hình tự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1" name="Hình tự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2" name="Hình tự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3" name="Hình tự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4" name="Hình tự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5" name="Hình tự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6" name="Nhóm 105"/>
          <p:cNvGrpSpPr/>
          <p:nvPr/>
        </p:nvGrpSpPr>
        <p:grpSpPr>
          <a:xfrm rot="1576354">
            <a:off x="11125792" y="2895976"/>
            <a:ext cx="1030189" cy="1170315"/>
            <a:chOff x="11036616" y="1071278"/>
            <a:chExt cx="1030189" cy="1170315"/>
          </a:xfrm>
        </p:grpSpPr>
        <p:sp>
          <p:nvSpPr>
            <p:cNvPr id="107" name="Hình tự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9" name="Hình tự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0" name="Hình tự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1" name="Hình tự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2" name="Hình tự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3" name="Hình tự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4" name="Hình tự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15" name="Hình tự do 8"/>
          <p:cNvSpPr>
            <a:spLocks/>
          </p:cNvSpPr>
          <p:nvPr/>
        </p:nvSpPr>
        <p:spPr bwMode="auto">
          <a:xfrm>
            <a:off x="4042661" y="5351895"/>
            <a:ext cx="349251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116" name="Hình tự do 115"/>
          <p:cNvSpPr/>
          <p:nvPr/>
        </p:nvSpPr>
        <p:spPr>
          <a:xfrm>
            <a:off x="-28234" y="3533670"/>
            <a:ext cx="12139451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117" name="Nhóm 116"/>
          <p:cNvGrpSpPr/>
          <p:nvPr/>
        </p:nvGrpSpPr>
        <p:grpSpPr>
          <a:xfrm rot="198573">
            <a:off x="1199275" y="2684220"/>
            <a:ext cx="2154692" cy="1686565"/>
            <a:chOff x="1175948" y="2708421"/>
            <a:chExt cx="2159248" cy="1690131"/>
          </a:xfrm>
        </p:grpSpPr>
        <p:sp>
          <p:nvSpPr>
            <p:cNvPr id="118" name="Hình tự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9" name="Hình tự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0" name="Hình tự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1" name="Hình tự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2" name="Hình tự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3" name="Hình tự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4" name="Hình tự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5" name="Hình tự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6" name="Hình tự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7" name="Hình tự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8" name="Hình tự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9" name="Hình tự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0" name="Hình tự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1" name="Hình tự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2" name="Hình tự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3" name="Hình tự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4" name="Hình tự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5" name="Hình tự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6" name="Hình tự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7" name="Hình tự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8" name="Hình tự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9" name="Hình tự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0" name="Hình tự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1" name="Hình tự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2" name="Hình tự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3" name="Hình tự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4" name="Hình tự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5" name="Hình tự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/>
        </p:nvGrpSpPr>
        <p:grpSpPr bwMode="auto">
          <a:xfrm>
            <a:off x="9167356" y="4138362"/>
            <a:ext cx="3023057" cy="2719639"/>
            <a:chOff x="2887" y="1286"/>
            <a:chExt cx="1903" cy="1712"/>
          </a:xfrm>
        </p:grpSpPr>
        <p:sp>
          <p:nvSpPr>
            <p:cNvPr id="147" name="Hì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8" name="Hì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9" name="Hì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4" name="Hình tự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5" name="Hình tự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6" name="Hình tự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7" name="Hình tự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0" name="Hình tự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1" name="Hình tự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2" name="Hình tự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3" name="Hình tự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4" name="Hình tự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5" name="Hình tự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7" name="Hình tự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8" name="Hình tự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9" name="Hình tự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0" name="Hình tự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ình tự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3" name="Hình tự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4" name="Hình tự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5" name="Hình tự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6" name="Hình tự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7" name="Hình tự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8" name="Hình tự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9" name="Hình tự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9" cy="2263258"/>
          </a:xfrm>
        </p:spPr>
        <p:txBody>
          <a:bodyPr rtlCol="0" anchor="b">
            <a:normAutofit/>
          </a:bodyPr>
          <a:lstStyle>
            <a:lvl1pPr algn="ctr">
              <a:defRPr sz="495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pPr rtl="0"/>
            <a:r>
              <a:rPr lang="vi-VN" noProof="0"/>
              <a:t>Bấm để chỉnh sửa kiểu tiêu đề phụ của Bản cái</a:t>
            </a:r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val="14539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E38EAF1A-902E-40C2-BFA7-8943E60B5E1E}" type="datetime1">
              <a:rPr lang="vi-VN" smtClean="0"/>
              <a:pPr/>
              <a:t>26/11/2023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8816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1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3900" b="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800" cap="none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4073FC8-E8D0-492E-A59F-2C7F8D63D27D}" type="datetime1">
              <a:rPr lang="vi-VN" smtClean="0"/>
              <a:pPr/>
              <a:t>26/11/2023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0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07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2B2BE37-EC43-45B1-898E-2BBF8B42F0D4}" type="datetime1">
              <a:rPr lang="vi-VN" smtClean="0"/>
              <a:pPr/>
              <a:t>26/11/2023</a:t>
            </a:fld>
            <a:endParaRPr lang="vi-VN" dirty="0"/>
          </a:p>
        </p:txBody>
      </p:sp>
      <p:sp>
        <p:nvSpPr>
          <p:cNvPr id="7" name="Chỗ dành sẵn cho Số hiệu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FAB73BC-B049-4115-A692-8D63A059BFB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367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êu đề 9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latin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latin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8423AEC-D176-4748-A66C-08C9642C9687}" type="datetime1">
              <a:rPr lang="vi-VN" smtClean="0"/>
              <a:pPr/>
              <a:t>26/11/2023</a:t>
            </a:fld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FAB73BC-B049-4115-A692-8D63A059BFB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1445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tự do 92"/>
          <p:cNvSpPr>
            <a:spLocks/>
          </p:cNvSpPr>
          <p:nvPr/>
        </p:nvSpPr>
        <p:spPr bwMode="auto">
          <a:xfrm>
            <a:off x="8643511" y="3888586"/>
            <a:ext cx="213015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7" name="Hình tự do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8" name="Hình tự do 51"/>
          <p:cNvSpPr>
            <a:spLocks/>
          </p:cNvSpPr>
          <p:nvPr/>
        </p:nvSpPr>
        <p:spPr bwMode="auto">
          <a:xfrm>
            <a:off x="-125" y="4572002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9" name="Nhóm 69"/>
          <p:cNvGrpSpPr>
            <a:grpSpLocks noChangeAspect="1"/>
          </p:cNvGrpSpPr>
          <p:nvPr/>
        </p:nvGrpSpPr>
        <p:grpSpPr bwMode="auto">
          <a:xfrm flipH="1">
            <a:off x="9732237" y="958654"/>
            <a:ext cx="1400819" cy="4001744"/>
            <a:chOff x="3220" y="236"/>
            <a:chExt cx="1347" cy="3848"/>
          </a:xfrm>
        </p:grpSpPr>
        <p:sp>
          <p:nvSpPr>
            <p:cNvPr id="10" name="Hình tự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" name="Hình tự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" name="Hình tự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Hình tự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Hình tự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Hình tự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Hình tự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Hình tự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" name="Hình tự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" name="Hình tự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Hình tự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Hình tự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Hì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Hì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Hì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Hì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" name="Hì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" name="Hì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Hì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Hì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Hì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Hì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Hì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Hì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Hì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Hì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Hì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Hì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Hì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Hì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0" name="Hì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Hì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Hì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Hì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" name="Hì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5" name="Hì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Hì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Hình tự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Hì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Hì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0" name="Hình tự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1" name="Hình tự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2" name="Hình tự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3" name="Hình tự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4" name="Hì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5" name="Hì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6" name="Hì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7" name="Hì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8" name="Hì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9" name="Hì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0" name="Hì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1" name="Hình tự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2" name="Hì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3" name="Hì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4" name="Hì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Hì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6" name="Hì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7" name="Hì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8" name="Hì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9" name="Hì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0" name="Hì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1" name="Hì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2" name="Hì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3" name="Hì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4" name="Hì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5" name="Hì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6" name="Hì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7" name="Hì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8" name="Hì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9" name="Hì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0" name="Hì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1" name="Hì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2" name="Hì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3" name="Hì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4" name="Hì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5" name="Hì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6" name="Hì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7" name="Hì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8" name="Hình tự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9" name="Hì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0" name="Hì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1" name="Hì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2" name="Hì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3" name="Nhóm 69"/>
          <p:cNvGrpSpPr>
            <a:grpSpLocks noChangeAspect="1"/>
          </p:cNvGrpSpPr>
          <p:nvPr/>
        </p:nvGrpSpPr>
        <p:grpSpPr bwMode="auto">
          <a:xfrm>
            <a:off x="10895013" y="1248597"/>
            <a:ext cx="1254796" cy="3346122"/>
            <a:chOff x="3124" y="236"/>
            <a:chExt cx="1443" cy="3848"/>
          </a:xfrm>
        </p:grpSpPr>
        <p:sp>
          <p:nvSpPr>
            <p:cNvPr id="94" name="Hình tự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5" name="Hình tự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6" name="Hình tự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7" name="Hình tự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8" name="Hình tự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9" name="Hình tự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0" name="Hình tự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1" name="Hình tự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2" name="Hình tự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3" name="Hình tự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4" name="Hình tự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5" name="Hình tự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6" name="Hì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7" name="Hì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8" name="Hì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9" name="Hì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0" name="Hì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1" name="Hì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2" name="Hì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3" name="Hì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4" name="Hì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5" name="Hì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6" name="Hì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7" name="Hì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8" name="Hì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9" name="Hì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0" name="Hì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1" name="Hì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2" name="Hì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3" name="Hì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4" name="Hì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5" name="Hì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6" name="Hì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7" name="Hì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8" name="Hì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9" name="Hì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0" name="Hì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1" name="Hình tự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2" name="Hì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3" name="Hì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4" name="Hình tự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5" name="Hình tự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6" name="Hình tự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7" name="Hình tự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8" name="Hì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9" name="Hì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0" name="Hì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1" name="Hì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2" name="Hì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3" name="Hì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4" name="Hì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5" name="Hình tự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6" name="Hì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7" name="Hì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8" name="Hì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9" name="Hì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0" name="Hì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1" name="Hì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2" name="Hì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3" name="Hì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4" name="Hì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5" name="Hì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6" name="Hì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7" name="Hì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8" name="Hì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9" name="Hì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0" name="Hì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1" name="Hì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2" name="Hì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3" name="Hì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4" name="Hì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5" name="Hì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6" name="Hì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7" name="Hì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8" name="Hì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9" name="Hì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0" name="Hì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1" name="Hì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2" name="Hình tự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3" name="Hì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4" name="Hì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5" name="Hì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6" name="Hì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7" name="Nhóm 69"/>
          <p:cNvGrpSpPr>
            <a:grpSpLocks noChangeAspect="1"/>
          </p:cNvGrpSpPr>
          <p:nvPr/>
        </p:nvGrpSpPr>
        <p:grpSpPr bwMode="auto">
          <a:xfrm>
            <a:off x="9087454" y="2736978"/>
            <a:ext cx="906207" cy="2416549"/>
            <a:chOff x="3124" y="236"/>
            <a:chExt cx="1443" cy="3848"/>
          </a:xfrm>
        </p:grpSpPr>
        <p:sp>
          <p:nvSpPr>
            <p:cNvPr id="178" name="Hình tự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9" name="Hình tự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0" name="Hình tự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1" name="Hình tự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2" name="Hình tự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3" name="Hình tự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4" name="Hình tự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5" name="Hình tự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6" name="Hình tự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7" name="Hình tự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8" name="Hình tự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9" name="Hình tự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0" name="Hì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1" name="Hì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2" name="Hì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3" name="Hì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4" name="Hì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5" name="Hì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6" name="Hì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7" name="Hì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8" name="Hì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9" name="Hì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0" name="Hì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1" name="Hì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2" name="Hì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3" name="Hì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4" name="Hì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5" name="Hì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6" name="Hì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7" name="Hì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8" name="Hì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9" name="Hì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0" name="Hì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1" name="Hì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2" name="Hì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3" name="Hì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4" name="Hình tự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5" name="Hì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6" name="Hì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7" name="Hình tự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8" name="Hình tự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9" name="Hình tự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0" name="Hình tự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1" name="Hì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2" name="Hì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3" name="Hì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4" name="Hì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5" name="Hì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6" name="Hì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7" name="Hì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8" name="Hình tự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9" name="Hì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0" name="Hì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1" name="Hì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2" name="Hì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3" name="Hì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4" name="Hì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5" name="Hì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6" name="Hì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7" name="Hì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8" name="Hì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9" name="Hì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0" name="Hì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1" name="Hì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2" name="Hì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3" name="Hì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4" name="Hì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5" name="Hì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6" name="Hì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7" name="Hì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8" name="Hì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9" name="Hì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0" name="Hì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1" name="Hì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2" name="Hì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3" name="Hì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4" name="Hì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5" name="Hình tự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6" name="Hì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7" name="Hì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8" name="Hì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9" name="Hì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60" name="Nhóm 50"/>
          <p:cNvGrpSpPr>
            <a:grpSpLocks noChangeAspect="1"/>
          </p:cNvGrpSpPr>
          <p:nvPr/>
        </p:nvGrpSpPr>
        <p:grpSpPr bwMode="auto">
          <a:xfrm>
            <a:off x="10514012" y="2438402"/>
            <a:ext cx="1485016" cy="2195929"/>
            <a:chOff x="3369" y="1563"/>
            <a:chExt cx="940" cy="1390"/>
          </a:xfrm>
        </p:grpSpPr>
        <p:sp>
          <p:nvSpPr>
            <p:cNvPr id="261" name="Hình tự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2" name="Hình tự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3" name="Hình tự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4" name="Hình tự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5" name="Hình tự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6" name="Hình tự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7" name="Hình tự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8" name="Hình tự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9" name="Hình tự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0" name="Hình tự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1" name="Hình tự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2" name="Hình tự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3" name="Hình tự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solidFill>
                  <a:schemeClr val="accent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4" name="Hình tự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5" name="Hình tự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6" name="Hình tự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7" name="Hình tự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solidFill>
                  <a:schemeClr val="accent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8" name="Hình tự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9" name="Hình tự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0" name="Hình tự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1" name="Hình tự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2" name="Hình tự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3" name="Hình tự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4" name="Hình tự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5" name="Hình tự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" name="Hình tự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7" name="Hình tự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8" name="Hình tự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89" name="Nhóm 5"/>
          <p:cNvGrpSpPr>
            <a:grpSpLocks noChangeAspect="1"/>
          </p:cNvGrpSpPr>
          <p:nvPr/>
        </p:nvGrpSpPr>
        <p:grpSpPr bwMode="auto">
          <a:xfrm>
            <a:off x="7988061" y="2988647"/>
            <a:ext cx="2439575" cy="3074765"/>
            <a:chOff x="2968" y="1107"/>
            <a:chExt cx="1736" cy="2188"/>
          </a:xfrm>
        </p:grpSpPr>
        <p:sp>
          <p:nvSpPr>
            <p:cNvPr id="290" name="Hì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1" name="Hình bầu dục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2" name="Hì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3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4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5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6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7" name="Hình tự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8" name="Hình tự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9" name="Hình tự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0" name="Hình tự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1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2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3" name="Hình tự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4" name="Hình tự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5" name="Hình tự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6" name="Hình tự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7" name="Hình tự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8" name="Hình tự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9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310" name="Hình tự do 52"/>
          <p:cNvSpPr>
            <a:spLocks/>
          </p:cNvSpPr>
          <p:nvPr/>
        </p:nvSpPr>
        <p:spPr bwMode="auto">
          <a:xfrm>
            <a:off x="1" y="5181602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311" name="Nhóm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Hình tự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3" name="Hình tự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4" name="Hình tự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5" name="Hình tự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6" name="Hình tự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7" name="Hình tự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8" name="Hình tự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9" name="Hình tự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0" name="Hình tự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1" name="Hình tự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2" name="Hình tự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3" name="Hình tự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4" name="Hình tự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5" name="Hình tự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6" name="Hình tự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7" name="Hình tự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8" name="Hình tự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9" name="Hình tự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0" name="Hình tự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1" name="Hình tự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2" name="Hình tự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3" name="Hình tự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4" name="Hình tự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5" name="Hình tự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6" name="Hình tự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7" name="Hình tự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8" name="Hình tự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9" name="Hình tự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0" name="Hình tự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1" name="Hình tự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2" name="Hình tự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3" name="Hình tự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4" name="Hình tự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5" name="Hình tự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6" name="Hình tự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7" name="Hình tự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48" name="Nhóm 347"/>
          <p:cNvGrpSpPr/>
          <p:nvPr/>
        </p:nvGrpSpPr>
        <p:grpSpPr>
          <a:xfrm>
            <a:off x="-1588" y="3799403"/>
            <a:ext cx="4386411" cy="3084511"/>
            <a:chOff x="-1588" y="4419600"/>
            <a:chExt cx="3504440" cy="2464312"/>
          </a:xfrm>
        </p:grpSpPr>
        <p:grpSp>
          <p:nvGrpSpPr>
            <p:cNvPr id="349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Hình tự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6" name="Hình tự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7" name="Hình tự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" name="Hình tự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" name="Hình tự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0" name="Hình tự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1" name="Hình tự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2" name="Hình tự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3" name="Hình tự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4" name="Hình tự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5" name="Hình tự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6" name="Hình tự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7" name="Hình tự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8" name="Hình tự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" name="Hình tự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0" name="Hình tự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1" name="Hình tự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2" name="Hình tự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3" name="Hình tự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4" name="Hình tự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5" name="Hình tự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6" name="Hình tự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7" name="Hình tự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8" name="Hình tự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" name="Hình tự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0" name="Hình tự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1" name="Hình tự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2" name="Hình tự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3" name="Hình tự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4" name="Hình tự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5" name="Hình tự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6" name="Hình tự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7" name="Hình tự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8" name="Hình tự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9" name="Hình tự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0" name="Hình tự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1" name="Hình tự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" name="Hình tự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3" name="Hình tự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4" name="Hình tự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5" name="Hình tự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6" name="Hình tự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7" name="Hình tự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8" name="Hình tự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9" name="Hình tự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0" name="Hình tự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1" name="Hình tự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50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Hình tự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7" name="Hình tự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" name="Hình tự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9" name="Hình tự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0" name="Hình tự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1" name="Hình tự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2" name="Hình tự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3" name="Hình tự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4" name="Hình tự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51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Hình tự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0" name="Hình tự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1" name="Hình tự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2" name="Hình tự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3" name="Hình tự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4" name="Hình tự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5" name="Hình tự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52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Hình tự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4" name="Hình tự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5" name="Hình tự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6" name="Hình tự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7" name="Hình tự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" name="Hình tự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22" name="Nhóm 52"/>
          <p:cNvGrpSpPr>
            <a:grpSpLocks noChangeAspect="1"/>
          </p:cNvGrpSpPr>
          <p:nvPr/>
        </p:nvGrpSpPr>
        <p:grpSpPr bwMode="auto">
          <a:xfrm rot="19948164">
            <a:off x="369245" y="506293"/>
            <a:ext cx="892899" cy="1021771"/>
            <a:chOff x="4634" y="754"/>
            <a:chExt cx="1164" cy="1332"/>
          </a:xfrm>
        </p:grpSpPr>
        <p:sp>
          <p:nvSpPr>
            <p:cNvPr id="423" name="Hình tự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4" name="Hình tự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5" name="Hình tự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6" name="Hình tự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7" name="Hình tự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8" name="Hình tự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9" name="Hình tự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0" name="Hình tự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31" name="Nhóm 52"/>
          <p:cNvGrpSpPr>
            <a:grpSpLocks noChangeAspect="1"/>
          </p:cNvGrpSpPr>
          <p:nvPr/>
        </p:nvGrpSpPr>
        <p:grpSpPr bwMode="auto">
          <a:xfrm rot="5825446">
            <a:off x="11635759" y="394370"/>
            <a:ext cx="408172" cy="467084"/>
            <a:chOff x="4634" y="754"/>
            <a:chExt cx="1164" cy="1332"/>
          </a:xfrm>
        </p:grpSpPr>
        <p:sp>
          <p:nvSpPr>
            <p:cNvPr id="432" name="Hình tự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3" name="Hình tự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4" name="Hình tự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5" name="Hình tự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6" name="Hình tự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7" name="Hình tự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8" name="Hình tự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9" name="Hình tự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40" name="Nhóm 66"/>
          <p:cNvGrpSpPr>
            <a:grpSpLocks noChangeAspect="1"/>
          </p:cNvGrpSpPr>
          <p:nvPr/>
        </p:nvGrpSpPr>
        <p:grpSpPr bwMode="auto">
          <a:xfrm>
            <a:off x="23438" y="3048994"/>
            <a:ext cx="388175" cy="364678"/>
            <a:chOff x="3636" y="1964"/>
            <a:chExt cx="413" cy="388"/>
          </a:xfrm>
        </p:grpSpPr>
        <p:sp>
          <p:nvSpPr>
            <p:cNvPr id="441" name="Hình tự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2" name="Hình tự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3" name="Hình tự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4" name="Hình tự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5" name="Hình tự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6" name="Hình tự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7" name="Hình tự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8" name="Hình tự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8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450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E78339D-C858-45B6-A624-A4426A983088}" type="datetime1">
              <a:rPr lang="vi-VN" smtClean="0"/>
              <a:pPr/>
              <a:t>26/11/2023</a:t>
            </a:fld>
            <a:endParaRPr lang="vi-VN" dirty="0"/>
          </a:p>
        </p:txBody>
      </p:sp>
      <p:sp>
        <p:nvSpPr>
          <p:cNvPr id="5" name="Chỗ dành sẵn cho Số hiệu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6038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EF7240D-E125-4F31-9F5E-8B6BA96E54E1}" type="datetime1">
              <a:rPr lang="vi-VN" smtClean="0"/>
              <a:pPr/>
              <a:t>26/11/2023</a:t>
            </a:fld>
            <a:endParaRPr lang="vi-VN" dirty="0"/>
          </a:p>
        </p:txBody>
      </p:sp>
      <p:sp>
        <p:nvSpPr>
          <p:cNvPr id="4" name="Chỗ dành sẵn cho Số hiệu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6265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2550" b="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latin typeface="Times New Roman" panose="02020603050405020304" pitchFamily="18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F294A3A-236E-47B4-AAD1-C47F40D45B0A}" type="datetime1">
              <a:rPr lang="vi-VN" smtClean="0"/>
              <a:pPr/>
              <a:t>26/11/2023</a:t>
            </a:fld>
            <a:endParaRPr lang="vi-VN" dirty="0"/>
          </a:p>
        </p:txBody>
      </p:sp>
      <p:sp>
        <p:nvSpPr>
          <p:cNvPr id="7" name="Chỗ dành sẵn cho Số hiệu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335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2550" b="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Ảnh 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latin typeface="Times New Roman" panose="02020603050405020304" pitchFamily="18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68BCB8E-9F1C-47B0-8C2F-74E92841867B}" type="datetime1">
              <a:rPr lang="vi-VN" smtClean="0"/>
              <a:pPr/>
              <a:t>26/11/2023</a:t>
            </a:fld>
            <a:endParaRPr lang="vi-VN" dirty="0"/>
          </a:p>
        </p:txBody>
      </p:sp>
      <p:sp>
        <p:nvSpPr>
          <p:cNvPr id="7" name="Chỗ dành sẵn cho Số hiệu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589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5BFA165-FD6E-4709-9EF1-D3D4C43727D1}" type="datetime1">
              <a:rPr lang="vi-VN" smtClean="0"/>
              <a:pPr/>
              <a:t>26/11/2023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861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724901" y="592668"/>
            <a:ext cx="2628900" cy="5579533"/>
          </a:xfrm>
        </p:spPr>
        <p:txBody>
          <a:bodyPr vert="eaVert"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1" y="592668"/>
            <a:ext cx="7734300" cy="5579533"/>
          </a:xfrm>
        </p:spPr>
        <p:txBody>
          <a:bodyPr vert="eaVert" rtlCol="0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C38A310-231B-4755-BD1F-362A1BDF9909}" type="datetime1">
              <a:rPr lang="vi-VN" smtClean="0"/>
              <a:pPr/>
              <a:t>26/11/2023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740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13937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912554A3-14C5-4B65-B73B-FBFCB37F0473}"/>
              </a:ext>
            </a:extLst>
          </p:cNvPr>
          <p:cNvSpPr/>
          <p:nvPr userDrawn="1"/>
        </p:nvSpPr>
        <p:spPr>
          <a:xfrm>
            <a:off x="11087099" y="136527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3535849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32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48327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4382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463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7A10489-06F5-433A-BFF9-9B22C6A6740F}"/>
              </a:ext>
            </a:extLst>
          </p:cNvPr>
          <p:cNvGrpSpPr/>
          <p:nvPr userDrawn="1"/>
        </p:nvGrpSpPr>
        <p:grpSpPr>
          <a:xfrm>
            <a:off x="-215900" y="-165100"/>
            <a:ext cx="12623800" cy="7150100"/>
            <a:chOff x="-215900" y="-165100"/>
            <a:chExt cx="12623800" cy="71501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215900" y="-165100"/>
              <a:ext cx="12623800" cy="7150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912554A3-14C5-4B65-B73B-FBFCB37F0473}"/>
                </a:ext>
              </a:extLst>
            </p:cNvPr>
            <p:cNvSpPr/>
            <p:nvPr userDrawn="1"/>
          </p:nvSpPr>
          <p:spPr>
            <a:xfrm>
              <a:off x="10985651" y="17706"/>
              <a:ext cx="1206349" cy="1301261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440439494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12554A3-14C5-4B65-B73B-FBFCB37F0473}"/>
              </a:ext>
            </a:extLst>
          </p:cNvPr>
          <p:cNvSpPr/>
          <p:nvPr userDrawn="1"/>
        </p:nvSpPr>
        <p:spPr>
          <a:xfrm>
            <a:off x="11134502" y="136527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36358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03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071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065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16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3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16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093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005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358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752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383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567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36766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912554A3-14C5-4B65-B73B-FBFCB37F0473}"/>
              </a:ext>
            </a:extLst>
          </p:cNvPr>
          <p:cNvSpPr/>
          <p:nvPr userDrawn="1"/>
        </p:nvSpPr>
        <p:spPr>
          <a:xfrm>
            <a:off x="11087099" y="136527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50163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37643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0896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163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93330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7A10489-06F5-433A-BFF9-9B22C6A6740F}"/>
              </a:ext>
            </a:extLst>
          </p:cNvPr>
          <p:cNvGrpSpPr/>
          <p:nvPr userDrawn="1"/>
        </p:nvGrpSpPr>
        <p:grpSpPr>
          <a:xfrm>
            <a:off x="-215900" y="-165100"/>
            <a:ext cx="12623800" cy="7150100"/>
            <a:chOff x="-215900" y="-165100"/>
            <a:chExt cx="12623800" cy="71501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215900" y="-165100"/>
              <a:ext cx="12623800" cy="7150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912554A3-14C5-4B65-B73B-FBFCB37F0473}"/>
                </a:ext>
              </a:extLst>
            </p:cNvPr>
            <p:cNvSpPr/>
            <p:nvPr userDrawn="1"/>
          </p:nvSpPr>
          <p:spPr>
            <a:xfrm>
              <a:off x="10985651" y="17706"/>
              <a:ext cx="1206349" cy="1301261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9005988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12554A3-14C5-4B65-B73B-FBFCB37F0473}"/>
              </a:ext>
            </a:extLst>
          </p:cNvPr>
          <p:cNvSpPr/>
          <p:nvPr userDrawn="1"/>
        </p:nvSpPr>
        <p:spPr>
          <a:xfrm>
            <a:off x="11134502" y="136527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11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14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8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0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5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26/11/2023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3753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52F23-3072-4CD9-85C3-F5A8DC62006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4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tự do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8" name="Hình tự do 51"/>
          <p:cNvSpPr>
            <a:spLocks/>
          </p:cNvSpPr>
          <p:nvPr/>
        </p:nvSpPr>
        <p:spPr bwMode="auto">
          <a:xfrm>
            <a:off x="2" y="5652180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9" name="Hình tự do 51"/>
          <p:cNvSpPr>
            <a:spLocks/>
          </p:cNvSpPr>
          <p:nvPr/>
        </p:nvSpPr>
        <p:spPr bwMode="auto">
          <a:xfrm>
            <a:off x="-13748" y="5865037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10" name="Nhóm 66"/>
          <p:cNvGrpSpPr>
            <a:grpSpLocks noChangeAspect="1"/>
          </p:cNvGrpSpPr>
          <p:nvPr/>
        </p:nvGrpSpPr>
        <p:grpSpPr bwMode="auto">
          <a:xfrm>
            <a:off x="11647688" y="947578"/>
            <a:ext cx="426645" cy="400819"/>
            <a:chOff x="3636" y="1964"/>
            <a:chExt cx="413" cy="388"/>
          </a:xfrm>
        </p:grpSpPr>
        <p:sp>
          <p:nvSpPr>
            <p:cNvPr id="11" name="Hình tự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" name="Hình tự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Hình tự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Hình tự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Hình tự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Hình tự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Hình tự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" name="Hình tự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" name="Nhóm 18"/>
          <p:cNvGrpSpPr/>
          <p:nvPr/>
        </p:nvGrpSpPr>
        <p:grpSpPr>
          <a:xfrm>
            <a:off x="11308929" y="6212029"/>
            <a:ext cx="875471" cy="645972"/>
            <a:chOff x="7344986" y="5566058"/>
            <a:chExt cx="1750940" cy="1291943"/>
          </a:xfrm>
        </p:grpSpPr>
        <p:sp>
          <p:nvSpPr>
            <p:cNvPr id="20" name="Hình tự do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Hình tự do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Hình tự do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Hình tự do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Hình tự do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Hình tự do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6" name="Nhóm 5"/>
          <p:cNvGrpSpPr>
            <a:grpSpLocks noChangeAspect="1"/>
          </p:cNvGrpSpPr>
          <p:nvPr/>
        </p:nvGrpSpPr>
        <p:grpSpPr bwMode="auto">
          <a:xfrm>
            <a:off x="2442" y="2873890"/>
            <a:ext cx="597228" cy="789302"/>
            <a:chOff x="2121" y="1060"/>
            <a:chExt cx="597" cy="789"/>
          </a:xfrm>
        </p:grpSpPr>
        <p:sp>
          <p:nvSpPr>
            <p:cNvPr id="27" name="Hình tự d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Hình tự do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Hình tự do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Hình tự d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Hình tự do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Hình tự do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Hình tự do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4" name="Nhóm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Hình tự do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Hình tự d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Hình tự d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Hình tự do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Hình tự do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0" name="Hình tự do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Hình tự do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Hình tự d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3" name="Nhóm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Hình tự d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5" name="Hình tự do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Hình tự do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Hình tự do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Hình tự do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Hình tự do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0" name="Hình tự do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1" name="Hình tự do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2" name="Nhóm 52"/>
          <p:cNvGrpSpPr>
            <a:grpSpLocks noChangeAspect="1"/>
          </p:cNvGrpSpPr>
          <p:nvPr/>
        </p:nvGrpSpPr>
        <p:grpSpPr bwMode="auto">
          <a:xfrm rot="19948164">
            <a:off x="11143249" y="105148"/>
            <a:ext cx="675071" cy="772505"/>
            <a:chOff x="4634" y="754"/>
            <a:chExt cx="1164" cy="1332"/>
          </a:xfrm>
        </p:grpSpPr>
        <p:sp>
          <p:nvSpPr>
            <p:cNvPr id="53" name="Hình tự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4" name="Hình tự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5" name="Hình tự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6" name="Hình tự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7" name="Hình tự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8" name="Hình tự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9" name="Hình tự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0" name="Hình tự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1" name="Nhóm 64"/>
          <p:cNvGrpSpPr>
            <a:grpSpLocks noChangeAspect="1"/>
          </p:cNvGrpSpPr>
          <p:nvPr/>
        </p:nvGrpSpPr>
        <p:grpSpPr bwMode="auto">
          <a:xfrm flipH="1">
            <a:off x="10782665" y="2958794"/>
            <a:ext cx="1028243" cy="1140705"/>
            <a:chOff x="2052" y="995"/>
            <a:chExt cx="768" cy="852"/>
          </a:xfrm>
        </p:grpSpPr>
        <p:sp>
          <p:nvSpPr>
            <p:cNvPr id="62" name="Hình tự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3" name="Hình tự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4" name="Hình tự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Hình tự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6" name="Hình tự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7" name="Hình tự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8" name="Hình tự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9" name="Hình tự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1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8572" y="1485902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522413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875777" y="6601970"/>
            <a:ext cx="1063199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238198-0BA7-4257-8C26-CF095D09E6D0}" type="datetime1">
              <a:rPr lang="vi-VN" smtClean="0"/>
              <a:pPr/>
              <a:t>26/11/2023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2307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255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100000"/>
        </a:lnSpc>
        <a:spcBef>
          <a:spcPts val="135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5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35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100000"/>
        </a:lnSpc>
        <a:spcBef>
          <a:spcPts val="6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100000"/>
        </a:lnSpc>
        <a:spcBef>
          <a:spcPts val="6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05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100000"/>
        </a:lnSpc>
        <a:spcBef>
          <a:spcPts val="6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05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77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5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20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5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audio" Target="../media/audio9.wav"/><Relationship Id="rId10" Type="http://schemas.openxmlformats.org/officeDocument/2006/relationships/image" Target="../media/image21.jpe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jpeg"/><Relationship Id="rId5" Type="http://schemas.openxmlformats.org/officeDocument/2006/relationships/audio" Target="../media/audio5.wav"/><Relationship Id="rId4" Type="http://schemas.openxmlformats.org/officeDocument/2006/relationships/audio" Target="../media/audio9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ung viền PowerPoint đẹ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4443984" y="2578608"/>
            <a:ext cx="3910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sng" strike="noStrike" kern="1200" cap="none" spc="0" normalizeH="0" baseline="0" noProof="0" dirty="0" err="1" smtClean="0">
                <a:ln w="38100">
                  <a:solidFill>
                    <a:srgbClr val="FF0000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9600" b="1" i="0" u="sng" strike="noStrike" kern="1200" cap="none" spc="0" normalizeH="0" baseline="0" noProof="0" dirty="0" smtClean="0">
                <a:ln w="38100">
                  <a:solidFill>
                    <a:srgbClr val="FF0000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2:</a:t>
            </a:r>
            <a:endParaRPr kumimoji="0" lang="en-US" sz="9600" b="1" i="0" u="sng" strike="noStrike" kern="120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2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C15E3E2D-CC35-4D27-86D8-895EB7EC6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4863"/>
            <a:ext cx="12192000" cy="568053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B9EEF1A9-0AA2-471D-8CFB-A00D77B41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247900" cy="8048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57A23488-44B1-4376-B000-830C8E85DFB8}"/>
              </a:ext>
            </a:extLst>
          </p:cNvPr>
          <p:cNvSpPr txBox="1"/>
          <p:nvPr/>
        </p:nvSpPr>
        <p:spPr>
          <a:xfrm>
            <a:off x="4504463" y="96977"/>
            <a:ext cx="605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1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toigingiuvedep.vn/wp-content/uploads/2021/04/hinh-nen-mam-non-co-giao-va-cac-b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81" y="48254"/>
            <a:ext cx="12192000" cy="670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C7FB55-77DA-4D2C-8C1C-6F073EF12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17514" r="-1134" b="28632"/>
          <a:stretch/>
        </p:blipFill>
        <p:spPr>
          <a:xfrm>
            <a:off x="3013656" y="0"/>
            <a:ext cx="9259825" cy="29876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43286" y="1493822"/>
            <a:ext cx="440056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hpowerpoi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6755"/>
            <a:ext cx="12473577" cy="9144000"/>
          </a:xfrm>
          <a:prstGeom prst="rect">
            <a:avLst/>
          </a:prstGeom>
        </p:spPr>
      </p:pic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648788" y="2308596"/>
            <a:ext cx="11176000" cy="1616509"/>
          </a:xfrm>
          <a:prstGeom prst="rect">
            <a:avLst/>
          </a:prstGeom>
        </p:spPr>
        <p:txBody>
          <a:bodyPr wrap="none" lIns="121848" tIns="60924" rIns="121848" bIns="60924" numCol="1" fromWordArt="1">
            <a:prstTxWarp prst="textChevron">
              <a:avLst/>
            </a:prstTxWarp>
          </a:bodyPr>
          <a:lstStyle/>
          <a:p>
            <a:pPr algn="ctr" defTabSz="1218360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tạm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biệt</a:t>
            </a:r>
            <a:r>
              <a:rPr lang="en-US" sz="4800" kern="10" dirty="0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quý</a:t>
            </a:r>
            <a:r>
              <a:rPr lang="en-US" sz="4800" kern="10" dirty="0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4800" kern="10" dirty="0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4800" kern="10" dirty="0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800" kern="10" dirty="0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0069E3B-ACB5-4110-8556-32FB50EF9D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63001"/>
            <a:ext cx="2354961" cy="2326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D990F11-0C6D-4378-9818-B0BAB89A9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1453" y="293594"/>
            <a:ext cx="2589921" cy="15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44"/>
            <a:ext cx="12192000" cy="68580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245707" y="899074"/>
            <a:ext cx="11700585" cy="454160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CHÀO</a:t>
            </a:r>
            <a:r>
              <a:rPr lang="en-US" sz="600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 QUÝ THẦY CÔ GIÁO ĐẾN DỰ GIỜ LỚP 1A</a:t>
            </a:r>
            <a:endParaRPr lang="en-US" sz="6000" dirty="0">
              <a:ln w="38100">
                <a:solidFill>
                  <a:srgbClr val="9A5315">
                    <a:lumMod val="75000"/>
                  </a:srgbClr>
                </a:solidFill>
              </a:ln>
              <a:solidFill>
                <a:srgbClr val="FF0000"/>
              </a:solidFill>
              <a:effectLst>
                <a:glow rad="101600">
                  <a:srgbClr val="DA6FDF">
                    <a:satMod val="175000"/>
                    <a:alpha val="40000"/>
                  </a:srgbClr>
                </a:glo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747119" y="2443781"/>
            <a:ext cx="782457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 smtClean="0">
                <a:ln w="285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MÔN: TIẾNG VIỆT 1</a:t>
            </a:r>
            <a:endParaRPr lang="en-US" sz="6000" b="1" dirty="0">
              <a:ln w="28575">
                <a:noFill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4098604" y="3094"/>
            <a:ext cx="4665764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 TIỂU HỌC </a:t>
            </a:r>
            <a:r>
              <a:rPr lang="en-US" sz="2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HỨA TẠO</a:t>
            </a:r>
            <a:endParaRPr lang="en-US" sz="24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5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1"/>
          <p:cNvSpPr txBox="1"/>
          <p:nvPr/>
        </p:nvSpPr>
        <p:spPr>
          <a:xfrm>
            <a:off x="2910626" y="816178"/>
            <a:ext cx="5770144" cy="1015653"/>
          </a:xfrm>
          <a:prstGeom prst="rect">
            <a:avLst/>
          </a:prstGeom>
          <a:solidFill>
            <a:srgbClr val="FFFF00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/>
            <a:r>
              <a:rPr lang="en-US" sz="6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6000" b="1" dirty="0">
              <a:solidFill>
                <a:srgbClr val="000000">
                  <a:lumMod val="85000"/>
                  <a:lumOff val="1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31"/>
          <p:cNvSpPr txBox="1"/>
          <p:nvPr/>
        </p:nvSpPr>
        <p:spPr>
          <a:xfrm>
            <a:off x="1508239" y="2378310"/>
            <a:ext cx="8207165" cy="1015653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/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táo</a:t>
            </a:r>
            <a:endParaRPr lang="en-US" sz="6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94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95" y="13833"/>
            <a:ext cx="12328595" cy="6844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2" y="5209573"/>
            <a:ext cx="3017060" cy="19437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54625" y="1596645"/>
            <a:ext cx="1167507" cy="1138016"/>
            <a:chOff x="2334862" y="722423"/>
            <a:chExt cx="1167507" cy="1206067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34862" y="897440"/>
              <a:ext cx="1167507" cy="103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/>
                </a:rPr>
                <a:t>1</a:t>
              </a:r>
              <a:endParaRPr lang="es-ES" sz="2775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13064" y="3028462"/>
            <a:ext cx="1167507" cy="1055950"/>
            <a:chOff x="5595847" y="2105111"/>
            <a:chExt cx="1167507" cy="1158540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595847" y="2232603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/>
                </a:rPr>
                <a:t>2</a:t>
              </a:r>
              <a:endParaRPr lang="es-ES" sz="2775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09147" y="1889046"/>
            <a:ext cx="1167507" cy="1192763"/>
            <a:chOff x="1528788" y="2459387"/>
            <a:chExt cx="1167507" cy="1128212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/>
                </a:rPr>
                <a:t>3</a:t>
              </a:r>
              <a:endParaRPr lang="es-ES" sz="2775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78576" y="1676400"/>
            <a:ext cx="1167507" cy="1143037"/>
            <a:chOff x="1509308" y="2459387"/>
            <a:chExt cx="1167507" cy="1179601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/>
                </a:rPr>
                <a:t>4</a:t>
              </a:r>
              <a:endParaRPr lang="es-ES" sz="2775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81018" y="2370491"/>
            <a:ext cx="1167507" cy="1252878"/>
            <a:chOff x="1583511" y="2520192"/>
            <a:chExt cx="1167507" cy="1079057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902" y="252019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89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/>
                </a:rPr>
                <a:t>5</a:t>
              </a:r>
              <a:endParaRPr lang="es-ES" sz="2775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18540" y="2370490"/>
            <a:ext cx="1167507" cy="1176783"/>
            <a:chOff x="1576000" y="2459387"/>
            <a:chExt cx="1167507" cy="1178041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/>
                </a:rPr>
                <a:t>6</a:t>
              </a:r>
              <a:endParaRPr lang="es-ES" sz="2775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9152822" y="1347270"/>
            <a:ext cx="990599" cy="1023220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34660" y="-5642"/>
            <a:ext cx="5218162" cy="1015653"/>
          </a:xfrm>
          <a:prstGeom prst="rect">
            <a:avLst/>
          </a:prstGeom>
          <a:solidFill>
            <a:srgbClr val="FFFF00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en-US" sz="60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Luật</a:t>
            </a:r>
            <a:r>
              <a:rPr lang="en-US" sz="6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6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endParaRPr lang="en-US" sz="6000" b="1" dirty="0">
              <a:solidFill>
                <a:srgbClr val="000000">
                  <a:lumMod val="85000"/>
                  <a:lumOff val="15000"/>
                </a:srgb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3" y="1231123"/>
            <a:ext cx="487363" cy="365522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4" y="1751970"/>
            <a:ext cx="487363" cy="365522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4" y="2145133"/>
            <a:ext cx="487363" cy="365522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43691" y="2497828"/>
            <a:ext cx="487363" cy="365522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4013" y="2863350"/>
            <a:ext cx="487363" cy="365522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4013" y="3232543"/>
            <a:ext cx="487363" cy="365522"/>
          </a:xfrm>
          <a:prstGeom prst="rect">
            <a:avLst/>
          </a:prstGeom>
        </p:spPr>
      </p:pic>
      <p:sp>
        <p:nvSpPr>
          <p:cNvPr id="4" name="Khung Chú Thích Hình Đám Mây 3"/>
          <p:cNvSpPr/>
          <p:nvPr/>
        </p:nvSpPr>
        <p:spPr>
          <a:xfrm>
            <a:off x="5891748" y="3362402"/>
            <a:ext cx="5941611" cy="2800273"/>
          </a:xfrm>
          <a:prstGeom prst="cloudCallout">
            <a:avLst>
              <a:gd name="adj1" fmla="val -27252"/>
              <a:gd name="adj2" fmla="val -1417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hái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táo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táo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rồi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endParaRPr lang="en-US" sz="3200" b="1" dirty="0">
              <a:solidFill>
                <a:prstClr val="white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580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20" y="-45658"/>
            <a:ext cx="12125325" cy="6844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639" y="4576447"/>
            <a:ext cx="3017060" cy="19437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02763" y="873079"/>
            <a:ext cx="1167507" cy="1185906"/>
            <a:chOff x="2283000" y="-44411"/>
            <a:chExt cx="1167507" cy="125682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335" y="-444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283000" y="181360"/>
              <a:ext cx="1167507" cy="103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</a:rPr>
                <a:t>1</a:t>
              </a:r>
              <a:endParaRPr lang="es-ES" sz="2775" dirty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547261" y="4480758"/>
            <a:ext cx="2571908" cy="71557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es-ES" sz="405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  <a:r>
              <a:rPr lang="es-ES" sz="405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úp</a:t>
            </a:r>
            <a:r>
              <a:rPr lang="es-ES" sz="405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05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</a:t>
            </a:r>
            <a:endParaRPr lang="es-ES" sz="4050" b="1" dirty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13064" y="3028462"/>
            <a:ext cx="1167507" cy="1055950"/>
            <a:chOff x="5595847" y="2105111"/>
            <a:chExt cx="1167507" cy="1158540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595847" y="2232603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</a:rPr>
                <a:t>2</a:t>
              </a:r>
              <a:endParaRPr lang="es-ES" sz="2775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15609" y="1596645"/>
            <a:ext cx="1167507" cy="1192763"/>
            <a:chOff x="1528788" y="2459387"/>
            <a:chExt cx="1167507" cy="1128212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</a:rPr>
                <a:t>3</a:t>
              </a:r>
              <a:endParaRPr lang="es-ES" sz="2775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27699" y="781134"/>
            <a:ext cx="1167507" cy="1143037"/>
            <a:chOff x="1509308" y="2459387"/>
            <a:chExt cx="1167507" cy="1179601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</a:rPr>
                <a:t>4</a:t>
              </a:r>
              <a:endParaRPr lang="es-ES" sz="2775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64075" y="1995695"/>
            <a:ext cx="1167507" cy="1252878"/>
            <a:chOff x="1583511" y="2520192"/>
            <a:chExt cx="1167507" cy="1079057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902" y="252019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89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</a:rPr>
                <a:t>5</a:t>
              </a:r>
              <a:endParaRPr lang="es-ES" sz="2775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3694" y="1668074"/>
            <a:ext cx="1167507" cy="1176783"/>
            <a:chOff x="1576000" y="2459387"/>
            <a:chExt cx="1167507" cy="1178041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</a:rPr>
                <a:t>6</a:t>
              </a:r>
              <a:endParaRPr lang="es-ES" sz="2775" dirty="0">
                <a:solidFill>
                  <a:srgbClr val="000000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89550" y="4487936"/>
            <a:ext cx="3087329" cy="71557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es-ES" sz="405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s-ES" sz="405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ơm</a:t>
            </a:r>
            <a:r>
              <a:rPr lang="es-ES" sz="405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05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nếp</a:t>
            </a:r>
            <a:endParaRPr lang="es-ES" sz="4050" b="1" dirty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170126" y="1082839"/>
            <a:ext cx="1193074" cy="1155264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89550" y="4446133"/>
            <a:ext cx="3148419" cy="7848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</a:t>
            </a:r>
            <a:r>
              <a:rPr lang="es-ES" sz="450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chép</a:t>
            </a:r>
            <a:endParaRPr lang="es-ES" sz="4500" b="1" dirty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89550" y="4446133"/>
            <a:ext cx="3214401" cy="7848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iúp</a:t>
            </a:r>
            <a:r>
              <a:rPr lang="es-ES" sz="450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endParaRPr lang="es-ES" sz="4500" b="1" dirty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58326" y="4418686"/>
            <a:ext cx="3245625" cy="7848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ắp</a:t>
            </a:r>
            <a:r>
              <a:rPr lang="es-ES" sz="450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endParaRPr lang="es-ES" sz="4500" b="1" dirty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56257" y="4411508"/>
            <a:ext cx="3280985" cy="7848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ọn</a:t>
            </a:r>
            <a:r>
              <a:rPr lang="es-ES" sz="450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dẹp</a:t>
            </a:r>
            <a:endParaRPr lang="es-ES" sz="4500" b="1" dirty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3" y="1231123"/>
            <a:ext cx="487363" cy="365522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4" y="1751970"/>
            <a:ext cx="487363" cy="365522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4" y="2145133"/>
            <a:ext cx="487363" cy="365522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43691" y="2497828"/>
            <a:ext cx="487363" cy="365522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4013" y="2863350"/>
            <a:ext cx="487363" cy="365522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4013" y="3232543"/>
            <a:ext cx="487363" cy="365522"/>
          </a:xfrm>
          <a:prstGeom prst="rect">
            <a:avLst/>
          </a:prstGeom>
        </p:spPr>
      </p:pic>
      <p:pic>
        <p:nvPicPr>
          <p:cNvPr id="3" name="Tieng-vo-tay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23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6276 0.572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2863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-0.15117 0.280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5" y="1400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06341 0.4562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2280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85 0.05486 L -0.22955 0.5800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2625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1 0.10463 L -0.05755 0.4513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1733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19714 0.4495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2247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343462C2-7FF1-4A33-BD1B-7FE4CD6377CA}"/>
              </a:ext>
            </a:extLst>
          </p:cNvPr>
          <p:cNvSpPr txBox="1"/>
          <p:nvPr/>
        </p:nvSpPr>
        <p:spPr>
          <a:xfrm>
            <a:off x="3192214" y="652797"/>
            <a:ext cx="11256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11F6CB51-F737-4F0E-81E3-E543B60BD1A8}"/>
              </a:ext>
            </a:extLst>
          </p:cNvPr>
          <p:cNvSpPr txBox="1"/>
          <p:nvPr/>
        </p:nvSpPr>
        <p:spPr>
          <a:xfrm>
            <a:off x="5122771" y="652797"/>
            <a:ext cx="11256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êp</a:t>
            </a:r>
            <a:endParaRPr lang="en-US" sz="6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4" descr="Clip nghệ thuật - bụi cỏ png tải về - Miễn phí trong suốt Nhà Máy png Tải  về.">
            <a:extLst>
              <a:ext uri="{FF2B5EF4-FFF2-40B4-BE49-F238E27FC236}">
                <a16:creationId xmlns="" xmlns:a16="http://schemas.microsoft.com/office/drawing/2014/main" id="{72F36DE5-FA1C-47AE-A4CD-179E48DBBD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9A5315"/>
              </a:solidFill>
              <a:latin typeface="Segoe Print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BF5D3ED4-4DCC-4EE9-A563-07D64ECEDCBB}"/>
              </a:ext>
            </a:extLst>
          </p:cNvPr>
          <p:cNvSpPr txBox="1"/>
          <p:nvPr/>
        </p:nvSpPr>
        <p:spPr>
          <a:xfrm>
            <a:off x="6952237" y="652797"/>
            <a:ext cx="9012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256BA5B6-69DD-40E8-A61F-42B656D95216}"/>
              </a:ext>
            </a:extLst>
          </p:cNvPr>
          <p:cNvSpPr txBox="1"/>
          <p:nvPr/>
        </p:nvSpPr>
        <p:spPr>
          <a:xfrm>
            <a:off x="8454253" y="652796"/>
            <a:ext cx="11785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</a:p>
        </p:txBody>
      </p:sp>
      <p:sp>
        <p:nvSpPr>
          <p:cNvPr id="18" name="Hình Chữ nhật Góc tròn 17"/>
          <p:cNvSpPr/>
          <p:nvPr/>
        </p:nvSpPr>
        <p:spPr>
          <a:xfrm>
            <a:off x="567317" y="754060"/>
            <a:ext cx="2172678" cy="914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56</a:t>
            </a:r>
            <a:endParaRPr lang="en-US" sz="4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5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5" grpId="0"/>
      <p:bldP spid="21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31946F04-67C7-4832-A611-0A2EBCBFA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205" y="1"/>
            <a:ext cx="6188795" cy="550445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90DFBAEF-915A-43BA-BD07-535AB8CAE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9209" y="5504456"/>
            <a:ext cx="6112791" cy="95290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81CBF7A1-4D58-4E12-8121-79F6C8B4E5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767427" cy="744718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27" y="988517"/>
            <a:ext cx="3373651" cy="4992392"/>
          </a:xfrm>
          <a:prstGeom prst="rect">
            <a:avLst/>
          </a:prstGeom>
        </p:spPr>
      </p:pic>
      <p:pic>
        <p:nvPicPr>
          <p:cNvPr id="9" name="Picture 2" descr="tu the ngo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93" y="817713"/>
            <a:ext cx="407022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14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378" y="3687901"/>
            <a:ext cx="121136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nghỉ lễ, nhà Hà có chú Tư và cô Lan đến chơi. Mẹ nấu súp gà, cơm nếp và rán cá chép. Hà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rửa rau quả và sắp xếp bát đĩa. Bố thì dọn dẹp nhà cửa.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hôm nay thật là vui.</a:t>
            </a:r>
          </a:p>
        </p:txBody>
      </p:sp>
      <p:pic>
        <p:nvPicPr>
          <p:cNvPr id="13" name="Picture 12" descr="118452868_583303069033386_1946858051399822009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26118"/>
            <a:ext cx="12191999" cy="345015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2695B47C-8C36-4988-83F8-4DCEE2E66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2" y="56656"/>
            <a:ext cx="1790700" cy="671513"/>
          </a:xfrm>
          <a:prstGeom prst="rect">
            <a:avLst/>
          </a:prstGeom>
        </p:spPr>
      </p:pic>
      <p:cxnSp>
        <p:nvCxnSpPr>
          <p:cNvPr id="4" name="Đường nối Thẳng 3"/>
          <p:cNvCxnSpPr/>
          <p:nvPr/>
        </p:nvCxnSpPr>
        <p:spPr>
          <a:xfrm>
            <a:off x="691447" y="4430218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BF5D3ED4-4DCC-4EE9-A563-07D64ECEDCBB}"/>
              </a:ext>
            </a:extLst>
          </p:cNvPr>
          <p:cNvSpPr txBox="1"/>
          <p:nvPr/>
        </p:nvSpPr>
        <p:spPr>
          <a:xfrm>
            <a:off x="916012" y="3699119"/>
            <a:ext cx="662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</a:p>
        </p:txBody>
      </p:sp>
      <p:cxnSp>
        <p:nvCxnSpPr>
          <p:cNvPr id="16" name="Đường nối Thẳng 15"/>
          <p:cNvCxnSpPr/>
          <p:nvPr/>
        </p:nvCxnSpPr>
        <p:spPr>
          <a:xfrm>
            <a:off x="6808396" y="4982962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/>
          <p:cNvCxnSpPr/>
          <p:nvPr/>
        </p:nvCxnSpPr>
        <p:spPr>
          <a:xfrm>
            <a:off x="10643168" y="4987278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/>
          <p:cNvCxnSpPr/>
          <p:nvPr/>
        </p:nvCxnSpPr>
        <p:spPr>
          <a:xfrm>
            <a:off x="3703853" y="5001250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BF5D3ED4-4DCC-4EE9-A563-07D64ECEDCBB}"/>
              </a:ext>
            </a:extLst>
          </p:cNvPr>
          <p:cNvSpPr txBox="1"/>
          <p:nvPr/>
        </p:nvSpPr>
        <p:spPr>
          <a:xfrm>
            <a:off x="3722085" y="4295772"/>
            <a:ext cx="848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BF5D3ED4-4DCC-4EE9-A563-07D64ECEDCBB}"/>
              </a:ext>
            </a:extLst>
          </p:cNvPr>
          <p:cNvSpPr txBox="1"/>
          <p:nvPr/>
        </p:nvSpPr>
        <p:spPr>
          <a:xfrm>
            <a:off x="6979373" y="4297680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BF5D3ED4-4DCC-4EE9-A563-07D64ECEDCBB}"/>
              </a:ext>
            </a:extLst>
          </p:cNvPr>
          <p:cNvSpPr txBox="1"/>
          <p:nvPr/>
        </p:nvSpPr>
        <p:spPr>
          <a:xfrm>
            <a:off x="10814145" y="4297456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3" name="Đường nối Thẳng 22"/>
          <p:cNvCxnSpPr/>
          <p:nvPr/>
        </p:nvCxnSpPr>
        <p:spPr>
          <a:xfrm>
            <a:off x="1322880" y="5622832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BF5D3ED4-4DCC-4EE9-A563-07D64ECEDCBB}"/>
              </a:ext>
            </a:extLst>
          </p:cNvPr>
          <p:cNvSpPr txBox="1"/>
          <p:nvPr/>
        </p:nvSpPr>
        <p:spPr>
          <a:xfrm>
            <a:off x="1401225" y="4905814"/>
            <a:ext cx="848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Đường nối Thẳng 24"/>
          <p:cNvCxnSpPr/>
          <p:nvPr/>
        </p:nvCxnSpPr>
        <p:spPr>
          <a:xfrm>
            <a:off x="8329634" y="5631976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BF5D3ED4-4DCC-4EE9-A563-07D64ECEDCBB}"/>
              </a:ext>
            </a:extLst>
          </p:cNvPr>
          <p:cNvSpPr txBox="1"/>
          <p:nvPr/>
        </p:nvSpPr>
        <p:spPr>
          <a:xfrm>
            <a:off x="8321098" y="4902586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Đường nối Thẳng 26"/>
          <p:cNvCxnSpPr/>
          <p:nvPr/>
        </p:nvCxnSpPr>
        <p:spPr>
          <a:xfrm>
            <a:off x="2262413" y="6257073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ộp Văn bản 27">
            <a:extLst>
              <a:ext uri="{FF2B5EF4-FFF2-40B4-BE49-F238E27FC236}">
                <a16:creationId xmlns="" xmlns:a16="http://schemas.microsoft.com/office/drawing/2014/main" id="{BF5D3ED4-4DCC-4EE9-A563-07D64ECEDCBB}"/>
              </a:ext>
            </a:extLst>
          </p:cNvPr>
          <p:cNvSpPr txBox="1"/>
          <p:nvPr/>
        </p:nvSpPr>
        <p:spPr>
          <a:xfrm>
            <a:off x="2350348" y="5499756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5"/>
          <p:cNvSpPr txBox="1"/>
          <p:nvPr/>
        </p:nvSpPr>
        <p:spPr>
          <a:xfrm>
            <a:off x="0" y="3671479"/>
            <a:ext cx="12198921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nghỉ lễ, nhà Hà có chú Tư và cô Lan đến chơi.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nấu súp gà, cơm nếp và rán cá chép. Hà giúp mẹ rửa rau quả và sắp xếp bát đĩa.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dọn dẹp nhà cửa.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hôm nay thật là vui.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322880" y="4448506"/>
            <a:ext cx="220903" cy="5697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737627" y="4431535"/>
            <a:ext cx="220903" cy="5697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1135171" y="5053117"/>
            <a:ext cx="220903" cy="5697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418625" y="5581720"/>
            <a:ext cx="220903" cy="5697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007163" y="6252832"/>
            <a:ext cx="220903" cy="5697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117062" y="6288285"/>
            <a:ext cx="220903" cy="5697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53265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20" grpId="0"/>
      <p:bldP spid="21" grpId="0"/>
      <p:bldP spid="22" grpId="0"/>
      <p:bldP spid="24" grpId="0"/>
      <p:bldP spid="26" grpId="0"/>
      <p:bldP spid="28" grpId="0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2695B47C-8C36-4988-83F8-4DCEE2E66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2" y="56656"/>
            <a:ext cx="1790700" cy="671513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05332" y="959879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0" y="798808"/>
            <a:ext cx="12150676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Lan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0" y="2689792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nấu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món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đãi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-62990" y="2332803"/>
            <a:ext cx="1221366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nấu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súp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cơm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nếp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rán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chép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đãi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105332" y="3904953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-20662" y="3846233"/>
            <a:ext cx="12171338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rửa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rau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sắp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xếp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bát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đĩa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dọn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dẹp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0" y="5593339"/>
            <a:ext cx="12171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20662" y="5359663"/>
            <a:ext cx="12175390" cy="132343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hôm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nay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endParaRPr lang="en-US" sz="4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9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1" grpId="0"/>
      <p:bldP spid="12" grpId="0" animBg="1"/>
      <p:bldP spid="13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nh họa Thiên nhiê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9_TF03431377" id="{2C514971-1104-44BE-8A82-52E651B19D0B}" vid="{C4421EC6-96FF-4A5E-B3D4-F2DC0555C665}"/>
    </a:ext>
  </a:extLst>
</a:theme>
</file>

<file path=ppt/theme/theme3.xml><?xml version="1.0" encoding="utf-8"?>
<a:theme xmlns:a="http://schemas.openxmlformats.org/drawingml/2006/main" name="Chủ đề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ựu Trường 16 x 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291_TF02895269.potx" id="{0D7E8FE5-B36C-48FB-BC39-042020BEE3BD}" vid="{C94971FE-E9AE-4EEB-AF30-23B3F6F748F0}"/>
    </a:ext>
  </a:extLst>
</a:theme>
</file>

<file path=ppt/theme/theme5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2583</TotalTime>
  <Words>208</Words>
  <Application>Microsoft Office PowerPoint</Application>
  <PresentationFormat>Widescreen</PresentationFormat>
  <Paragraphs>52</Paragraphs>
  <Slides>12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Arial</vt:lpstr>
      <vt:lpstr>AvantGarde</vt:lpstr>
      <vt:lpstr>Calibri</vt:lpstr>
      <vt:lpstr>Calibri Light</vt:lpstr>
      <vt:lpstr>HP001 5 hàng</vt:lpstr>
      <vt:lpstr>Segoe Print</vt:lpstr>
      <vt:lpstr>Tahoma</vt:lpstr>
      <vt:lpstr>Times New Roman</vt:lpstr>
      <vt:lpstr>Office Theme</vt:lpstr>
      <vt:lpstr>Minh họa Thiên nhiên 16x9</vt:lpstr>
      <vt:lpstr>Chủ đề Office</vt:lpstr>
      <vt:lpstr>Tựu Trường 16 x 9</vt:lpstr>
      <vt:lpstr>HOC10 TEMPLATE (1)</vt:lpstr>
      <vt:lpstr>1_Office Theme</vt:lpstr>
      <vt:lpstr>1_HOC10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Administrator</cp:lastModifiedBy>
  <cp:revision>116</cp:revision>
  <dcterms:created xsi:type="dcterms:W3CDTF">2018-08-07T02:06:19Z</dcterms:created>
  <dcterms:modified xsi:type="dcterms:W3CDTF">2023-11-26T16:31:39Z</dcterms:modified>
</cp:coreProperties>
</file>