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58" r:id="rId6"/>
    <p:sldId id="259" r:id="rId7"/>
    <p:sldId id="260" r:id="rId8"/>
    <p:sldId id="263" r:id="rId9"/>
    <p:sldId id="261" r:id="rId10"/>
    <p:sldId id="262" r:id="rId11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VNI-Avo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8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EB3D-0939-4803-AE83-CE3E40C3125F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58CF-D195-441B-A606-962D72A2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B0F-254B-4986-B55B-6F397BD95007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58D2-8EA4-47AB-BA1F-B354555F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F9CF-D5B7-40BF-8A08-19D26D747020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56D4-D4EA-4809-B521-57C83808E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6C0E-8771-414A-B08E-2B4F5690F24A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C20A-EECF-4982-9DBE-E3E975BD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7449-E538-4DA0-88A6-928C37C0819A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F33-1C7B-453E-A116-A3E9FFB18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2C1FAF9-E872-4970-9059-953BA83A748F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6C-9C09-4398-9A87-23F681034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4A5-566B-488A-ACDE-E58669B63FFD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FD6-8C4A-4275-85B4-55ED5A515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1858-4AE4-48F3-8E4D-2CFD4CA5C88B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301A-B407-4124-9C92-5C363C55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AC5D-03DE-4F4E-817F-A642C947672D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FEA-0BD8-4701-97B5-08F9E608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82B1-FD26-424D-974F-ADCF9C415B60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AB38-5597-4F0B-A8CC-F25B9905C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AAEC-5A45-42A8-961B-ED33E9A11321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82EA-FE9F-49BE-8785-F47B3234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69A8-05BB-4B1A-9013-406D7E36D36D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3439-FBB9-4178-AC29-29B129F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ACDA-3325-4DCB-A29F-717EA3164DDA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A6ED-512B-4B82-933D-D5E5B2350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019F-6CE1-43B1-A73F-B12C5F5D461E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EB2E-0571-46B0-89CE-C2B307DDD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805383BF-A695-45D0-BC1A-170108807E75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05D3-B642-4A2A-9799-B7061430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Century Gothic" panose="020B0502020202020204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Century Gothic" panose="020B0502020202020204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E8DA51D-5473-401E-B1A8-F2B49ED69B11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42DE-EC7A-4C73-8E3D-5BD59E01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0EFCD8F-65B2-48B9-83A5-601937D1F623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AC4-EF68-434D-A8AF-77798CD0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E30D-D058-4BAB-9211-52BD4E81636B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7A3C-A0CA-4F00-A342-51450E8D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FE01-CD06-468F-ADCE-8F9EFB7E8779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2121-15DB-41A9-97E6-101C1F03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F248-C91F-4D80-9B43-3D4E05826EEF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908E-B831-402D-80AE-19F699191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01B3B07-8912-4AA7-8673-3F85577512B9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804-631C-4542-97FD-064415AC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1BEF-4D54-4A52-B28B-7F9656A1CE61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22FF-D8E3-4316-A98F-90168EEB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B40-7B7B-486B-8E53-01F8E3F0E4E8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C9E5-9C88-4E59-9107-88DAD9E3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3826-DAFB-4B04-ABF0-2F1C46E4452E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EF3B-D17C-4BF1-865D-BF7689CC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2129-0479-435A-96DA-B6BF339AEEF2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4082-3463-4297-A783-C79B6983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C657-2EC4-4419-8C24-3383C5033224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2603-1FC6-4B05-AF30-9C336AA8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7BF6-ABB0-4B1C-BEA3-721654D56C0F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3E3A-382B-45B7-BA9C-79B77457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B8A9-EFA6-482F-929A-45492B76D06D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AE5C-5D02-4EE1-9B8D-D6388499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111AC-5EB4-47B5-B9A4-15124401BE7C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A08D-19B7-40E4-9B3A-DD8AEC90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4A36927-EDFF-400D-BEAE-518A7FF0BD05}" type="datetimeFigureOut">
              <a:rPr lang="en-US"/>
              <a:pPr>
                <a:defRPr/>
              </a:pPr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0B1BCA39-25CA-43D4-8AAF-8789E7D8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90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91" r:id="rId11"/>
    <p:sldLayoutId id="2147483692" r:id="rId12"/>
    <p:sldLayoutId id="2147483693" r:id="rId13"/>
    <p:sldLayoutId id="2147483680" r:id="rId14"/>
    <p:sldLayoutId id="2147483679" r:id="rId15"/>
    <p:sldLayoutId id="2147483678" r:id="rId16"/>
    <p:sldLayoutId id="2147483694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TmUZjuMk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9iENsSkcT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9688" y="5529263"/>
            <a:ext cx="1058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0688" y="5580063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18025" y="5553075"/>
            <a:ext cx="175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7538" y="55641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1750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06400"/>
            <a:ext cx="113172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59788" y="55387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88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81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76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aâng</a:t>
            </a: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4265613" y="909638"/>
          <a:ext cx="2844800" cy="1520825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2900" y="2333625"/>
            <a:ext cx="210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laøng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3913" y="2339975"/>
            <a:ext cx="206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raïng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4925" y="2336800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5405438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56088" y="5408613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maêng tre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50250" y="5405438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89088" y="3173413"/>
            <a:ext cx="216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baèng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3913" y="3192463"/>
            <a:ext cx="206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raëng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27950" y="32019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vaúng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8763" y="41497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haãng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08513" y="41179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54925" y="41036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vaâng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093913"/>
            <a:ext cx="2238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725" y="4259263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535113"/>
            <a:ext cx="26384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97338" y="4224338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maêng tre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1965325"/>
            <a:ext cx="33734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13738" y="427196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2020888"/>
            <a:ext cx="115014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330507" y="290335"/>
            <a:chExt cx="11160087" cy="6407819"/>
          </a:xfrm>
        </p:grpSpPr>
        <p:pic>
          <p:nvPicPr>
            <p:cNvPr id="34819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507" y="290335"/>
              <a:ext cx="11160087" cy="640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321" y="1619364"/>
              <a:ext cx="517317" cy="517669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184150"/>
            <a:ext cx="7761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>
                <a:latin typeface="VNI-Avo" pitchFamily="2" charset="0"/>
              </a:rPr>
              <a:t>Maëït traêng vaø maët trôøi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198563"/>
            <a:ext cx="988377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144463"/>
            <a:ext cx="10515600" cy="4857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>Xem video</a:t>
            </a:r>
            <a:endParaRPr lang="en-US"/>
          </a:p>
        </p:txBody>
      </p:sp>
      <p:pic>
        <p:nvPicPr>
          <p:cNvPr id="36866" name="KTTmUZjuM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49288" y="630238"/>
            <a:ext cx="11028362" cy="620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022" y="1495887"/>
            <a:ext cx="9284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6600">
                  <a:solidFill>
                    <a:srgbClr val="FE80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E801A"/>
                  </a:outerShdw>
                </a:effectLst>
                <a:latin typeface="Century Gothic" panose="020B0502020202020204"/>
                <a:cs typeface="+mn-cs"/>
              </a:rPr>
              <a:t>CÁM ƠN CÁC BẠN ĐÃ XEM</a:t>
            </a:r>
            <a:endParaRPr lang="en-US" sz="5400" b="1">
              <a:ln w="6600">
                <a:solidFill>
                  <a:srgbClr val="FE80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E801A"/>
                </a:outerShdw>
              </a:effectLst>
              <a:latin typeface="Century Gothic" panose="020B0502020202020204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288" y="2867025"/>
            <a:ext cx="80994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0"/>
                <a:solidFill>
                  <a:srgbClr val="DF2E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Bấm like để ủng hộ kênh</a:t>
            </a:r>
            <a:endParaRPr lang="en-US" sz="5400">
              <a:ln w="0"/>
              <a:solidFill>
                <a:srgbClr val="DF2E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946" y="4004370"/>
            <a:ext cx="10572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/>
                <a:solidFill>
                  <a:srgbClr val="81B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Coment:  để nêu ý kiến của bạn</a:t>
            </a:r>
            <a:endParaRPr lang="en-US" sz="5400" b="1">
              <a:ln/>
              <a:solidFill>
                <a:srgbClr val="81B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782424" y="5141887"/>
            <a:ext cx="105641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/>
                <a:solidFill>
                  <a:srgbClr val="E9B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kí kênh để xem video mới</a:t>
            </a:r>
            <a:endParaRPr lang="en-US" sz="5400" b="1">
              <a:ln/>
              <a:solidFill>
                <a:srgbClr val="E9BF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913" y="6065838"/>
            <a:ext cx="10206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Roboto"/>
              </a:rPr>
              <a:t>Link đăng kí kênh: </a:t>
            </a:r>
            <a:r>
              <a:rPr lang="en-US">
                <a:solidFill>
                  <a:srgbClr val="FFFFFF"/>
                </a:solidFill>
                <a:latin typeface="Roboto"/>
                <a:hlinkClick r:id="rId3"/>
              </a:rPr>
              <a:t>https://www.youtube.com/channel/UC4KJdxTA14SyBEAm7x2c09w?sub_confirmation=1</a:t>
            </a:r>
            <a:endParaRPr 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789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9425" y="117475"/>
            <a:ext cx="1860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6375" y="117475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Sử dụng để dạy học thầy cô xoá 2 slide cuối cùng</a:t>
            </a:r>
          </a:p>
          <a:p>
            <a:r>
              <a:rPr lang="en-US" smtClean="0"/>
              <a:t>Font chữ sử dụng là VNI Ariston các thầy cô sử dụng bảng mã VNI Window để sửa bài.</a:t>
            </a:r>
          </a:p>
          <a:p>
            <a:r>
              <a:rPr lang="en-US" smtClean="0"/>
              <a:t>Video hướng dẫn học sinh học tại </a:t>
            </a:r>
            <a:r>
              <a:rPr lang="en-US" smtClean="0">
                <a:hlinkClick r:id="rId2"/>
              </a:rPr>
              <a:t>https://youtu.be/-9iENsSkcT4</a:t>
            </a:r>
            <a:endParaRPr lang="en-US" smtClean="0"/>
          </a:p>
          <a:p>
            <a:endParaRPr lang="en-US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Hướng dẫn sửa bài giảng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495</TotalTime>
  <Words>104</Words>
  <Application>Microsoft Office PowerPoint</Application>
  <PresentationFormat>Custom</PresentationFormat>
  <Paragraphs>34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Calibri</vt:lpstr>
      <vt:lpstr>Arial</vt:lpstr>
      <vt:lpstr>Calibri Light</vt:lpstr>
      <vt:lpstr>Century Gothic</vt:lpstr>
      <vt:lpstr>VNI-Avo</vt:lpstr>
      <vt:lpstr>Roboto</vt:lpstr>
      <vt:lpstr>Office Theme</vt:lpstr>
      <vt:lpstr>Vapor Trail</vt:lpstr>
      <vt:lpstr>Vapor Trail</vt:lpstr>
      <vt:lpstr>Vapor Trail</vt:lpstr>
      <vt:lpstr>Vapor Trail</vt:lpstr>
      <vt:lpstr>Vapor Trail</vt:lpstr>
      <vt:lpstr>Vapor Trail</vt:lpstr>
      <vt:lpstr>Vapor Trail</vt:lpstr>
      <vt:lpstr>Slide 1</vt:lpstr>
      <vt:lpstr>Slide 2</vt:lpstr>
      <vt:lpstr>Slide 3</vt:lpstr>
      <vt:lpstr>Slide 4</vt:lpstr>
      <vt:lpstr>Slide 5</vt:lpstr>
      <vt:lpstr>Slide 6</vt:lpstr>
      <vt:lpstr>Xem video</vt:lpstr>
      <vt:lpstr>Slide 8</vt:lpstr>
      <vt:lpstr>Hướng dẫn sửa bài giảng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Windows User</cp:lastModifiedBy>
  <cp:revision>248</cp:revision>
  <dcterms:created xsi:type="dcterms:W3CDTF">2020-10-19T12:51:54Z</dcterms:created>
  <dcterms:modified xsi:type="dcterms:W3CDTF">2020-11-26T12:40:32Z</dcterms:modified>
  <cp:category>Kết nối tri thức với cuộc sống</cp:category>
</cp:coreProperties>
</file>