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1" r:id="rId4"/>
    <p:sldMasterId id="2147483709" r:id="rId5"/>
    <p:sldMasterId id="2147483722" r:id="rId6"/>
  </p:sldMasterIdLst>
  <p:notesMasterIdLst>
    <p:notesMasterId r:id="rId22"/>
  </p:notesMasterIdLst>
  <p:sldIdLst>
    <p:sldId id="321" r:id="rId7"/>
    <p:sldId id="318" r:id="rId8"/>
    <p:sldId id="319" r:id="rId9"/>
    <p:sldId id="320" r:id="rId10"/>
    <p:sldId id="324" r:id="rId11"/>
    <p:sldId id="315" r:id="rId12"/>
    <p:sldId id="294" r:id="rId13"/>
    <p:sldId id="339" r:id="rId14"/>
    <p:sldId id="327" r:id="rId15"/>
    <p:sldId id="325" r:id="rId16"/>
    <p:sldId id="338" r:id="rId17"/>
    <p:sldId id="305" r:id="rId18"/>
    <p:sldId id="326" r:id="rId19"/>
    <p:sldId id="317" r:id="rId20"/>
    <p:sldId id="323"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A82EAB"/>
    <a:srgbClr val="FFFFFF"/>
    <a:srgbClr val="008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2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E2A5A-38E8-4E7B-A124-FA10F4977DF9}" type="datetimeFigureOut">
              <a:rPr lang="en-US" smtClean="0"/>
              <a:t>12/15/2023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71A5-19EE-49E5-8F30-ED614A247540}" type="slidenum">
              <a:rPr lang="en-US" smtClean="0"/>
              <a:t>‹#›</a:t>
            </a:fld>
            <a:endParaRPr lang="en-US"/>
          </a:p>
        </p:txBody>
      </p:sp>
    </p:spTree>
    <p:extLst>
      <p:ext uri="{BB962C8B-B14F-4D97-AF65-F5344CB8AC3E}">
        <p14:creationId xmlns:p14="http://schemas.microsoft.com/office/powerpoint/2010/main" val="249323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655B81B-6D50-413F-AA07-0FCBBCF2319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8346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3" cy="1828800"/>
          </a:xfrm>
        </p:spPr>
        <p:txBody>
          <a:bodyPr rtlCol="0" anchor="b">
            <a:normAutofit/>
          </a:bodyPr>
          <a:lstStyle>
            <a:lvl1pPr algn="l" rtl="0">
              <a:defRPr sz="4050"/>
            </a:lvl1pPr>
          </a:lstStyle>
          <a:p>
            <a:pPr rtl="0"/>
            <a:r>
              <a:rPr lang="vi-VN"/>
              <a:t>Bấm để sửa kiểu tiêu đề Bản cái</a:t>
            </a:r>
            <a:endParaRPr lang="vi-VN" dirty="0"/>
          </a:p>
        </p:txBody>
      </p:sp>
      <p:sp>
        <p:nvSpPr>
          <p:cNvPr id="3" name="Phụ đề 2"/>
          <p:cNvSpPr>
            <a:spLocks noGrp="1"/>
          </p:cNvSpPr>
          <p:nvPr>
            <p:ph type="subTitle" idx="1" hasCustomPrompt="1"/>
          </p:nvPr>
        </p:nvSpPr>
        <p:spPr>
          <a:xfrm>
            <a:off x="4265609" y="3733800"/>
            <a:ext cx="6858003" cy="914400"/>
          </a:xfrm>
        </p:spPr>
        <p:txBody>
          <a:bodyPr rtlCol="0"/>
          <a:lstStyle>
            <a:lvl1pPr marL="0" indent="0" algn="l" rtl="0">
              <a:spcBef>
                <a:spcPts val="0"/>
              </a:spcBef>
              <a:buNone/>
              <a:defRPr sz="1800"/>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r>
              <a:rPr lang="vi-VN" dirty="0"/>
              <a:t>Bấm &amp; sửa kiểu phụ đề của Bản chính</a:t>
            </a:r>
          </a:p>
        </p:txBody>
      </p:sp>
    </p:spTree>
    <p:extLst>
      <p:ext uri="{BB962C8B-B14F-4D97-AF65-F5344CB8AC3E}">
        <p14:creationId xmlns:p14="http://schemas.microsoft.com/office/powerpoint/2010/main" val="31242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5" y="421594"/>
            <a:ext cx="2286000" cy="1885508"/>
          </a:xfrm>
        </p:spPr>
        <p:txBody>
          <a:bodyPr rtlCol="0">
            <a:normAutofit/>
          </a:bodyPr>
          <a:lstStyle>
            <a:lvl1pPr algn="l" rtl="0">
              <a:defRPr sz="1800"/>
            </a:lvl1pPr>
          </a:lstStyle>
          <a:p>
            <a:pPr rtl="0"/>
            <a:r>
              <a:rPr lang="vi-VN"/>
              <a:t>Bấm để sửa kiểu tiêu đề Bản cái</a:t>
            </a:r>
            <a:endParaRPr lang="vi-VN" dirty="0"/>
          </a:p>
        </p:txBody>
      </p:sp>
      <p:grpSp>
        <p:nvGrpSpPr>
          <p:cNvPr id="84" name="Nhóm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98" name="Nhóm 97"/>
          <p:cNvGrpSpPr/>
          <p:nvPr/>
        </p:nvGrpSpPr>
        <p:grpSpPr>
          <a:xfrm>
            <a:off x="5322490"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112" name="Nhóm 111"/>
          <p:cNvGrpSpPr/>
          <p:nvPr/>
        </p:nvGrpSpPr>
        <p:grpSpPr>
          <a:xfrm>
            <a:off x="5322490"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126" name="Chỗ dành sẵn cho Văn bản 3"/>
          <p:cNvSpPr>
            <a:spLocks noGrp="1"/>
          </p:cNvSpPr>
          <p:nvPr>
            <p:ph type="body" sz="half" idx="21"/>
          </p:nvPr>
        </p:nvSpPr>
        <p:spPr>
          <a:xfrm>
            <a:off x="9066215" y="2484994"/>
            <a:ext cx="2286000" cy="3248729"/>
          </a:xfrm>
        </p:spPr>
        <p:txBody>
          <a:bodyPr rtlCol="0" anchor="t" anchorCtr="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FA4A2AB-6C7F-472B-AF69-6C017576AABF}" type="datetime1">
              <a:rPr lang="vi-VN" smtClean="0"/>
              <a:pPr/>
              <a:t>15/12/2023</a:t>
            </a:fld>
            <a:endParaRPr lang="vi-VN" dirty="0"/>
          </a:p>
        </p:txBody>
      </p:sp>
    </p:spTree>
    <p:extLst>
      <p:ext uri="{BB962C8B-B14F-4D97-AF65-F5344CB8AC3E}">
        <p14:creationId xmlns:p14="http://schemas.microsoft.com/office/powerpoint/2010/main" val="289833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2700"/>
            </a:lvl1pPr>
          </a:lstStyle>
          <a:p>
            <a:pPr rtl="0"/>
            <a:r>
              <a:rPr lang="vi-VN"/>
              <a:t>Bấm để sửa kiểu tiêu đề Bản cái</a:t>
            </a:r>
            <a:endParaRPr lang="vi-VN" dirty="0"/>
          </a:p>
        </p:txBody>
      </p:sp>
      <p:sp>
        <p:nvSpPr>
          <p:cNvPr id="3" name="Chỗ dành sẵn cho Nội dung 2"/>
          <p:cNvSpPr>
            <a:spLocks noGrp="1"/>
          </p:cNvSpPr>
          <p:nvPr>
            <p:ph idx="1"/>
          </p:nvPr>
        </p:nvSpPr>
        <p:spPr>
          <a:xfrm>
            <a:off x="836614" y="914400"/>
            <a:ext cx="6172201" cy="5029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500"/>
            </a:lvl6pPr>
            <a:lvl7pPr algn="l" rtl="0">
              <a:defRPr sz="1500"/>
            </a:lvl7pPr>
            <a:lvl8pPr algn="l" rtl="0">
              <a:defRPr sz="1500"/>
            </a:lvl8pPr>
            <a:lvl9pPr algn="l" rtl="0">
              <a:defRPr sz="1500"/>
            </a:lvl9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Văn bản 3"/>
          <p:cNvSpPr>
            <a:spLocks noGrp="1"/>
          </p:cNvSpPr>
          <p:nvPr>
            <p:ph type="body" sz="half" idx="2"/>
          </p:nvPr>
        </p:nvSpPr>
        <p:spPr>
          <a:xfrm>
            <a:off x="7511732" y="3555525"/>
            <a:ext cx="3840480" cy="238807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vi-VN"/>
              <a:pPr/>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fld id="{8A2E48D0-087A-4BF8-AAAB-C1C90194064A}" type="datetime1">
              <a:rPr lang="vi-VN" smtClean="0"/>
              <a:pPr/>
              <a:t>15/12/2023</a:t>
            </a:fld>
            <a:endParaRPr lang="vi-VN" dirty="0"/>
          </a:p>
        </p:txBody>
      </p:sp>
    </p:spTree>
    <p:extLst>
      <p:ext uri="{BB962C8B-B14F-4D97-AF65-F5344CB8AC3E}">
        <p14:creationId xmlns:p14="http://schemas.microsoft.com/office/powerpoint/2010/main" val="35777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2700"/>
            </a:lvl1pPr>
          </a:lstStyle>
          <a:p>
            <a:pPr rtl="0"/>
            <a:r>
              <a:rPr lang="vi-VN"/>
              <a:t>Bấm để sửa kiểu tiêu đề Bản cái</a:t>
            </a:r>
            <a:endParaRPr lang="vi-VN" dirty="0"/>
          </a:p>
        </p:txBody>
      </p:sp>
      <p:grpSp>
        <p:nvGrpSpPr>
          <p:cNvPr id="8" name="Nhóm 7"/>
          <p:cNvGrpSpPr/>
          <p:nvPr/>
        </p:nvGrpSpPr>
        <p:grpSpPr>
          <a:xfrm>
            <a:off x="595546" y="781400"/>
            <a:ext cx="6433399"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24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vi-VN"/>
              <a:t>Bấm biểu tượng để thêm hình ảnh</a:t>
            </a:r>
            <a:endParaRPr lang="vi-VN" dirty="0"/>
          </a:p>
        </p:txBody>
      </p:sp>
      <p:sp>
        <p:nvSpPr>
          <p:cNvPr id="4" name="Chỗ dành sẵn cho Văn bản 3"/>
          <p:cNvSpPr>
            <a:spLocks noGrp="1"/>
          </p:cNvSpPr>
          <p:nvPr>
            <p:ph type="body" sz="half" idx="2"/>
          </p:nvPr>
        </p:nvSpPr>
        <p:spPr>
          <a:xfrm>
            <a:off x="7492891" y="3555523"/>
            <a:ext cx="3840480" cy="216851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7BFE7C45-16DF-4049-8DC4-8120F138473E}" type="datetime1">
              <a:rPr lang="vi-VN" smtClean="0"/>
              <a:pPr/>
              <a:t>15/12/2023</a:t>
            </a:fld>
            <a:endParaRPr lang="vi-VN" dirty="0"/>
          </a:p>
        </p:txBody>
      </p:sp>
    </p:spTree>
    <p:extLst>
      <p:ext uri="{BB962C8B-B14F-4D97-AF65-F5344CB8AC3E}">
        <p14:creationId xmlns:p14="http://schemas.microsoft.com/office/powerpoint/2010/main" val="200349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466CBC2F-6647-4016-BEA2-2137B0076152}" type="datetime1">
              <a:rPr lang="vi-VN" smtClean="0"/>
              <a:pPr/>
              <a:t>15/12/2023</a:t>
            </a:fld>
            <a:endParaRPr lang="vi-VN" dirty="0"/>
          </a:p>
        </p:txBody>
      </p:sp>
    </p:spTree>
    <p:extLst>
      <p:ext uri="{BB962C8B-B14F-4D97-AF65-F5344CB8AC3E}">
        <p14:creationId xmlns:p14="http://schemas.microsoft.com/office/powerpoint/2010/main" val="11774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9" y="304800"/>
            <a:ext cx="1729531" cy="5676900"/>
          </a:xfrm>
        </p:spPr>
        <p:txBody>
          <a:bodyPr vert="eaVert"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a:xfrm>
            <a:off x="838201" y="304800"/>
            <a:ext cx="8633671" cy="5676900"/>
          </a:xfrm>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7422DF57-9F71-4148-A138-924C835A57AF}" type="datetime1">
              <a:rPr lang="vi-VN" smtClean="0"/>
              <a:pPr/>
              <a:t>15/12/2023</a:t>
            </a:fld>
            <a:endParaRPr lang="vi-VN" dirty="0"/>
          </a:p>
        </p:txBody>
      </p:sp>
    </p:spTree>
    <p:extLst>
      <p:ext uri="{BB962C8B-B14F-4D97-AF65-F5344CB8AC3E}">
        <p14:creationId xmlns:p14="http://schemas.microsoft.com/office/powerpoint/2010/main" val="20369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phụ đề của Bản cái</a:t>
            </a:r>
            <a:endParaRPr lang="en-US" dirty="0"/>
          </a:p>
        </p:txBody>
      </p:sp>
      <p:sp>
        <p:nvSpPr>
          <p:cNvPr id="4" name="Date Placeholder 3"/>
          <p:cNvSpPr>
            <a:spLocks noGrp="1"/>
          </p:cNvSpPr>
          <p:nvPr>
            <p:ph type="dt" sz="half" idx="10"/>
          </p:nvPr>
        </p:nvSpPr>
        <p:spPr/>
        <p:txBody>
          <a:bodyPr/>
          <a:lstStyle/>
          <a:p>
            <a:fld id="{28352F23-3072-4CD9-85C3-F5A8DC62006F}"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94090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28352F23-3072-4CD9-85C3-F5A8DC62006F}"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197395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28352F23-3072-4CD9-85C3-F5A8DC62006F}"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413480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28352F23-3072-4CD9-85C3-F5A8DC62006F}"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3334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28352F23-3072-4CD9-85C3-F5A8DC62006F}"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243528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idx="1"/>
          </p:nvPr>
        </p:nvSpPr>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B61B1E00-A00D-477D-997B-00E3F6554555}" type="datetime1">
              <a:rPr lang="vi-VN" smtClean="0"/>
              <a:pPr/>
              <a:t>15/12/2023</a:t>
            </a:fld>
            <a:endParaRPr lang="vi-VN" dirty="0"/>
          </a:p>
        </p:txBody>
      </p:sp>
    </p:spTree>
    <p:extLst>
      <p:ext uri="{BB962C8B-B14F-4D97-AF65-F5344CB8AC3E}">
        <p14:creationId xmlns:p14="http://schemas.microsoft.com/office/powerpoint/2010/main" val="5796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28352F23-3072-4CD9-85C3-F5A8DC62006F}"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382410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52F23-3072-4CD9-85C3-F5A8DC62006F}"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4281278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28352F23-3072-4CD9-85C3-F5A8DC62006F}"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35033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28352F23-3072-4CD9-85C3-F5A8DC62006F}"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2384175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28352F23-3072-4CD9-85C3-F5A8DC62006F}"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160388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28352F23-3072-4CD9-85C3-F5A8DC62006F}"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671DD-703E-4453-B02E-61B230811447}" type="slidenum">
              <a:rPr lang="en-US" smtClean="0"/>
              <a:t>‹#›</a:t>
            </a:fld>
            <a:endParaRPr lang="en-US"/>
          </a:p>
        </p:txBody>
      </p:sp>
    </p:spTree>
    <p:extLst>
      <p:ext uri="{BB962C8B-B14F-4D97-AF65-F5344CB8AC3E}">
        <p14:creationId xmlns:p14="http://schemas.microsoft.com/office/powerpoint/2010/main" val="3829335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grpSp>
        <p:nvGrpSpPr>
          <p:cNvPr id="4" name="Nhóm 3"/>
          <p:cNvGrpSpPr/>
          <p:nvPr/>
        </p:nvGrpSpPr>
        <p:grpSpPr>
          <a:xfrm rot="248467">
            <a:off x="223564" y="2575409"/>
            <a:ext cx="4688853" cy="2424835"/>
            <a:chOff x="-10068" y="2615721"/>
            <a:chExt cx="5488038" cy="2838132"/>
          </a:xfrm>
        </p:grpSpPr>
        <p:sp>
          <p:nvSpPr>
            <p:cNvPr id="5" name="Hình tự do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 name="Hình tự do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 name="Hình tự do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 name="Hình tự do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 name="Hình tự do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 name="Hình tự do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 name="Hình tự do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 name="Hình tự do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 name="Hình tự do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 name="Hình tự do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 name="Hình tự do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 name="Hình tự do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 name="Hình tự do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 name="Hình tự do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 name="Hình tự do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 name="Hình tự do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 name="Hình tự do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 name="Hình tự do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 name="Hình tự do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 name="Hình tự do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 name="Hình tự do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 name="Hình tự do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 name="Hình tự do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 name="Hình tự do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 name="Hình tự do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 name="Hình tự do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 name="Hình tự do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 name="Hình tự do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 name="Hình tự do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 name="Hình tự do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 name="Hình tự do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 name="Hình tự do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 name="Hình tự do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 name="Hình tự do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 name="Hình tự do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40" name="Nhóm 39"/>
          <p:cNvGrpSpPr/>
          <p:nvPr/>
        </p:nvGrpSpPr>
        <p:grpSpPr>
          <a:xfrm rot="18988672">
            <a:off x="68558" y="189622"/>
            <a:ext cx="517231" cy="587584"/>
            <a:chOff x="11036616" y="1071278"/>
            <a:chExt cx="1030189" cy="1170315"/>
          </a:xfrm>
        </p:grpSpPr>
        <p:sp>
          <p:nvSpPr>
            <p:cNvPr id="41" name="Hình tự d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 name="Hình tự d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 name="Hình tự d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 name="Hình tự d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5" name="Hình tự d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6" name="Hình tự d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7" name="Hình tự d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8" name="Hình tự d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49" name="Hình tự do 500"/>
          <p:cNvSpPr>
            <a:spLocks/>
          </p:cNvSpPr>
          <p:nvPr/>
        </p:nvSpPr>
        <p:spPr bwMode="auto">
          <a:xfrm>
            <a:off x="3284323" y="4664180"/>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nvGrpSpPr>
          <p:cNvPr id="50" name="Nhóm 49"/>
          <p:cNvGrpSpPr/>
          <p:nvPr/>
        </p:nvGrpSpPr>
        <p:grpSpPr>
          <a:xfrm>
            <a:off x="11434165" y="6542"/>
            <a:ext cx="679129" cy="712528"/>
            <a:chOff x="11231706" y="127529"/>
            <a:chExt cx="679129" cy="712528"/>
          </a:xfrm>
        </p:grpSpPr>
        <p:sp>
          <p:nvSpPr>
            <p:cNvPr id="51" name="Hình tự do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2" name="Hình tự do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3" name="Hình tự do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4" name="Hình tự do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5" name="Hình tự do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6" name="Hình tự do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7" name="Hình tự do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8" name="Hình tự do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59" name="Hình tự do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0" name="Hình tự do 414"/>
          <p:cNvSpPr>
            <a:spLocks/>
          </p:cNvSpPr>
          <p:nvPr/>
        </p:nvSpPr>
        <p:spPr bwMode="auto">
          <a:xfrm>
            <a:off x="-23365" y="3324748"/>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nvGrpSpPr>
          <p:cNvPr id="61" name="Nhóm 5"/>
          <p:cNvGrpSpPr>
            <a:grpSpLocks noChangeAspect="1"/>
          </p:cNvGrpSpPr>
          <p:nvPr/>
        </p:nvGrpSpPr>
        <p:grpSpPr bwMode="auto">
          <a:xfrm>
            <a:off x="-1520" y="854147"/>
            <a:ext cx="1881475" cy="2341763"/>
            <a:chOff x="3000" y="1116"/>
            <a:chExt cx="1680" cy="2091"/>
          </a:xfrm>
        </p:grpSpPr>
        <p:sp>
          <p:nvSpPr>
            <p:cNvPr id="62" name="Hình tự do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3" name="Hình tự do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4" name="Hình tự do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5" name="Hình tự do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6" name="Hình tự do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7" name="Hình tự do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8" name="Hình tự do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9" name="Hình tự do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0" name="Hình tự do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1" name="Hình tự do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2" name="Hình tự do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3" name="Hình tự do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4" name="Hình tự do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5" name="Hình tự do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6" name="Hình tự do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7" name="Hình tự do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8" name="Hình tự do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9" name="Hình tự d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0" name="Hình tự do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81" name="Nhóm 33"/>
          <p:cNvGrpSpPr>
            <a:grpSpLocks noChangeAspect="1"/>
          </p:cNvGrpSpPr>
          <p:nvPr/>
        </p:nvGrpSpPr>
        <p:grpSpPr bwMode="auto">
          <a:xfrm>
            <a:off x="1714989" y="4544219"/>
            <a:ext cx="1873268" cy="2324202"/>
            <a:chOff x="3359" y="1523"/>
            <a:chExt cx="943" cy="1170"/>
          </a:xfrm>
        </p:grpSpPr>
        <p:sp>
          <p:nvSpPr>
            <p:cNvPr id="82" name="Hình tự do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3" name="Hình tự do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4" name="Hình tự do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5" name="Hình tự do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6" name="Hình tự do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87" name="Nhóm 43"/>
          <p:cNvGrpSpPr>
            <a:grpSpLocks noChangeAspect="1"/>
          </p:cNvGrpSpPr>
          <p:nvPr/>
        </p:nvGrpSpPr>
        <p:grpSpPr bwMode="auto">
          <a:xfrm>
            <a:off x="1168400" y="5011048"/>
            <a:ext cx="1497013" cy="1857375"/>
            <a:chOff x="3367" y="1523"/>
            <a:chExt cx="943" cy="1170"/>
          </a:xfrm>
        </p:grpSpPr>
        <p:sp>
          <p:nvSpPr>
            <p:cNvPr id="88" name="Hình tự d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9" name="Hình tự d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0" name="Hình tự d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1" name="Hình tự d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2" name="Hình tự d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3" name="Hình tự d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94" name="Nhóm 93"/>
          <p:cNvGrpSpPr/>
          <p:nvPr/>
        </p:nvGrpSpPr>
        <p:grpSpPr>
          <a:xfrm>
            <a:off x="-21970" y="4350236"/>
            <a:ext cx="1696783" cy="2518186"/>
            <a:chOff x="-3496" y="4350236"/>
            <a:chExt cx="1696783" cy="2518186"/>
          </a:xfrm>
        </p:grpSpPr>
        <p:sp>
          <p:nvSpPr>
            <p:cNvPr id="95" name="Hình tự do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6" name="Hình tự do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7" name="Hình tự do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8" name="Hình tự do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99" name="Nhóm 43"/>
          <p:cNvGrpSpPr>
            <a:grpSpLocks noChangeAspect="1"/>
          </p:cNvGrpSpPr>
          <p:nvPr/>
        </p:nvGrpSpPr>
        <p:grpSpPr bwMode="auto">
          <a:xfrm>
            <a:off x="2911336" y="4572472"/>
            <a:ext cx="1850499" cy="2295951"/>
            <a:chOff x="3367" y="1523"/>
            <a:chExt cx="943" cy="1170"/>
          </a:xfrm>
        </p:grpSpPr>
        <p:sp>
          <p:nvSpPr>
            <p:cNvPr id="100" name="Hình tự d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1" name="Hình tự d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2" name="Hình tự d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3" name="Hình tự d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4" name="Hình tự d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5" name="Hình tự d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106" name="Nhóm 105"/>
          <p:cNvGrpSpPr/>
          <p:nvPr/>
        </p:nvGrpSpPr>
        <p:grpSpPr>
          <a:xfrm rot="1576354">
            <a:off x="11125792" y="2895976"/>
            <a:ext cx="1030189" cy="1170315"/>
            <a:chOff x="11036616" y="1071278"/>
            <a:chExt cx="1030189" cy="1170315"/>
          </a:xfrm>
        </p:grpSpPr>
        <p:sp>
          <p:nvSpPr>
            <p:cNvPr id="107" name="Hình tự d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8" name="Hình tự d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9" name="Hình tự d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0" name="Hình tự d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1" name="Hình tự d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2" name="Hình tự d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3" name="Hình tự d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4" name="Hình tự d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115" name="Hình tự do 8"/>
          <p:cNvSpPr>
            <a:spLocks/>
          </p:cNvSpPr>
          <p:nvPr/>
        </p:nvSpPr>
        <p:spPr bwMode="auto">
          <a:xfrm>
            <a:off x="4042661" y="5351895"/>
            <a:ext cx="349251"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6" name="Hình tự do 115"/>
          <p:cNvSpPr/>
          <p:nvPr/>
        </p:nvSpPr>
        <p:spPr>
          <a:xfrm>
            <a:off x="-28234" y="3533670"/>
            <a:ext cx="12139451"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1350" noProof="0" dirty="0">
              <a:latin typeface="Times New Roman" panose="02020603050405020304" pitchFamily="18" charset="0"/>
            </a:endParaRPr>
          </a:p>
        </p:txBody>
      </p:sp>
      <p:grpSp>
        <p:nvGrpSpPr>
          <p:cNvPr id="117" name="Nhóm 116"/>
          <p:cNvGrpSpPr/>
          <p:nvPr/>
        </p:nvGrpSpPr>
        <p:grpSpPr>
          <a:xfrm rot="198573">
            <a:off x="1199275" y="2684220"/>
            <a:ext cx="2154692" cy="1686565"/>
            <a:chOff x="1175948" y="2708421"/>
            <a:chExt cx="2159248" cy="1690131"/>
          </a:xfrm>
        </p:grpSpPr>
        <p:sp>
          <p:nvSpPr>
            <p:cNvPr id="118" name="Hình tự do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9" name="Hình tự do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0" name="Hình tự do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1" name="Hình tự do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2" name="Hình tự do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3" name="Hình tự do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4" name="Hình tự do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5" name="Hình tự do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6" name="Hình tự do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7" name="Hình tự do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8" name="Hình tự do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9" name="Hình tự do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0" name="Hình tự do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1" name="Hình tự do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2" name="Hình tự do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3" name="Hình tự do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4" name="Hình tự do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5" name="Hình tự do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6" name="Hình tự do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7" name="Hình tự do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8" name="Hình tự do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9" name="Hình tự do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0" name="Hình tự do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1" name="Hình tự do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2" name="Hình tự do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3" name="Hình tự do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4" name="Hình tự do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5" name="Hình tự do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146" name="Nhóm 5"/>
          <p:cNvGrpSpPr>
            <a:grpSpLocks noChangeAspect="1"/>
          </p:cNvGrpSpPr>
          <p:nvPr/>
        </p:nvGrpSpPr>
        <p:grpSpPr bwMode="auto">
          <a:xfrm>
            <a:off x="9167356" y="4138362"/>
            <a:ext cx="3023057" cy="2719639"/>
            <a:chOff x="2887" y="1286"/>
            <a:chExt cx="1903" cy="1712"/>
          </a:xfrm>
        </p:grpSpPr>
        <p:sp>
          <p:nvSpPr>
            <p:cNvPr id="147" name="Hình tự do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8" name="Hình tự do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9" name="Hình tự do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0" name="Hình tự do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1" name="Hình tự do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2" name="Hình tự do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3" name="Hình tự do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4" name="Hình tự do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5" name="Hình tự do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6" name="Hình tự do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7" name="Hình tự do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8" name="Hình tự do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9" name="Hình tự do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0" name="Hình tự do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1" name="Hình tự do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2" name="Hình tự do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3" name="Hình tự do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4" name="Hình tự do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5" name="Hình tự do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6" name="Hình tự do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7" name="Hình tự do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8" name="Hình tự do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9" name="Hình tự do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0" name="Hình tự do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171" name="Nhóm 64"/>
          <p:cNvGrpSpPr>
            <a:grpSpLocks noChangeAspect="1"/>
          </p:cNvGrpSpPr>
          <p:nvPr/>
        </p:nvGrpSpPr>
        <p:grpSpPr bwMode="auto">
          <a:xfrm rot="12827499" flipH="1">
            <a:off x="11360417" y="2338535"/>
            <a:ext cx="483752" cy="536662"/>
            <a:chOff x="2052" y="995"/>
            <a:chExt cx="768" cy="852"/>
          </a:xfrm>
        </p:grpSpPr>
        <p:sp>
          <p:nvSpPr>
            <p:cNvPr id="172" name="Hình tự d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3" name="Hình tự d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4" name="Hình tự d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5" name="Hình tự d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6" name="Hình tự d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7" name="Hình tự d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8" name="Hình tự d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9" name="Hình tự d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2" name="Tiêu đề 1"/>
          <p:cNvSpPr>
            <a:spLocks noGrp="1"/>
          </p:cNvSpPr>
          <p:nvPr>
            <p:ph type="ctrTitle"/>
          </p:nvPr>
        </p:nvSpPr>
        <p:spPr>
          <a:xfrm>
            <a:off x="2681288" y="165020"/>
            <a:ext cx="9360419" cy="2263258"/>
          </a:xfrm>
        </p:spPr>
        <p:txBody>
          <a:bodyPr rtlCol="0" anchor="b">
            <a:normAutofit/>
          </a:bodyPr>
          <a:lstStyle>
            <a:lvl1pPr algn="ctr">
              <a:defRPr sz="4950">
                <a:latin typeface="Times New Roman" panose="02020603050405020304" pitchFamily="18" charset="0"/>
              </a:defRPr>
            </a:lvl1pPr>
          </a:lstStyle>
          <a:p>
            <a:pPr rtl="0"/>
            <a:r>
              <a:rPr lang="vi-VN" noProof="0"/>
              <a:t>Bấm để sửa kiểu tiêu đề Bản cái</a:t>
            </a:r>
            <a:endParaRPr lang="vi-VN" noProof="0" dirty="0"/>
          </a:p>
        </p:txBody>
      </p:sp>
      <p:sp>
        <p:nvSpPr>
          <p:cNvPr id="3" name="Phụ đề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3600" cap="none" baseline="0">
                <a:solidFill>
                  <a:schemeClr val="tx1">
                    <a:lumMod val="75000"/>
                    <a:lumOff val="25000"/>
                  </a:schemeClr>
                </a:solidFill>
                <a:latin typeface="Times New Roman" panose="02020603050405020304" pitchFamily="18" charset="0"/>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rtl="0"/>
            <a:r>
              <a:rPr lang="vi-VN" noProof="0"/>
              <a:t>Bấm để chỉnh sửa kiểu tiêu đề phụ của Bản cái</a:t>
            </a:r>
            <a:endParaRPr lang="vi-VN" noProof="0" dirty="0"/>
          </a:p>
        </p:txBody>
      </p:sp>
    </p:spTree>
    <p:extLst>
      <p:ext uri="{BB962C8B-B14F-4D97-AF65-F5344CB8AC3E}">
        <p14:creationId xmlns:p14="http://schemas.microsoft.com/office/powerpoint/2010/main" val="14539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defRPr>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Nội dung 2"/>
          <p:cNvSpPr>
            <a:spLocks noGrp="1"/>
          </p:cNvSpPr>
          <p:nvPr>
            <p:ph idx="1"/>
          </p:nvPr>
        </p:nvSpPr>
        <p:spPr/>
        <p:txBody>
          <a:bodyPr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vl6pPr>
              <a:defRPr/>
            </a:lvl6pPr>
            <a:lvl7pPr>
              <a:defRPr/>
            </a:lvl7pPr>
            <a:lvl8pPr>
              <a:defRPr/>
            </a:lvl8pPr>
            <a:lvl9pPr>
              <a:defRPr/>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5" name="Chỗ dành sẵn cho Chân trang 4"/>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4" name="Chỗ dành sẵn cho Ngày tháng 3"/>
          <p:cNvSpPr>
            <a:spLocks noGrp="1"/>
          </p:cNvSpPr>
          <p:nvPr>
            <p:ph type="dt" sz="half" idx="10"/>
          </p:nvPr>
        </p:nvSpPr>
        <p:spPr/>
        <p:txBody>
          <a:bodyPr rtlCol="0"/>
          <a:lstStyle>
            <a:lvl1pPr>
              <a:defRPr>
                <a:latin typeface="Times New Roman" panose="02020603050405020304" pitchFamily="18" charset="0"/>
              </a:defRPr>
            </a:lvl1pPr>
          </a:lstStyle>
          <a:p>
            <a:fld id="{E38EAF1A-902E-40C2-BFA7-8943E60B5E1E}" type="datetime1">
              <a:rPr lang="vi-VN" smtClean="0"/>
              <a:pPr/>
              <a:t>15/12/2023</a:t>
            </a:fld>
            <a:endParaRPr lang="vi-VN" dirty="0"/>
          </a:p>
        </p:txBody>
      </p:sp>
      <p:sp>
        <p:nvSpPr>
          <p:cNvPr id="6" name="Chỗ dành sẵn cho Số Trang chiếu 5"/>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17881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Đầu trang của Mục">
    <p:spTree>
      <p:nvGrpSpPr>
        <p:cNvPr id="1" name=""/>
        <p:cNvGrpSpPr/>
        <p:nvPr/>
      </p:nvGrpSpPr>
      <p:grpSpPr>
        <a:xfrm>
          <a:off x="0" y="0"/>
          <a:ext cx="0" cy="0"/>
          <a:chOff x="0" y="0"/>
          <a:chExt cx="0" cy="0"/>
        </a:xfrm>
      </p:grpSpPr>
      <p:sp>
        <p:nvSpPr>
          <p:cNvPr id="2" name="Tiêu đề 1"/>
          <p:cNvSpPr>
            <a:spLocks noGrp="1"/>
          </p:cNvSpPr>
          <p:nvPr>
            <p:ph type="title"/>
          </p:nvPr>
        </p:nvSpPr>
        <p:spPr>
          <a:xfrm>
            <a:off x="1524001" y="1485900"/>
            <a:ext cx="9144001" cy="2933700"/>
          </a:xfrm>
        </p:spPr>
        <p:txBody>
          <a:bodyPr rtlCol="0" anchor="b">
            <a:normAutofit/>
          </a:bodyPr>
          <a:lstStyle>
            <a:lvl1pPr algn="l">
              <a:defRPr sz="3900" b="0">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Văn bản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1800" cap="none" baseline="0">
                <a:solidFill>
                  <a:schemeClr val="tx1"/>
                </a:solidFill>
                <a:latin typeface="Times New Roman" panose="02020603050405020304"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vi-VN" noProof="0"/>
              <a:t>Bấm để chỉnh sửa kiểu văn bản của Bản cái</a:t>
            </a:r>
          </a:p>
        </p:txBody>
      </p:sp>
      <p:sp>
        <p:nvSpPr>
          <p:cNvPr id="5" name="Chỗ dành sẵn cho Chân trang 4"/>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4" name="Chỗ dành sẵn cho Ngày tháng 3"/>
          <p:cNvSpPr>
            <a:spLocks noGrp="1"/>
          </p:cNvSpPr>
          <p:nvPr>
            <p:ph type="dt" sz="half" idx="10"/>
          </p:nvPr>
        </p:nvSpPr>
        <p:spPr/>
        <p:txBody>
          <a:bodyPr rtlCol="0"/>
          <a:lstStyle>
            <a:lvl1pPr>
              <a:defRPr>
                <a:latin typeface="Times New Roman" panose="02020603050405020304" pitchFamily="18" charset="0"/>
              </a:defRPr>
            </a:lvl1pPr>
          </a:lstStyle>
          <a:p>
            <a:fld id="{94073FC8-E8D0-492E-A59F-2C7F8D63D27D}" type="datetime1">
              <a:rPr lang="vi-VN" smtClean="0"/>
              <a:pPr/>
              <a:t>15/12/2023</a:t>
            </a:fld>
            <a:endParaRPr lang="vi-VN" dirty="0"/>
          </a:p>
        </p:txBody>
      </p:sp>
      <p:sp>
        <p:nvSpPr>
          <p:cNvPr id="6" name="Chỗ dành sẵn cho Số Trang chiếu 5"/>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41058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defRPr>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Nội dung 2"/>
          <p:cNvSpPr>
            <a:spLocks noGrp="1"/>
          </p:cNvSpPr>
          <p:nvPr>
            <p:ph sz="half" idx="1"/>
          </p:nvPr>
        </p:nvSpPr>
        <p:spPr>
          <a:xfrm>
            <a:off x="1528572" y="1485900"/>
            <a:ext cx="4480560" cy="4123944"/>
          </a:xfrm>
        </p:spPr>
        <p:txBody>
          <a:bodyPr rtlCol="0">
            <a:normAutofit/>
          </a:bodyPr>
          <a:lstStyle>
            <a:lvl1pPr>
              <a:defRPr sz="1500">
                <a:latin typeface="Times New Roman" panose="02020603050405020304" pitchFamily="18" charset="0"/>
              </a:defRPr>
            </a:lvl1pPr>
            <a:lvl2pPr>
              <a:defRPr sz="1350">
                <a:latin typeface="Times New Roman" panose="02020603050405020304" pitchFamily="18" charset="0"/>
              </a:defRPr>
            </a:lvl2pPr>
            <a:lvl3pPr>
              <a:defRPr sz="1200">
                <a:latin typeface="Times New Roman" panose="02020603050405020304" pitchFamily="18" charset="0"/>
              </a:defRPr>
            </a:lvl3pPr>
            <a:lvl4pPr>
              <a:defRPr sz="1050">
                <a:latin typeface="Times New Roman" panose="02020603050405020304" pitchFamily="18" charset="0"/>
              </a:defRPr>
            </a:lvl4pPr>
            <a:lvl5pPr>
              <a:defRPr sz="1050">
                <a:latin typeface="Times New Roman" panose="02020603050405020304" pitchFamily="18" charset="0"/>
              </a:defRPr>
            </a:lvl5pPr>
            <a:lvl6pPr>
              <a:defRPr sz="1350"/>
            </a:lvl6pPr>
            <a:lvl7pPr>
              <a:defRPr sz="1350"/>
            </a:lvl7pPr>
            <a:lvl8pPr>
              <a:defRPr sz="1350"/>
            </a:lvl8pPr>
            <a:lvl9pPr>
              <a:defRPr sz="1350"/>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4" name="Chỗ dành sẵn cho Nội dung 3"/>
          <p:cNvSpPr>
            <a:spLocks noGrp="1"/>
          </p:cNvSpPr>
          <p:nvPr>
            <p:ph sz="half" idx="2"/>
          </p:nvPr>
        </p:nvSpPr>
        <p:spPr>
          <a:xfrm>
            <a:off x="6177169" y="1485900"/>
            <a:ext cx="4480560" cy="4123944"/>
          </a:xfrm>
        </p:spPr>
        <p:txBody>
          <a:bodyPr rtlCol="0">
            <a:normAutofit/>
          </a:bodyPr>
          <a:lstStyle>
            <a:lvl1pPr>
              <a:defRPr sz="1500">
                <a:latin typeface="Times New Roman" panose="02020603050405020304" pitchFamily="18" charset="0"/>
              </a:defRPr>
            </a:lvl1pPr>
            <a:lvl2pPr>
              <a:defRPr sz="1350">
                <a:latin typeface="Times New Roman" panose="02020603050405020304" pitchFamily="18" charset="0"/>
              </a:defRPr>
            </a:lvl2pPr>
            <a:lvl3pPr>
              <a:defRPr sz="1200">
                <a:latin typeface="Times New Roman" panose="02020603050405020304" pitchFamily="18" charset="0"/>
              </a:defRPr>
            </a:lvl3pPr>
            <a:lvl4pPr>
              <a:defRPr sz="1050">
                <a:latin typeface="Times New Roman" panose="02020603050405020304" pitchFamily="18" charset="0"/>
              </a:defRPr>
            </a:lvl4pPr>
            <a:lvl5pPr>
              <a:defRPr sz="1050">
                <a:latin typeface="Times New Roman" panose="02020603050405020304" pitchFamily="18" charset="0"/>
              </a:defRPr>
            </a:lvl5pPr>
            <a:lvl6pPr>
              <a:defRPr sz="1350"/>
            </a:lvl6pPr>
            <a:lvl7pPr>
              <a:defRPr sz="1350"/>
            </a:lvl7pPr>
            <a:lvl8pPr>
              <a:defRPr sz="1350"/>
            </a:lvl8pPr>
            <a:lvl9pPr>
              <a:defRPr sz="1350"/>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6" name="Chỗ dành sẵn cho Chân trang 5"/>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5" name="Chỗ dành sẵn cho Ngày tháng 4"/>
          <p:cNvSpPr>
            <a:spLocks noGrp="1"/>
          </p:cNvSpPr>
          <p:nvPr>
            <p:ph type="dt" sz="half" idx="10"/>
          </p:nvPr>
        </p:nvSpPr>
        <p:spPr/>
        <p:txBody>
          <a:bodyPr rtlCol="0"/>
          <a:lstStyle>
            <a:lvl1pPr>
              <a:defRPr>
                <a:latin typeface="Times New Roman" panose="02020603050405020304" pitchFamily="18" charset="0"/>
              </a:defRPr>
            </a:lvl1pPr>
          </a:lstStyle>
          <a:p>
            <a:fld id="{D2B2BE37-EC43-45B1-898E-2BBF8B42F0D4}" type="datetime1">
              <a:rPr lang="vi-VN" smtClean="0"/>
              <a:pPr/>
              <a:t>15/12/2023</a:t>
            </a:fld>
            <a:endParaRPr lang="vi-VN" dirty="0"/>
          </a:p>
        </p:txBody>
      </p:sp>
      <p:sp>
        <p:nvSpPr>
          <p:cNvPr id="7" name="Chỗ dành sẵn cho Số hiệu Trang chiếu 6"/>
          <p:cNvSpPr>
            <a:spLocks noGrp="1"/>
          </p:cNvSpPr>
          <p:nvPr>
            <p:ph type="sldNum" sz="quarter" idx="12"/>
          </p:nvPr>
        </p:nvSpPr>
        <p:spPr/>
        <p:txBody>
          <a:bodyPr rtlCol="0"/>
          <a:lstStyle>
            <a:lvl1pPr>
              <a:defRPr>
                <a:latin typeface="Times New Roman" panose="02020603050405020304" pitchFamily="18" charset="0"/>
              </a:defRPr>
            </a:lvl1pPr>
          </a:lstStyle>
          <a:p>
            <a:fld id="{4FAB73BC-B049-4115-A692-8D63A059BFB8}" type="slidenum">
              <a:rPr lang="vi-VN" smtClean="0"/>
              <a:pPr/>
              <a:t>‹#›</a:t>
            </a:fld>
            <a:endParaRPr lang="vi-VN" dirty="0"/>
          </a:p>
        </p:txBody>
      </p:sp>
    </p:spTree>
    <p:extLst>
      <p:ext uri="{BB962C8B-B14F-4D97-AF65-F5344CB8AC3E}">
        <p14:creationId xmlns:p14="http://schemas.microsoft.com/office/powerpoint/2010/main" val="19367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3" cy="1828800"/>
          </a:xfrm>
        </p:spPr>
        <p:txBody>
          <a:bodyPr rtlCol="0" anchor="b">
            <a:normAutofit/>
          </a:bodyPr>
          <a:lstStyle>
            <a:lvl1pPr algn="l" rtl="0">
              <a:defRPr sz="3300"/>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4265609" y="3733800"/>
            <a:ext cx="6858003" cy="914400"/>
          </a:xfrm>
        </p:spPr>
        <p:txBody>
          <a:bodyPr rtlCol="0"/>
          <a:lstStyle>
            <a:lvl1pPr marL="0" indent="0" algn="l" rtl="0">
              <a:spcBef>
                <a:spcPts val="0"/>
              </a:spcBef>
              <a:buNone/>
              <a:defRPr sz="1800">
                <a:solidFill>
                  <a:schemeClr val="tx1"/>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vi-VN"/>
              <a:t>Bấm để chỉnh sửa kiểu văn bản của Bản cái</a:t>
            </a:r>
          </a:p>
        </p:txBody>
      </p:sp>
    </p:spTree>
    <p:extLst>
      <p:ext uri="{BB962C8B-B14F-4D97-AF65-F5344CB8AC3E}">
        <p14:creationId xmlns:p14="http://schemas.microsoft.com/office/powerpoint/2010/main" val="17263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 sánh">
    <p:spTree>
      <p:nvGrpSpPr>
        <p:cNvPr id="1" name=""/>
        <p:cNvGrpSpPr/>
        <p:nvPr/>
      </p:nvGrpSpPr>
      <p:grpSpPr>
        <a:xfrm>
          <a:off x="0" y="0"/>
          <a:ext cx="0" cy="0"/>
          <a:chOff x="0" y="0"/>
          <a:chExt cx="0" cy="0"/>
        </a:xfrm>
      </p:grpSpPr>
      <p:sp>
        <p:nvSpPr>
          <p:cNvPr id="10" name="Tiêu đề 9"/>
          <p:cNvSpPr>
            <a:spLocks noGrp="1"/>
          </p:cNvSpPr>
          <p:nvPr>
            <p:ph type="title"/>
          </p:nvPr>
        </p:nvSpPr>
        <p:spPr/>
        <p:txBody>
          <a:bodyPr rtlCol="0"/>
          <a:lstStyle>
            <a:lvl1pPr>
              <a:defRPr>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Văn bản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1500" b="1">
                <a:latin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vi-VN" noProof="0"/>
              <a:t>Bấm để chỉnh sửa kiểu văn bản của Bản cái</a:t>
            </a:r>
          </a:p>
        </p:txBody>
      </p:sp>
      <p:sp>
        <p:nvSpPr>
          <p:cNvPr id="4" name="Chỗ dành sẵn cho Nội dung 3"/>
          <p:cNvSpPr>
            <a:spLocks noGrp="1"/>
          </p:cNvSpPr>
          <p:nvPr>
            <p:ph sz="half" idx="2"/>
          </p:nvPr>
        </p:nvSpPr>
        <p:spPr>
          <a:xfrm>
            <a:off x="1528572" y="2144114"/>
            <a:ext cx="4480560" cy="3494686"/>
          </a:xfrm>
        </p:spPr>
        <p:txBody>
          <a:bodyPr rtlCol="0">
            <a:normAutofit/>
          </a:bodyPr>
          <a:lstStyle>
            <a:lvl1pPr>
              <a:defRPr sz="1500">
                <a:latin typeface="Times New Roman" panose="02020603050405020304" pitchFamily="18" charset="0"/>
              </a:defRPr>
            </a:lvl1pPr>
            <a:lvl2pPr>
              <a:defRPr sz="1350">
                <a:latin typeface="Times New Roman" panose="02020603050405020304" pitchFamily="18" charset="0"/>
              </a:defRPr>
            </a:lvl2pPr>
            <a:lvl3pPr>
              <a:defRPr sz="1200">
                <a:latin typeface="Times New Roman" panose="02020603050405020304" pitchFamily="18" charset="0"/>
              </a:defRPr>
            </a:lvl3pPr>
            <a:lvl4pPr>
              <a:defRPr sz="1050">
                <a:latin typeface="Times New Roman" panose="02020603050405020304" pitchFamily="18" charset="0"/>
              </a:defRPr>
            </a:lvl4pPr>
            <a:lvl5pPr>
              <a:defRPr sz="1050">
                <a:latin typeface="Times New Roman" panose="02020603050405020304" pitchFamily="18" charset="0"/>
              </a:defRPr>
            </a:lvl5pPr>
            <a:lvl6pPr>
              <a:defRPr sz="1200"/>
            </a:lvl6pPr>
            <a:lvl7pPr>
              <a:defRPr sz="1200"/>
            </a:lvl7pPr>
            <a:lvl8pPr>
              <a:defRPr sz="1200"/>
            </a:lvl8pPr>
            <a:lvl9pPr>
              <a:defRPr sz="1200"/>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5" name="Chỗ dành sẵn cho Văn bản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1500" b="1">
                <a:latin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vi-VN" noProof="0"/>
              <a:t>Bấm để chỉnh sửa kiểu văn bản của Bản cái</a:t>
            </a:r>
          </a:p>
        </p:txBody>
      </p:sp>
      <p:sp>
        <p:nvSpPr>
          <p:cNvPr id="6" name="Chỗ dành sẵn cho Nội dung 5"/>
          <p:cNvSpPr>
            <a:spLocks noGrp="1"/>
          </p:cNvSpPr>
          <p:nvPr>
            <p:ph sz="quarter" idx="4"/>
          </p:nvPr>
        </p:nvSpPr>
        <p:spPr>
          <a:xfrm>
            <a:off x="6177169" y="2144114"/>
            <a:ext cx="4480560" cy="3494686"/>
          </a:xfrm>
        </p:spPr>
        <p:txBody>
          <a:bodyPr rtlCol="0">
            <a:normAutofit/>
          </a:bodyPr>
          <a:lstStyle>
            <a:lvl1pPr>
              <a:defRPr sz="1500">
                <a:latin typeface="Times New Roman" panose="02020603050405020304" pitchFamily="18" charset="0"/>
              </a:defRPr>
            </a:lvl1pPr>
            <a:lvl2pPr>
              <a:defRPr sz="1350">
                <a:latin typeface="Times New Roman" panose="02020603050405020304" pitchFamily="18" charset="0"/>
              </a:defRPr>
            </a:lvl2pPr>
            <a:lvl3pPr>
              <a:defRPr sz="1200">
                <a:latin typeface="Times New Roman" panose="02020603050405020304" pitchFamily="18" charset="0"/>
              </a:defRPr>
            </a:lvl3pPr>
            <a:lvl4pPr>
              <a:defRPr sz="1050">
                <a:latin typeface="Times New Roman" panose="02020603050405020304" pitchFamily="18" charset="0"/>
              </a:defRPr>
            </a:lvl4pPr>
            <a:lvl5pPr>
              <a:defRPr sz="1050">
                <a:latin typeface="Times New Roman" panose="02020603050405020304" pitchFamily="18" charset="0"/>
              </a:defRPr>
            </a:lvl5pPr>
            <a:lvl6pPr>
              <a:defRPr sz="1200"/>
            </a:lvl6pPr>
            <a:lvl7pPr>
              <a:defRPr sz="1200"/>
            </a:lvl7pPr>
            <a:lvl8pPr>
              <a:defRPr sz="1200"/>
            </a:lvl8pPr>
            <a:lvl9pPr>
              <a:defRPr sz="1200"/>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8" name="Chỗ dành sẵn cho Chân trang 7"/>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7" name="Chỗ dành sẵn cho Ngày tháng 6"/>
          <p:cNvSpPr>
            <a:spLocks noGrp="1"/>
          </p:cNvSpPr>
          <p:nvPr>
            <p:ph type="dt" sz="half" idx="10"/>
          </p:nvPr>
        </p:nvSpPr>
        <p:spPr/>
        <p:txBody>
          <a:bodyPr rtlCol="0"/>
          <a:lstStyle>
            <a:lvl1pPr>
              <a:defRPr>
                <a:latin typeface="Times New Roman" panose="02020603050405020304" pitchFamily="18" charset="0"/>
              </a:defRPr>
            </a:lvl1pPr>
          </a:lstStyle>
          <a:p>
            <a:fld id="{B8423AEC-D176-4748-A66C-08C9642C9687}" type="datetime1">
              <a:rPr lang="vi-VN" smtClean="0"/>
              <a:pPr/>
              <a:t>15/12/2023</a:t>
            </a:fld>
            <a:endParaRPr lang="vi-VN" dirty="0"/>
          </a:p>
        </p:txBody>
      </p:sp>
      <p:sp>
        <p:nvSpPr>
          <p:cNvPr id="9" name="Chỗ dành sẵn cho Số Trang chiếu 8"/>
          <p:cNvSpPr>
            <a:spLocks noGrp="1"/>
          </p:cNvSpPr>
          <p:nvPr>
            <p:ph type="sldNum" sz="quarter" idx="12"/>
          </p:nvPr>
        </p:nvSpPr>
        <p:spPr/>
        <p:txBody>
          <a:bodyPr rtlCol="0"/>
          <a:lstStyle>
            <a:lvl1pPr>
              <a:defRPr>
                <a:latin typeface="Times New Roman" panose="02020603050405020304" pitchFamily="18" charset="0"/>
              </a:defRPr>
            </a:lvl1pPr>
          </a:lstStyle>
          <a:p>
            <a:fld id="{4FAB73BC-B049-4115-A692-8D63A059BFB8}" type="slidenum">
              <a:rPr lang="vi-VN" smtClean="0"/>
              <a:pPr/>
              <a:t>‹#›</a:t>
            </a:fld>
            <a:endParaRPr lang="vi-VN" dirty="0"/>
          </a:p>
        </p:txBody>
      </p:sp>
    </p:spTree>
    <p:extLst>
      <p:ext uri="{BB962C8B-B14F-4D97-AF65-F5344CB8AC3E}">
        <p14:creationId xmlns:p14="http://schemas.microsoft.com/office/powerpoint/2010/main" val="421445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6" name="Hình tự do 92"/>
          <p:cNvSpPr>
            <a:spLocks/>
          </p:cNvSpPr>
          <p:nvPr/>
        </p:nvSpPr>
        <p:spPr bwMode="auto">
          <a:xfrm>
            <a:off x="8643511" y="3888586"/>
            <a:ext cx="213015"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 name="Hình tự do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 name="Hình tự do 51"/>
          <p:cNvSpPr>
            <a:spLocks/>
          </p:cNvSpPr>
          <p:nvPr/>
        </p:nvSpPr>
        <p:spPr bwMode="auto">
          <a:xfrm>
            <a:off x="-125" y="4572002"/>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nvGrpSpPr>
          <p:cNvPr id="9" name="Nhóm 69"/>
          <p:cNvGrpSpPr>
            <a:grpSpLocks noChangeAspect="1"/>
          </p:cNvGrpSpPr>
          <p:nvPr/>
        </p:nvGrpSpPr>
        <p:grpSpPr bwMode="auto">
          <a:xfrm flipH="1">
            <a:off x="9732237" y="958654"/>
            <a:ext cx="1400819" cy="4001744"/>
            <a:chOff x="3220" y="236"/>
            <a:chExt cx="1347" cy="3848"/>
          </a:xfrm>
        </p:grpSpPr>
        <p:sp>
          <p:nvSpPr>
            <p:cNvPr id="10" name="Hình tự d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 name="Hình tự d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 name="Hình tự d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 name="Hình tự d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 name="Hình tự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 name="Hình tự d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 name="Hình tự d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 name="Hình tự d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 name="Hình tự d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 name="Hình tự do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 name="Hình tự d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 name="Hình tự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 name="Hì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 name="Hì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 name="Hì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 name="Hì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 name="Hì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 name="Hì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 name="Hì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 name="Hì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 name="Hì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 name="Hì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 name="Hình tự do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 name="Hình tự do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 name="Hì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 name="Hì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 name="Hì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 name="Hì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 name="Hì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 name="Hì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 name="Hì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 name="Hì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 name="Hì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 name="Hì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 name="Hì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5" name="Hì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6" name="Hì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7" name="Hình tự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8" name="Hì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9" name="Hì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0" name="Hình tự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1" name="Hình tự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2" name="Hình tự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3" name="Hình tự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4" name="Hì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5" name="Hì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6" name="Hì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7" name="Hì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8" name="Hì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9" name="Hì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0" name="Hì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1" name="Hình tự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2" name="Hì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3" name="Hì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4" name="Hì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5" name="Hì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6" name="Hì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7" name="Hì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8" name="Hì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9" name="Hì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0" name="Hì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1" name="Hì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2" name="Hì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3" name="Hì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4" name="Hì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5" name="Hì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6" name="Hì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7" name="Hì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8" name="Hì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79" name="Hì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0" name="Hì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1" name="Hì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2" name="Hì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3" name="Hì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4" name="Hì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5" name="Hì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6" name="Hì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7" name="Hì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8" name="Hình tự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9" name="Hì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0" name="Hì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1" name="Hì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2" name="Hì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93" name="Nhóm 69"/>
          <p:cNvGrpSpPr>
            <a:grpSpLocks noChangeAspect="1"/>
          </p:cNvGrpSpPr>
          <p:nvPr/>
        </p:nvGrpSpPr>
        <p:grpSpPr bwMode="auto">
          <a:xfrm>
            <a:off x="10895013" y="1248597"/>
            <a:ext cx="1254796" cy="3346122"/>
            <a:chOff x="3124" y="236"/>
            <a:chExt cx="1443" cy="3848"/>
          </a:xfrm>
        </p:grpSpPr>
        <p:sp>
          <p:nvSpPr>
            <p:cNvPr id="94" name="Hình tự do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5" name="Hình tự do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6" name="Hình tự do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7" name="Hình tự do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8" name="Hình tự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9" name="Hình tự do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0" name="Hình tự do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1" name="Hình tự do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2" name="Hình tự do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3" name="Hình tự do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4" name="Hình tự do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5" name="Hình tự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6" name="Hì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7" name="Hì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8" name="Hì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09" name="Hì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0" name="Hì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1" name="Hì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2" name="Hì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3" name="Hì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4" name="Hì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5" name="Hì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6" name="Hình tự d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7" name="Hình tự do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8" name="Hì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19" name="Hì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0" name="Hì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1" name="Hì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2" name="Hì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3" name="Hì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4" name="Hì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5" name="Hì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6" name="Hì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7" name="Hì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8" name="Hì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9" name="Hì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0" name="Hì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1" name="Hình tự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2" name="Hì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3" name="Hì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4" name="Hình tự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5" name="Hình tự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6" name="Hình tự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7" name="Hình tự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8" name="Hì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9" name="Hì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0" name="Hì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1" name="Hì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2" name="Hì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3" name="Hì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4" name="Hì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5" name="Hình tự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6" name="Hì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7" name="Hì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8" name="Hì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9" name="Hì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0" name="Hì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1" name="Hì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2" name="Hì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3" name="Hì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4" name="Hì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5" name="Hì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6" name="Hì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7" name="Hì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8" name="Hì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9" name="Hì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0" name="Hì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1" name="Hì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2" name="Hì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3" name="Hì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4" name="Hì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5" name="Hì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6" name="Hì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7" name="Hì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8" name="Hì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9" name="Hì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0" name="Hì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1" name="Hì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2" name="Hình tự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3" name="Hì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4" name="Hì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5" name="Hì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6" name="Hì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177" name="Nhóm 69"/>
          <p:cNvGrpSpPr>
            <a:grpSpLocks noChangeAspect="1"/>
          </p:cNvGrpSpPr>
          <p:nvPr/>
        </p:nvGrpSpPr>
        <p:grpSpPr bwMode="auto">
          <a:xfrm>
            <a:off x="9087454" y="2736978"/>
            <a:ext cx="906207" cy="2416549"/>
            <a:chOff x="3124" y="236"/>
            <a:chExt cx="1443" cy="3848"/>
          </a:xfrm>
        </p:grpSpPr>
        <p:sp>
          <p:nvSpPr>
            <p:cNvPr id="178" name="Hình tự d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9" name="Hình tự d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0" name="Hình tự d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1" name="Hình tự d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2" name="Hình tự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3" name="Hình tự d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4" name="Hình tự d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5" name="Hình tự d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6" name="Hình tự d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7" name="Hình tự do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8" name="Hình tự d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9" name="Hình tự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0" name="Hì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1" name="Hì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2" name="Hì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3" name="Hì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4" name="Hì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5" name="Hì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6" name="Hì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7" name="Hì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8" name="Hì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99" name="Hì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0" name="Hình tự d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1" name="Hì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2" name="Hì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3" name="Hì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4" name="Hì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5" name="Hì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6" name="Hì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7" name="Hì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8" name="Hì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09" name="Hì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0" name="Hì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1" name="Hì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2" name="Hì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3" name="Hì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4" name="Hình tự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5" name="Hì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6" name="Hì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7" name="Hình tự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8" name="Hình tự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9" name="Hình tự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0" name="Hình tự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1" name="Hì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2" name="Hì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3" name="Hì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4" name="Hì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5" name="Hì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6" name="Hì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7" name="Hì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8" name="Hình tự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9" name="Hì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0" name="Hì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1" name="Hì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2" name="Hì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3" name="Hì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4" name="Hì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5" name="Hì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6" name="Hì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7" name="Hì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8" name="Hì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9" name="Hì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0" name="Hì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1" name="Hì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2" name="Hì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3" name="Hì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4" name="Hì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5" name="Hì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6" name="Hì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7" name="Hì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8" name="Hì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9" name="Hì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0" name="Hì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1" name="Hì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2" name="Hì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3" name="Hì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4" name="Hì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5" name="Hình tự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6" name="Hì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7" name="Hì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8" name="Hì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9" name="Hì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260" name="Nhóm 50"/>
          <p:cNvGrpSpPr>
            <a:grpSpLocks noChangeAspect="1"/>
          </p:cNvGrpSpPr>
          <p:nvPr/>
        </p:nvGrpSpPr>
        <p:grpSpPr bwMode="auto">
          <a:xfrm>
            <a:off x="10514012" y="2438402"/>
            <a:ext cx="1485016" cy="2195929"/>
            <a:chOff x="3369" y="1563"/>
            <a:chExt cx="940" cy="1390"/>
          </a:xfrm>
        </p:grpSpPr>
        <p:sp>
          <p:nvSpPr>
            <p:cNvPr id="261" name="Hình tự do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2" name="Hình tự do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3" name="Hình tự do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4" name="Hình tự do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5" name="Hình tự do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6" name="Hình tự do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7" name="Hình tự do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8" name="Hình tự do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69" name="Hình tự do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0" name="Hình tự do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1" name="Hình tự do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2" name="Hình tự do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3" name="Hình tự do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solidFill>
                  <a:schemeClr val="accent6"/>
                </a:solidFill>
                <a:latin typeface="Times New Roman" panose="02020603050405020304" pitchFamily="18" charset="0"/>
              </a:endParaRPr>
            </a:p>
          </p:txBody>
        </p:sp>
        <p:sp>
          <p:nvSpPr>
            <p:cNvPr id="274" name="Hình tự do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5" name="Hình tự do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6" name="Hình tự do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7" name="Hình tự do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solidFill>
                  <a:schemeClr val="accent6"/>
                </a:solidFill>
                <a:latin typeface="Times New Roman" panose="02020603050405020304" pitchFamily="18" charset="0"/>
              </a:endParaRPr>
            </a:p>
          </p:txBody>
        </p:sp>
        <p:sp>
          <p:nvSpPr>
            <p:cNvPr id="278" name="Hình tự do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79" name="Hình tự do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0" name="Hình tự do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1" name="Hình tự do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2" name="Hình tự do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3" name="Hình tự do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4" name="Hình tự do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solidFill>
                  <a:schemeClr val="accent6">
                    <a:lumMod val="75000"/>
                  </a:schemeClr>
                </a:solidFill>
                <a:latin typeface="Times New Roman" panose="02020603050405020304" pitchFamily="18" charset="0"/>
              </a:endParaRPr>
            </a:p>
          </p:txBody>
        </p:sp>
        <p:sp>
          <p:nvSpPr>
            <p:cNvPr id="285" name="Hình tự do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solidFill>
                  <a:schemeClr val="accent6">
                    <a:lumMod val="75000"/>
                  </a:schemeClr>
                </a:solidFill>
                <a:latin typeface="Times New Roman" panose="02020603050405020304" pitchFamily="18" charset="0"/>
              </a:endParaRPr>
            </a:p>
          </p:txBody>
        </p:sp>
        <p:sp>
          <p:nvSpPr>
            <p:cNvPr id="286" name="Hình tự do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7" name="Hình tự do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8" name="Hình tự do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289" name="Nhóm 5"/>
          <p:cNvGrpSpPr>
            <a:grpSpLocks noChangeAspect="1"/>
          </p:cNvGrpSpPr>
          <p:nvPr/>
        </p:nvGrpSpPr>
        <p:grpSpPr bwMode="auto">
          <a:xfrm>
            <a:off x="7988061" y="2988647"/>
            <a:ext cx="2439575" cy="3074765"/>
            <a:chOff x="2968" y="1107"/>
            <a:chExt cx="1736" cy="2188"/>
          </a:xfrm>
        </p:grpSpPr>
        <p:sp>
          <p:nvSpPr>
            <p:cNvPr id="290" name="Hình tự do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1" name="Hình bầu dục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2" name="Hình tự do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3" name="Hình tự do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4" name="Hình tự do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5" name="Hình tự do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6" name="Hình tự do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7" name="Hình tự do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8" name="Hình tự do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9" name="Hình tự do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0" name="Hình tự do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1" name="Hình tự do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2" name="Hình tự do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3" name="Hình tự do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4" name="Hình tự do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5" name="Hình tự do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6" name="Hình tự do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7" name="Hình tự do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8" name="Hình tự do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9" name="Hình tự do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310" name="Hình tự do 52"/>
          <p:cNvSpPr>
            <a:spLocks/>
          </p:cNvSpPr>
          <p:nvPr/>
        </p:nvSpPr>
        <p:spPr bwMode="auto">
          <a:xfrm>
            <a:off x="1" y="5181602"/>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nvGrpSpPr>
          <p:cNvPr id="311" name="Nhóm 29"/>
          <p:cNvGrpSpPr>
            <a:grpSpLocks noChangeAspect="1"/>
          </p:cNvGrpSpPr>
          <p:nvPr/>
        </p:nvGrpSpPr>
        <p:grpSpPr bwMode="auto">
          <a:xfrm flipH="1">
            <a:off x="9191537" y="4800600"/>
            <a:ext cx="2998875" cy="2083312"/>
            <a:chOff x="2481" y="1188"/>
            <a:chExt cx="2735" cy="1900"/>
          </a:xfrm>
        </p:grpSpPr>
        <p:sp>
          <p:nvSpPr>
            <p:cNvPr id="312" name="Hình tự do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3" name="Hình tự do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4" name="Hình tự do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5" name="Hình tự do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6" name="Hình tự do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7" name="Hình tự do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8" name="Hình tự do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9" name="Hình tự do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0" name="Hình tự do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1" name="Hình tự do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2" name="Hình tự do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3" name="Hình tự do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4" name="Hình tự do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5" name="Hình tự do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6" name="Hình tự do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7" name="Hình tự do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8" name="Hình tự do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9" name="Hình tự do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0" name="Hình tự do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1" name="Hình tự do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2" name="Hình tự do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3" name="Hình tự do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4" name="Hình tự do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5" name="Hình tự do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6" name="Hình tự do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7" name="Hình tự do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8" name="Hình tự do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9" name="Hình tự do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0" name="Hình tự do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1" name="Hình tự do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2" name="Hình tự do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3" name="Hình tự do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4" name="Hình tự do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5" name="Hình tự do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6" name="Hình tự do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47" name="Hình tự do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348" name="Nhóm 347"/>
          <p:cNvGrpSpPr/>
          <p:nvPr/>
        </p:nvGrpSpPr>
        <p:grpSpPr>
          <a:xfrm>
            <a:off x="-1588" y="3799403"/>
            <a:ext cx="4386411" cy="3084511"/>
            <a:chOff x="-1588" y="4419600"/>
            <a:chExt cx="3504440" cy="2464312"/>
          </a:xfrm>
        </p:grpSpPr>
        <p:grpSp>
          <p:nvGrpSpPr>
            <p:cNvPr id="349" name="Nhóm 156"/>
            <p:cNvGrpSpPr>
              <a:grpSpLocks noChangeAspect="1"/>
            </p:cNvGrpSpPr>
            <p:nvPr/>
          </p:nvGrpSpPr>
          <p:grpSpPr bwMode="auto">
            <a:xfrm>
              <a:off x="-321" y="4419600"/>
              <a:ext cx="2827754" cy="2458133"/>
              <a:chOff x="437" y="-367"/>
              <a:chExt cx="5799" cy="5041"/>
            </a:xfrm>
          </p:grpSpPr>
          <p:sp>
            <p:nvSpPr>
              <p:cNvPr id="375" name="Hình tự do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6" name="Hình tự do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7" name="Hình tự do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8" name="Hình tự do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9" name="Hình tự do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0" name="Hình tự do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1" name="Hình tự do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2" name="Hình tự do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3" name="Hình tự do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4" name="Hình tự do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5" name="Hình tự do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6" name="Hình tự do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7" name="Hình tự do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8" name="Hình tự do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9" name="Hình tự do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0" name="Hình tự do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1" name="Hình tự do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2" name="Hình tự do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3" name="Hình tự do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4" name="Hình tự do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5" name="Hình tự do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6" name="Hình tự do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7" name="Hình tự do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8" name="Hình tự do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9" name="Hình tự do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0" name="Hình tự do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1" name="Hình tự do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2" name="Hình tự do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3" name="Hình tự do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4" name="Hình tự do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5" name="Hình tự do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6" name="Hình tự do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7" name="Hình tự do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8" name="Hình tự do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9" name="Hình tự do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0" name="Hình tự do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1" name="Hình tự do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2" name="Hình tự do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3" name="Hình tự do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4" name="Hình tự do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5" name="Hình tự do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6" name="Hình tự do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7" name="Hình tự do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8" name="Hình tự do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9" name="Hình tự do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0" name="Hình tự do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1" name="Hình tự do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350" name="Nhóm 349"/>
            <p:cNvGrpSpPr/>
            <p:nvPr/>
          </p:nvGrpSpPr>
          <p:grpSpPr>
            <a:xfrm flipH="1">
              <a:off x="2055224" y="5313306"/>
              <a:ext cx="1134584" cy="955223"/>
              <a:chOff x="3900133" y="5425719"/>
              <a:chExt cx="1778554" cy="1449268"/>
            </a:xfrm>
          </p:grpSpPr>
          <p:sp>
            <p:nvSpPr>
              <p:cNvPr id="366" name="Hình tự do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7" name="Hình tự do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8" name="Hình tự do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9" name="Hình tự do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0" name="Hình tự do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1" name="Hình tự do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2" name="Hình tự do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3" name="Hình tự do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4" name="Hình tự do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351" name="Nhóm 350"/>
            <p:cNvGrpSpPr/>
            <p:nvPr/>
          </p:nvGrpSpPr>
          <p:grpSpPr>
            <a:xfrm>
              <a:off x="-1588" y="5362669"/>
              <a:ext cx="1522208" cy="1521243"/>
              <a:chOff x="-1588" y="5362669"/>
              <a:chExt cx="1522208" cy="1521243"/>
            </a:xfrm>
          </p:grpSpPr>
          <p:sp>
            <p:nvSpPr>
              <p:cNvPr id="359" name="Hình tự do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0" name="Hình tự do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1" name="Hình tự do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2" name="Hình tự do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3" name="Hình tự do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4" name="Hình tự do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5" name="Hình tự do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352" name="Nhóm 351"/>
            <p:cNvGrpSpPr/>
            <p:nvPr/>
          </p:nvGrpSpPr>
          <p:grpSpPr>
            <a:xfrm>
              <a:off x="1808901" y="5856153"/>
              <a:ext cx="1693951" cy="1019100"/>
              <a:chOff x="1623186" y="-214403"/>
              <a:chExt cx="1171187" cy="716005"/>
            </a:xfrm>
          </p:grpSpPr>
          <p:sp>
            <p:nvSpPr>
              <p:cNvPr id="353" name="Hình tự do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4" name="Hình tự do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5" name="Hình tự do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6" name="Hình tự do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7" name="Hình tự do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58" name="Hình tự do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grpSp>
        <p:nvGrpSpPr>
          <p:cNvPr id="422" name="Nhóm 52"/>
          <p:cNvGrpSpPr>
            <a:grpSpLocks noChangeAspect="1"/>
          </p:cNvGrpSpPr>
          <p:nvPr/>
        </p:nvGrpSpPr>
        <p:grpSpPr bwMode="auto">
          <a:xfrm rot="19948164">
            <a:off x="369245" y="506293"/>
            <a:ext cx="892899" cy="1021771"/>
            <a:chOff x="4634" y="754"/>
            <a:chExt cx="1164" cy="1332"/>
          </a:xfrm>
        </p:grpSpPr>
        <p:sp>
          <p:nvSpPr>
            <p:cNvPr id="423" name="Hình tự d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4" name="Hình tự d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5" name="Hình tự d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6" name="Hình tự d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7" name="Hình tự d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8" name="Hình tự d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9" name="Hình tự d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0" name="Hình tự d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431" name="Nhóm 52"/>
          <p:cNvGrpSpPr>
            <a:grpSpLocks noChangeAspect="1"/>
          </p:cNvGrpSpPr>
          <p:nvPr/>
        </p:nvGrpSpPr>
        <p:grpSpPr bwMode="auto">
          <a:xfrm rot="5825446">
            <a:off x="11635759" y="394370"/>
            <a:ext cx="408172" cy="467084"/>
            <a:chOff x="4634" y="754"/>
            <a:chExt cx="1164" cy="1332"/>
          </a:xfrm>
        </p:grpSpPr>
        <p:sp>
          <p:nvSpPr>
            <p:cNvPr id="432" name="Hình tự d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3" name="Hình tự d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4" name="Hình tự d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5" name="Hình tự d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6" name="Hình tự d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7" name="Hình tự d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8" name="Hình tự d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39" name="Hình tự d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440" name="Nhóm 66"/>
          <p:cNvGrpSpPr>
            <a:grpSpLocks noChangeAspect="1"/>
          </p:cNvGrpSpPr>
          <p:nvPr/>
        </p:nvGrpSpPr>
        <p:grpSpPr bwMode="auto">
          <a:xfrm>
            <a:off x="23438" y="3048994"/>
            <a:ext cx="388175" cy="364678"/>
            <a:chOff x="3636" y="1964"/>
            <a:chExt cx="413" cy="388"/>
          </a:xfrm>
        </p:grpSpPr>
        <p:sp>
          <p:nvSpPr>
            <p:cNvPr id="441" name="Hình tự d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2" name="Hình tự d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3" name="Hình tự d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4" name="Hình tự d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5" name="Hình tự d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6" name="Hình tự d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7" name="Hình tự d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48" name="Hình tự d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2" name="Tiêu đề 1"/>
          <p:cNvSpPr>
            <a:spLocks noGrp="1"/>
          </p:cNvSpPr>
          <p:nvPr>
            <p:ph type="title"/>
          </p:nvPr>
        </p:nvSpPr>
        <p:spPr>
          <a:xfrm>
            <a:off x="2034904" y="828878"/>
            <a:ext cx="6058552" cy="3507549"/>
          </a:xfrm>
        </p:spPr>
        <p:txBody>
          <a:bodyPr rtlCol="0" anchor="ctr">
            <a:normAutofit/>
          </a:bodyPr>
          <a:lstStyle>
            <a:lvl1pPr algn="ctr">
              <a:defRPr sz="4500">
                <a:latin typeface="Times New Roman" panose="02020603050405020304" pitchFamily="18" charset="0"/>
              </a:defRPr>
            </a:lvl1pPr>
          </a:lstStyle>
          <a:p>
            <a:pPr rtl="0"/>
            <a:r>
              <a:rPr lang="vi-VN" noProof="0"/>
              <a:t>Bấm để sửa kiểu tiêu đề Bản cái</a:t>
            </a:r>
            <a:endParaRPr lang="vi-VN" noProof="0" dirty="0"/>
          </a:p>
        </p:txBody>
      </p:sp>
      <p:sp>
        <p:nvSpPr>
          <p:cNvPr id="4" name="Chỗ dành sẵn cho Chân trang 3"/>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3" name="Chỗ dành sẵn cho Ngày tháng 2"/>
          <p:cNvSpPr>
            <a:spLocks noGrp="1"/>
          </p:cNvSpPr>
          <p:nvPr>
            <p:ph type="dt" sz="half" idx="10"/>
          </p:nvPr>
        </p:nvSpPr>
        <p:spPr/>
        <p:txBody>
          <a:bodyPr rtlCol="0"/>
          <a:lstStyle>
            <a:lvl1pPr>
              <a:defRPr>
                <a:latin typeface="Times New Roman" panose="02020603050405020304" pitchFamily="18" charset="0"/>
              </a:defRPr>
            </a:lvl1pPr>
          </a:lstStyle>
          <a:p>
            <a:fld id="{2E78339D-C858-45B6-A624-A4426A983088}" type="datetime1">
              <a:rPr lang="vi-VN" smtClean="0"/>
              <a:pPr/>
              <a:t>15/12/2023</a:t>
            </a:fld>
            <a:endParaRPr lang="vi-VN" dirty="0"/>
          </a:p>
        </p:txBody>
      </p:sp>
      <p:sp>
        <p:nvSpPr>
          <p:cNvPr id="5" name="Chỗ dành sẵn cho Số hiệu Trang chiếu 4"/>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236038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3" name="Chỗ dành sẵn cho Chân trang 2"/>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2" name="Chỗ dành sẵn cho Ngày tháng 1"/>
          <p:cNvSpPr>
            <a:spLocks noGrp="1"/>
          </p:cNvSpPr>
          <p:nvPr>
            <p:ph type="dt" sz="half" idx="10"/>
          </p:nvPr>
        </p:nvSpPr>
        <p:spPr/>
        <p:txBody>
          <a:bodyPr rtlCol="0"/>
          <a:lstStyle>
            <a:lvl1pPr>
              <a:defRPr>
                <a:latin typeface="Times New Roman" panose="02020603050405020304" pitchFamily="18" charset="0"/>
              </a:defRPr>
            </a:lvl1pPr>
          </a:lstStyle>
          <a:p>
            <a:fld id="{2EF7240D-E125-4F31-9F5E-8B6BA96E54E1}" type="datetime1">
              <a:rPr lang="vi-VN" smtClean="0"/>
              <a:pPr/>
              <a:t>15/12/2023</a:t>
            </a:fld>
            <a:endParaRPr lang="vi-VN" dirty="0"/>
          </a:p>
        </p:txBody>
      </p:sp>
      <p:sp>
        <p:nvSpPr>
          <p:cNvPr id="4" name="Chỗ dành sẵn cho Số hiệu Trang chiếu 3"/>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106265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p:spPr>
        <p:txBody>
          <a:bodyPr rtlCol="0" anchor="b">
            <a:normAutofit/>
          </a:bodyPr>
          <a:lstStyle>
            <a:lvl1pPr>
              <a:defRPr sz="2550" b="0">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Nội dung 2"/>
          <p:cNvSpPr>
            <a:spLocks noGrp="1"/>
          </p:cNvSpPr>
          <p:nvPr>
            <p:ph idx="1"/>
          </p:nvPr>
        </p:nvSpPr>
        <p:spPr>
          <a:xfrm>
            <a:off x="4480560" y="457200"/>
            <a:ext cx="6675120" cy="5943600"/>
          </a:xfrm>
        </p:spPr>
        <p:txBody>
          <a:bodyPr rtlCol="0">
            <a:normAutofit/>
          </a:bodyPr>
          <a:lstStyle>
            <a:lvl1pPr>
              <a:defRPr sz="1500">
                <a:latin typeface="Times New Roman" panose="02020603050405020304" pitchFamily="18" charset="0"/>
              </a:defRPr>
            </a:lvl1pPr>
            <a:lvl2pPr>
              <a:defRPr sz="1350">
                <a:latin typeface="Times New Roman" panose="02020603050405020304" pitchFamily="18" charset="0"/>
              </a:defRPr>
            </a:lvl2pPr>
            <a:lvl3pPr>
              <a:defRPr sz="1200">
                <a:latin typeface="Times New Roman" panose="02020603050405020304" pitchFamily="18" charset="0"/>
              </a:defRPr>
            </a:lvl3pPr>
            <a:lvl4pPr>
              <a:defRPr sz="1050">
                <a:latin typeface="Times New Roman" panose="02020603050405020304" pitchFamily="18" charset="0"/>
              </a:defRPr>
            </a:lvl4pPr>
            <a:lvl5pPr>
              <a:defRPr sz="1050">
                <a:latin typeface="Times New Roman" panose="02020603050405020304" pitchFamily="18" charset="0"/>
              </a:defRPr>
            </a:lvl5pPr>
            <a:lvl6pPr>
              <a:defRPr sz="1050"/>
            </a:lvl6pPr>
            <a:lvl7pPr>
              <a:defRPr sz="1050"/>
            </a:lvl7pPr>
            <a:lvl8pPr>
              <a:defRPr sz="1050"/>
            </a:lvl8pPr>
            <a:lvl9pPr>
              <a:defRPr sz="1050"/>
            </a:lvl9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4" name="Chỗ dành sẵn cho Văn bản 3"/>
          <p:cNvSpPr>
            <a:spLocks noGrp="1"/>
          </p:cNvSpPr>
          <p:nvPr>
            <p:ph type="body" sz="half" idx="2"/>
          </p:nvPr>
        </p:nvSpPr>
        <p:spPr>
          <a:xfrm>
            <a:off x="1097280" y="3474720"/>
            <a:ext cx="3108960" cy="1371600"/>
          </a:xfrm>
        </p:spPr>
        <p:txBody>
          <a:bodyPr rtlCol="0">
            <a:normAutofit/>
          </a:bodyPr>
          <a:lstStyle>
            <a:lvl1pPr marL="0" indent="0">
              <a:spcBef>
                <a:spcPts val="900"/>
              </a:spcBef>
              <a:buNone/>
              <a:defRPr sz="1200">
                <a:latin typeface="Times New Roman" panose="02020603050405020304"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vi-VN" noProof="0"/>
              <a:t>Bấm để chỉnh sửa kiểu văn bản của Bản cái</a:t>
            </a:r>
          </a:p>
        </p:txBody>
      </p:sp>
      <p:sp>
        <p:nvSpPr>
          <p:cNvPr id="6" name="Chỗ dành sẵn cho Chân trang 5"/>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5" name="Chỗ dành sẵn cho Ngày tháng 4"/>
          <p:cNvSpPr>
            <a:spLocks noGrp="1"/>
          </p:cNvSpPr>
          <p:nvPr>
            <p:ph type="dt" sz="half" idx="10"/>
          </p:nvPr>
        </p:nvSpPr>
        <p:spPr/>
        <p:txBody>
          <a:bodyPr rtlCol="0"/>
          <a:lstStyle>
            <a:lvl1pPr>
              <a:defRPr>
                <a:latin typeface="Times New Roman" panose="02020603050405020304" pitchFamily="18" charset="0"/>
              </a:defRPr>
            </a:lvl1pPr>
          </a:lstStyle>
          <a:p>
            <a:fld id="{9F294A3A-236E-47B4-AAD1-C47F40D45B0A}" type="datetime1">
              <a:rPr lang="vi-VN" smtClean="0"/>
              <a:pPr/>
              <a:t>15/12/2023</a:t>
            </a:fld>
            <a:endParaRPr lang="vi-VN" dirty="0"/>
          </a:p>
        </p:txBody>
      </p:sp>
      <p:sp>
        <p:nvSpPr>
          <p:cNvPr id="7" name="Chỗ dành sẵn cho Số hiệu Trang chiếu 6"/>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20335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p:spPr>
        <p:txBody>
          <a:bodyPr rtlCol="0" anchor="b">
            <a:normAutofit/>
          </a:bodyPr>
          <a:lstStyle>
            <a:lvl1pPr>
              <a:defRPr sz="2550" b="0">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1500">
                <a:solidFill>
                  <a:schemeClr val="tx1"/>
                </a:solidFill>
                <a:latin typeface="Times New Roman" panose="020206030504050203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vi-VN" noProof="0"/>
              <a:t>Bấm biểu tượng để thêm hình ảnh</a:t>
            </a:r>
            <a:endParaRPr lang="vi-VN" noProof="0" dirty="0"/>
          </a:p>
        </p:txBody>
      </p:sp>
      <p:sp>
        <p:nvSpPr>
          <p:cNvPr id="4" name="Chỗ dành sẵn cho Văn bản 3"/>
          <p:cNvSpPr>
            <a:spLocks noGrp="1"/>
          </p:cNvSpPr>
          <p:nvPr>
            <p:ph type="body" sz="half" idx="2"/>
          </p:nvPr>
        </p:nvSpPr>
        <p:spPr>
          <a:xfrm>
            <a:off x="1097280" y="3474720"/>
            <a:ext cx="3108960" cy="1371600"/>
          </a:xfrm>
        </p:spPr>
        <p:txBody>
          <a:bodyPr rtlCol="0">
            <a:normAutofit/>
          </a:bodyPr>
          <a:lstStyle>
            <a:lvl1pPr marL="0" indent="0">
              <a:spcBef>
                <a:spcPts val="900"/>
              </a:spcBef>
              <a:buNone/>
              <a:defRPr sz="1200">
                <a:latin typeface="Times New Roman" panose="02020603050405020304"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vi-VN" noProof="0"/>
              <a:t>Bấm để chỉnh sửa kiểu văn bản của Bản cái</a:t>
            </a:r>
          </a:p>
        </p:txBody>
      </p:sp>
      <p:sp>
        <p:nvSpPr>
          <p:cNvPr id="6" name="Chỗ dành sẵn cho Chân trang 5"/>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5" name="Chỗ dành sẵn cho Ngày tháng 4"/>
          <p:cNvSpPr>
            <a:spLocks noGrp="1"/>
          </p:cNvSpPr>
          <p:nvPr>
            <p:ph type="dt" sz="half" idx="10"/>
          </p:nvPr>
        </p:nvSpPr>
        <p:spPr/>
        <p:txBody>
          <a:bodyPr rtlCol="0"/>
          <a:lstStyle>
            <a:lvl1pPr>
              <a:defRPr>
                <a:latin typeface="Times New Roman" panose="02020603050405020304" pitchFamily="18" charset="0"/>
              </a:defRPr>
            </a:lvl1pPr>
          </a:lstStyle>
          <a:p>
            <a:fld id="{C68BCB8E-9F1C-47B0-8C2F-74E92841867B}" type="datetime1">
              <a:rPr lang="vi-VN" smtClean="0"/>
              <a:pPr/>
              <a:t>15/12/2023</a:t>
            </a:fld>
            <a:endParaRPr lang="vi-VN" dirty="0"/>
          </a:p>
        </p:txBody>
      </p:sp>
      <p:sp>
        <p:nvSpPr>
          <p:cNvPr id="7" name="Chỗ dành sẵn cho Số hiệu Trang chiếu 6"/>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7589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defRPr>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Văn bản Dọc 2"/>
          <p:cNvSpPr>
            <a:spLocks noGrp="1"/>
          </p:cNvSpPr>
          <p:nvPr>
            <p:ph type="body" orient="vert" idx="1"/>
          </p:nvPr>
        </p:nvSpPr>
        <p:spPr/>
        <p:txBody>
          <a:bodyPr vert="eaVert"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5" name="Chỗ dành sẵn cho Chân trang 4"/>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4" name="Chỗ dành sẵn cho Ngày tháng 3"/>
          <p:cNvSpPr>
            <a:spLocks noGrp="1"/>
          </p:cNvSpPr>
          <p:nvPr>
            <p:ph type="dt" sz="half" idx="10"/>
          </p:nvPr>
        </p:nvSpPr>
        <p:spPr/>
        <p:txBody>
          <a:bodyPr rtlCol="0"/>
          <a:lstStyle>
            <a:lvl1pPr>
              <a:defRPr>
                <a:latin typeface="Times New Roman" panose="02020603050405020304" pitchFamily="18" charset="0"/>
              </a:defRPr>
            </a:lvl1pPr>
          </a:lstStyle>
          <a:p>
            <a:fld id="{55BFA165-FD6E-4709-9EF1-D3D4C43727D1}" type="datetime1">
              <a:rPr lang="vi-VN" smtClean="0"/>
              <a:pPr/>
              <a:t>15/12/2023</a:t>
            </a:fld>
            <a:endParaRPr lang="vi-VN" dirty="0"/>
          </a:p>
        </p:txBody>
      </p:sp>
      <p:sp>
        <p:nvSpPr>
          <p:cNvPr id="6" name="Chỗ dành sẵn cho Số Trang chiếu 5"/>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208614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724901" y="592668"/>
            <a:ext cx="2628900" cy="5579533"/>
          </a:xfrm>
        </p:spPr>
        <p:txBody>
          <a:bodyPr vert="eaVert" rtlCol="0"/>
          <a:lstStyle>
            <a:lvl1pPr>
              <a:defRPr>
                <a:latin typeface="Times New Roman" panose="02020603050405020304" pitchFamily="18" charset="0"/>
              </a:defRPr>
            </a:lvl1pPr>
          </a:lstStyle>
          <a:p>
            <a:pPr rtl="0"/>
            <a:r>
              <a:rPr lang="vi-VN" noProof="0"/>
              <a:t>Bấm để sửa kiểu tiêu đề Bản cái</a:t>
            </a:r>
            <a:endParaRPr lang="vi-VN" noProof="0" dirty="0"/>
          </a:p>
        </p:txBody>
      </p:sp>
      <p:sp>
        <p:nvSpPr>
          <p:cNvPr id="3" name="Chỗ dành sẵn cho Văn bản Dọc 2"/>
          <p:cNvSpPr>
            <a:spLocks noGrp="1"/>
          </p:cNvSpPr>
          <p:nvPr>
            <p:ph type="body" orient="vert" idx="1"/>
          </p:nvPr>
        </p:nvSpPr>
        <p:spPr>
          <a:xfrm>
            <a:off x="838201" y="592668"/>
            <a:ext cx="7734300" cy="5579533"/>
          </a:xfrm>
        </p:spPr>
        <p:txBody>
          <a:bodyPr vert="eaVert"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rtl="0"/>
            <a:r>
              <a:rPr lang="vi-VN" noProof="0"/>
              <a:t>Bấm để chỉnh sửa kiểu văn bản của Bản cái</a:t>
            </a:r>
          </a:p>
          <a:p>
            <a:pPr lvl="1" rtl="0"/>
            <a:r>
              <a:rPr lang="vi-VN" noProof="0"/>
              <a:t>Mức hai</a:t>
            </a:r>
          </a:p>
          <a:p>
            <a:pPr lvl="2" rtl="0"/>
            <a:r>
              <a:rPr lang="vi-VN" noProof="0"/>
              <a:t>Mức ba</a:t>
            </a:r>
          </a:p>
          <a:p>
            <a:pPr lvl="3" rtl="0"/>
            <a:r>
              <a:rPr lang="vi-VN" noProof="0"/>
              <a:t>Mức bốn</a:t>
            </a:r>
          </a:p>
          <a:p>
            <a:pPr lvl="4" rtl="0"/>
            <a:r>
              <a:rPr lang="vi-VN" noProof="0"/>
              <a:t>Mức năm</a:t>
            </a:r>
            <a:endParaRPr lang="vi-VN" noProof="0" dirty="0"/>
          </a:p>
        </p:txBody>
      </p:sp>
      <p:sp>
        <p:nvSpPr>
          <p:cNvPr id="5" name="Chỗ dành sẵn cho Chân trang 4"/>
          <p:cNvSpPr>
            <a:spLocks noGrp="1"/>
          </p:cNvSpPr>
          <p:nvPr>
            <p:ph type="ftr" sz="quarter" idx="11"/>
          </p:nvPr>
        </p:nvSpPr>
        <p:spPr/>
        <p:txBody>
          <a:bodyPr rtlCol="0"/>
          <a:lstStyle>
            <a:lvl1pPr>
              <a:defRPr>
                <a:latin typeface="Times New Roman" panose="02020603050405020304" pitchFamily="18" charset="0"/>
              </a:defRPr>
            </a:lvl1pPr>
          </a:lstStyle>
          <a:p>
            <a:r>
              <a:rPr lang="vi-VN" dirty="0"/>
              <a:t>Thêm chân trang</a:t>
            </a:r>
          </a:p>
        </p:txBody>
      </p:sp>
      <p:sp>
        <p:nvSpPr>
          <p:cNvPr id="4" name="Chỗ dành sẵn cho Ngày tháng 3"/>
          <p:cNvSpPr>
            <a:spLocks noGrp="1"/>
          </p:cNvSpPr>
          <p:nvPr>
            <p:ph type="dt" sz="half" idx="10"/>
          </p:nvPr>
        </p:nvSpPr>
        <p:spPr/>
        <p:txBody>
          <a:bodyPr rtlCol="0"/>
          <a:lstStyle>
            <a:lvl1pPr>
              <a:defRPr>
                <a:latin typeface="Times New Roman" panose="02020603050405020304" pitchFamily="18" charset="0"/>
              </a:defRPr>
            </a:lvl1pPr>
          </a:lstStyle>
          <a:p>
            <a:fld id="{9C38A310-231B-4755-BD1F-362A1BDF9909}" type="datetime1">
              <a:rPr lang="vi-VN" smtClean="0"/>
              <a:pPr/>
              <a:t>15/12/2023</a:t>
            </a:fld>
            <a:endParaRPr lang="vi-VN" dirty="0"/>
          </a:p>
        </p:txBody>
      </p:sp>
      <p:sp>
        <p:nvSpPr>
          <p:cNvPr id="6" name="Chỗ dành sẵn cho Số Trang chiếu 5"/>
          <p:cNvSpPr>
            <a:spLocks noGrp="1"/>
          </p:cNvSpPr>
          <p:nvPr>
            <p:ph type="sldNum" sz="quarter" idx="12"/>
          </p:nvPr>
        </p:nvSpPr>
        <p:spPr/>
        <p:txBody>
          <a:bodyPr rtlCol="0"/>
          <a:lstStyle>
            <a:lvl1pPr>
              <a:defRPr>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367406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4"/>
          </a:xfrm>
          <a:prstGeom prst="rect">
            <a:avLst/>
          </a:prstGeom>
          <a:noFill/>
          <a:ln>
            <a:noFill/>
          </a:ln>
        </p:spPr>
      </p:pic>
      <p:sp>
        <p:nvSpPr>
          <p:cNvPr id="28" name="Google Shape;28;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31" name="Google Shape;31;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1393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362" y="1930595"/>
            <a:ext cx="852023" cy="852022"/>
          </a:xfrm>
          <a:prstGeom prst="ellipse">
            <a:avLst/>
          </a:prstGeom>
          <a:solidFill>
            <a:srgbClr val="FEE59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0" name="Oval 9">
            <a:extLst>
              <a:ext uri="{FF2B5EF4-FFF2-40B4-BE49-F238E27FC236}">
                <a16:creationId xmlns:a16="http://schemas.microsoft.com/office/drawing/2014/main" id="{17988477-19AE-4F69-B030-52841DDF7CD9}"/>
              </a:ext>
            </a:extLst>
          </p:cNvPr>
          <p:cNvSpPr/>
          <p:nvPr/>
        </p:nvSpPr>
        <p:spPr>
          <a:xfrm>
            <a:off x="2629362" y="1930595"/>
            <a:ext cx="852023"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a:extLst>
              <a:ext uri="{FF2B5EF4-FFF2-40B4-BE49-F238E27FC236}">
                <a16:creationId xmlns:a16="http://schemas.microsoft.com/office/drawing/2014/main" id="{912554A3-14C5-4B65-B73B-FBFCB37F0473}"/>
              </a:ext>
            </a:extLst>
          </p:cNvPr>
          <p:cNvSpPr/>
          <p:nvPr userDrawn="1"/>
        </p:nvSpPr>
        <p:spPr>
          <a:xfrm>
            <a:off x="11087099" y="136527"/>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133535849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2" y="20645"/>
            <a:ext cx="12184879" cy="6816715"/>
          </a:xfrm>
          <a:prstGeom prst="rect">
            <a:avLst/>
          </a:prstGeom>
          <a:noFill/>
          <a:ln>
            <a:noFill/>
          </a:ln>
        </p:spPr>
      </p:pic>
      <p:sp>
        <p:nvSpPr>
          <p:cNvPr id="21" name="Google Shape;21;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23" name="Google Shape;23;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24" name="Google Shape;24;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74832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sz="half" idx="1"/>
          </p:nvPr>
        </p:nvSpPr>
        <p:spPr>
          <a:xfrm>
            <a:off x="1065213" y="1825625"/>
            <a:ext cx="4954588" cy="4187952"/>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ội dung 3"/>
          <p:cNvSpPr>
            <a:spLocks noGrp="1"/>
          </p:cNvSpPr>
          <p:nvPr>
            <p:ph sz="half" idx="2"/>
          </p:nvPr>
        </p:nvSpPr>
        <p:spPr>
          <a:xfrm>
            <a:off x="6172201" y="1825625"/>
            <a:ext cx="4951415" cy="4187952"/>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485AB0D1-2462-483C-8BB5-3975EB8E9484}" type="datetime1">
              <a:rPr lang="vi-VN" smtClean="0"/>
              <a:pPr/>
              <a:t>15/12/2023</a:t>
            </a:fld>
            <a:endParaRPr lang="vi-VN" dirty="0"/>
          </a:p>
        </p:txBody>
      </p:sp>
    </p:spTree>
    <p:extLst>
      <p:ext uri="{BB962C8B-B14F-4D97-AF65-F5344CB8AC3E}">
        <p14:creationId xmlns:p14="http://schemas.microsoft.com/office/powerpoint/2010/main" val="14654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4"/>
          </a:xfrm>
          <a:prstGeom prst="rect">
            <a:avLst/>
          </a:prstGeom>
          <a:noFill/>
          <a:ln>
            <a:noFill/>
          </a:ln>
        </p:spPr>
      </p:pic>
      <p:sp>
        <p:nvSpPr>
          <p:cNvPr id="28" name="Google Shape;28;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31" name="Google Shape;31;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4382"/>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le and Content" preserve="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2" y="2006"/>
            <a:ext cx="12165839" cy="6853993"/>
          </a:xfrm>
          <a:prstGeom prst="rect">
            <a:avLst/>
          </a:prstGeom>
          <a:noFill/>
          <a:ln>
            <a:noFill/>
          </a:ln>
        </p:spPr>
      </p:pic>
      <p:sp>
        <p:nvSpPr>
          <p:cNvPr id="35" name="Google Shape;35;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7" name="Google Shape;37;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38" name="Google Shape;38;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463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46" name="Google Shape;46;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47" name="Google Shape;47;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grpSp>
        <p:nvGrpSpPr>
          <p:cNvPr id="2" name="Group 1">
            <a:extLst>
              <a:ext uri="{FF2B5EF4-FFF2-40B4-BE49-F238E27FC236}">
                <a16:creationId xmlns:a16="http://schemas.microsoft.com/office/drawing/2014/main" id="{67A10489-06F5-433A-BFF9-9B22C6A6740F}"/>
              </a:ext>
            </a:extLst>
          </p:cNvPr>
          <p:cNvGrpSpPr/>
          <p:nvPr userDrawn="1"/>
        </p:nvGrpSpPr>
        <p:grpSpPr>
          <a:xfrm>
            <a:off x="-215900" y="-165100"/>
            <a:ext cx="12623800" cy="7150100"/>
            <a:chOff x="-215900" y="-165100"/>
            <a:chExt cx="12623800" cy="7150100"/>
          </a:xfrm>
        </p:grpSpPr>
        <p:pic>
          <p:nvPicPr>
            <p:cNvPr id="49" name="Google Shape;49;p11"/>
            <p:cNvPicPr preferRelativeResize="0"/>
            <p:nvPr/>
          </p:nvPicPr>
          <p:blipFill rotWithShape="1">
            <a:blip r:embed="rId2">
              <a:alphaModFix/>
            </a:blip>
            <a:srcRect/>
            <a:stretch/>
          </p:blipFill>
          <p:spPr>
            <a:xfrm>
              <a:off x="-215900" y="-165100"/>
              <a:ext cx="12623800" cy="7150100"/>
            </a:xfrm>
            <a:prstGeom prst="rect">
              <a:avLst/>
            </a:prstGeom>
            <a:noFill/>
            <a:ln>
              <a:noFill/>
            </a:ln>
          </p:spPr>
        </p:pic>
        <p:sp>
          <p:nvSpPr>
            <p:cNvPr id="11" name="Oval 10">
              <a:extLst>
                <a:ext uri="{FF2B5EF4-FFF2-40B4-BE49-F238E27FC236}">
                  <a16:creationId xmlns:a16="http://schemas.microsoft.com/office/drawing/2014/main" id="{912554A3-14C5-4B65-B73B-FBFCB37F0473}"/>
                </a:ext>
              </a:extLst>
            </p:cNvPr>
            <p:cNvSpPr/>
            <p:nvPr userDrawn="1"/>
          </p:nvSpPr>
          <p:spPr>
            <a:xfrm>
              <a:off x="10985651" y="17706"/>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Tree>
    <p:extLst>
      <p:ext uri="{BB962C8B-B14F-4D97-AF65-F5344CB8AC3E}">
        <p14:creationId xmlns:p14="http://schemas.microsoft.com/office/powerpoint/2010/main" val="1440439494"/>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12/15/2023</a:t>
            </a:fld>
            <a:endParaRPr lang="en-US"/>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2" y="1930595"/>
            <a:ext cx="852023" cy="852022"/>
          </a:xfrm>
          <a:prstGeom prst="ellipse">
            <a:avLst/>
          </a:prstGeom>
          <a:solidFill>
            <a:srgbClr val="FEE59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12554A3-14C5-4B65-B73B-FBFCB37F0473}"/>
              </a:ext>
            </a:extLst>
          </p:cNvPr>
          <p:cNvSpPr/>
          <p:nvPr userDrawn="1"/>
        </p:nvSpPr>
        <p:spPr>
          <a:xfrm>
            <a:off x="11134502" y="136527"/>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53635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962003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198607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282206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07331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20630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4450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vi-VN"/>
              <a:t>Bấm để chỉnh sửa kiểu văn bản của Bản cái</a:t>
            </a:r>
          </a:p>
        </p:txBody>
      </p:sp>
      <p:sp>
        <p:nvSpPr>
          <p:cNvPr id="4" name="Chỗ dành sẵn cho Nội dung 3"/>
          <p:cNvSpPr>
            <a:spLocks noGrp="1"/>
          </p:cNvSpPr>
          <p:nvPr>
            <p:ph sz="half" idx="2"/>
          </p:nvPr>
        </p:nvSpPr>
        <p:spPr>
          <a:xfrm>
            <a:off x="1069848" y="2505077"/>
            <a:ext cx="4956048" cy="3476625"/>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vi-VN"/>
              <a:t>Bấm để chỉnh sửa kiểu văn bản của Bản cái</a:t>
            </a:r>
          </a:p>
        </p:txBody>
      </p:sp>
      <p:sp>
        <p:nvSpPr>
          <p:cNvPr id="6" name="Chỗ dành sẵn cho Nội dung 5"/>
          <p:cNvSpPr>
            <a:spLocks noGrp="1"/>
          </p:cNvSpPr>
          <p:nvPr>
            <p:ph sz="quarter" idx="4"/>
          </p:nvPr>
        </p:nvSpPr>
        <p:spPr>
          <a:xfrm>
            <a:off x="6172200" y="2505077"/>
            <a:ext cx="4956048" cy="3476625"/>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9" name="Chỗ dành sẵn cho Số Trang chiếu 8"/>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lvl1pPr>
              <a:defRPr/>
            </a:lvl1pPr>
          </a:lstStyle>
          <a:p>
            <a:fld id="{0216A3A8-CD18-494E-BA21-4E8A1D2D52BA}" type="datetime1">
              <a:rPr lang="vi-VN" smtClean="0"/>
              <a:pPr/>
              <a:t>15/12/2023</a:t>
            </a:fld>
            <a:endParaRPr lang="vi-VN" dirty="0"/>
          </a:p>
        </p:txBody>
      </p:sp>
    </p:spTree>
    <p:extLst>
      <p:ext uri="{BB962C8B-B14F-4D97-AF65-F5344CB8AC3E}">
        <p14:creationId xmlns:p14="http://schemas.microsoft.com/office/powerpoint/2010/main" val="12517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117400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819435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267075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933038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873656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3676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362" y="1930595"/>
            <a:ext cx="852023" cy="852022"/>
          </a:xfrm>
          <a:prstGeom prst="ellipse">
            <a:avLst/>
          </a:prstGeom>
          <a:solidFill>
            <a:srgbClr val="FEE599"/>
          </a:solidFill>
          <a:ln>
            <a:noFill/>
          </a:ln>
        </p:spPr>
        <p:txBody>
          <a:bodyPr spcFirstLastPara="1" wrap="square" lIns="68569" tIns="34275" rIns="68569" bIns="34275" anchor="ctr" anchorCtr="0">
            <a:noAutofit/>
          </a:bodyPr>
          <a:lstStyle/>
          <a:p>
            <a:pPr algn="ctr"/>
            <a:endParaRPr sz="1350">
              <a:solidFill>
                <a:srgbClr val="FFFFFF"/>
              </a:solidFill>
              <a:ea typeface="Arial"/>
              <a:cs typeface="Arial"/>
              <a:sym typeface="Arial"/>
            </a:endParaRPr>
          </a:p>
        </p:txBody>
      </p:sp>
      <p:sp>
        <p:nvSpPr>
          <p:cNvPr id="10" name="Oval 9">
            <a:extLst>
              <a:ext uri="{FF2B5EF4-FFF2-40B4-BE49-F238E27FC236}">
                <a16:creationId xmlns:a16="http://schemas.microsoft.com/office/drawing/2014/main" id="{17988477-19AE-4F69-B030-52841DDF7CD9}"/>
              </a:ext>
            </a:extLst>
          </p:cNvPr>
          <p:cNvSpPr/>
          <p:nvPr/>
        </p:nvSpPr>
        <p:spPr>
          <a:xfrm>
            <a:off x="2629362" y="1930595"/>
            <a:ext cx="852023"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a:extLst>
              <a:ext uri="{FF2B5EF4-FFF2-40B4-BE49-F238E27FC236}">
                <a16:creationId xmlns:a16="http://schemas.microsoft.com/office/drawing/2014/main" id="{912554A3-14C5-4B65-B73B-FBFCB37F0473}"/>
              </a:ext>
            </a:extLst>
          </p:cNvPr>
          <p:cNvSpPr/>
          <p:nvPr userDrawn="1"/>
        </p:nvSpPr>
        <p:spPr>
          <a:xfrm>
            <a:off x="11087099" y="136527"/>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rgbClr val="FFFFFF"/>
              </a:solidFill>
            </a:endParaRPr>
          </a:p>
        </p:txBody>
      </p:sp>
    </p:spTree>
    <p:extLst>
      <p:ext uri="{BB962C8B-B14F-4D97-AF65-F5344CB8AC3E}">
        <p14:creationId xmlns:p14="http://schemas.microsoft.com/office/powerpoint/2010/main" val="957150163"/>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2" y="20645"/>
            <a:ext cx="12184879" cy="6816715"/>
          </a:xfrm>
          <a:prstGeom prst="rect">
            <a:avLst/>
          </a:prstGeom>
          <a:noFill/>
          <a:ln>
            <a:noFill/>
          </a:ln>
        </p:spPr>
      </p:pic>
      <p:sp>
        <p:nvSpPr>
          <p:cNvPr id="21" name="Google Shape;21;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23" name="Google Shape;23;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24" name="Google Shape;24;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37643"/>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4"/>
          </a:xfrm>
          <a:prstGeom prst="rect">
            <a:avLst/>
          </a:prstGeom>
          <a:noFill/>
          <a:ln>
            <a:noFill/>
          </a:ln>
        </p:spPr>
      </p:pic>
      <p:sp>
        <p:nvSpPr>
          <p:cNvPr id="28" name="Google Shape;28;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31" name="Google Shape;31;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908966"/>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and Content" preserve="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2" y="2006"/>
            <a:ext cx="12165839" cy="6853993"/>
          </a:xfrm>
          <a:prstGeom prst="rect">
            <a:avLst/>
          </a:prstGeom>
          <a:noFill/>
          <a:ln>
            <a:noFill/>
          </a:ln>
        </p:spPr>
      </p:pic>
      <p:sp>
        <p:nvSpPr>
          <p:cNvPr id="35" name="Google Shape;35;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37" name="Google Shape;37;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38" name="Google Shape;38;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9333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5" name="Chỗ dành sẵn cho Số Trang chiếu 4"/>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lvl1pPr>
              <a:defRPr/>
            </a:lvl1pPr>
          </a:lstStyle>
          <a:p>
            <a:fld id="{2DC5D5F0-49C4-47A7-8393-C3318058F3BC}" type="datetime1">
              <a:rPr lang="vi-VN" smtClean="0"/>
              <a:pPr/>
              <a:t>15/12/2023</a:t>
            </a:fld>
            <a:endParaRPr lang="vi-VN" dirty="0"/>
          </a:p>
        </p:txBody>
      </p:sp>
    </p:spTree>
    <p:extLst>
      <p:ext uri="{BB962C8B-B14F-4D97-AF65-F5344CB8AC3E}">
        <p14:creationId xmlns:p14="http://schemas.microsoft.com/office/powerpoint/2010/main" val="266855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Edit Master text styles</a:t>
            </a:r>
          </a:p>
        </p:txBody>
      </p:sp>
      <p:sp>
        <p:nvSpPr>
          <p:cNvPr id="46" name="Google Shape;46;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12/15/2023</a:t>
            </a:fld>
            <a:endParaRPr lang="en-US">
              <a:solidFill>
                <a:prstClr val="black">
                  <a:tint val="75000"/>
                </a:prstClr>
              </a:solidFill>
            </a:endParaRPr>
          </a:p>
        </p:txBody>
      </p:sp>
      <p:sp>
        <p:nvSpPr>
          <p:cNvPr id="47" name="Google Shape;47;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grpSp>
        <p:nvGrpSpPr>
          <p:cNvPr id="2" name="Group 1">
            <a:extLst>
              <a:ext uri="{FF2B5EF4-FFF2-40B4-BE49-F238E27FC236}">
                <a16:creationId xmlns:a16="http://schemas.microsoft.com/office/drawing/2014/main" id="{67A10489-06F5-433A-BFF9-9B22C6A6740F}"/>
              </a:ext>
            </a:extLst>
          </p:cNvPr>
          <p:cNvGrpSpPr/>
          <p:nvPr userDrawn="1"/>
        </p:nvGrpSpPr>
        <p:grpSpPr>
          <a:xfrm>
            <a:off x="-215900" y="-165100"/>
            <a:ext cx="12623800" cy="7150100"/>
            <a:chOff x="-215900" y="-165100"/>
            <a:chExt cx="12623800" cy="7150100"/>
          </a:xfrm>
        </p:grpSpPr>
        <p:pic>
          <p:nvPicPr>
            <p:cNvPr id="49" name="Google Shape;49;p11"/>
            <p:cNvPicPr preferRelativeResize="0"/>
            <p:nvPr/>
          </p:nvPicPr>
          <p:blipFill rotWithShape="1">
            <a:blip r:embed="rId2">
              <a:alphaModFix/>
            </a:blip>
            <a:srcRect/>
            <a:stretch/>
          </p:blipFill>
          <p:spPr>
            <a:xfrm>
              <a:off x="-215900" y="-165100"/>
              <a:ext cx="12623800" cy="7150100"/>
            </a:xfrm>
            <a:prstGeom prst="rect">
              <a:avLst/>
            </a:prstGeom>
            <a:noFill/>
            <a:ln>
              <a:noFill/>
            </a:ln>
          </p:spPr>
        </p:pic>
        <p:sp>
          <p:nvSpPr>
            <p:cNvPr id="11" name="Oval 10">
              <a:extLst>
                <a:ext uri="{FF2B5EF4-FFF2-40B4-BE49-F238E27FC236}">
                  <a16:creationId xmlns:a16="http://schemas.microsoft.com/office/drawing/2014/main" id="{912554A3-14C5-4B65-B73B-FBFCB37F0473}"/>
                </a:ext>
              </a:extLst>
            </p:cNvPr>
            <p:cNvSpPr/>
            <p:nvPr userDrawn="1"/>
          </p:nvSpPr>
          <p:spPr>
            <a:xfrm>
              <a:off x="10985651" y="17706"/>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rgbClr val="FFFFFF"/>
                </a:solidFill>
              </a:endParaRPr>
            </a:p>
          </p:txBody>
        </p:sp>
      </p:grpSp>
    </p:spTree>
    <p:extLst>
      <p:ext uri="{BB962C8B-B14F-4D97-AF65-F5344CB8AC3E}">
        <p14:creationId xmlns:p14="http://schemas.microsoft.com/office/powerpoint/2010/main" val="3759005988"/>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12/15/2023</a:t>
            </a:fld>
            <a:endParaRPr lang="en-US"/>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362" y="1930595"/>
            <a:ext cx="852023" cy="852022"/>
          </a:xfrm>
          <a:prstGeom prst="ellipse">
            <a:avLst/>
          </a:prstGeom>
          <a:solidFill>
            <a:srgbClr val="FEE599"/>
          </a:solidFill>
          <a:ln>
            <a:noFill/>
          </a:ln>
        </p:spPr>
        <p:txBody>
          <a:bodyPr spcFirstLastPara="1" wrap="square" lIns="68569" tIns="34275" rIns="68569" bIns="34275" anchor="ctr" anchorCtr="0">
            <a:noAutofit/>
          </a:bodyPr>
          <a:lstStyle/>
          <a:p>
            <a:pPr algn="ctr"/>
            <a:endParaRPr sz="1350">
              <a:solidFill>
                <a:srgbClr val="FFFFFF"/>
              </a:solidFill>
              <a:ea typeface="Arial"/>
              <a:cs typeface="Arial"/>
              <a:sym typeface="Arial"/>
            </a:endParaRPr>
          </a:p>
        </p:txBody>
      </p:sp>
      <p:sp>
        <p:nvSpPr>
          <p:cNvPr id="7" name="Oval 6">
            <a:extLst>
              <a:ext uri="{FF2B5EF4-FFF2-40B4-BE49-F238E27FC236}">
                <a16:creationId xmlns:a16="http://schemas.microsoft.com/office/drawing/2014/main" id="{912554A3-14C5-4B65-B73B-FBFCB37F0473}"/>
              </a:ext>
            </a:extLst>
          </p:cNvPr>
          <p:cNvSpPr/>
          <p:nvPr userDrawn="1"/>
        </p:nvSpPr>
        <p:spPr>
          <a:xfrm>
            <a:off x="11134502" y="136527"/>
            <a:ext cx="1206349" cy="130126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rgbClr val="FFFFFF"/>
              </a:solidFill>
            </a:endParaRPr>
          </a:p>
        </p:txBody>
      </p:sp>
    </p:spTree>
    <p:extLst>
      <p:ext uri="{BB962C8B-B14F-4D97-AF65-F5344CB8AC3E}">
        <p14:creationId xmlns:p14="http://schemas.microsoft.com/office/powerpoint/2010/main" val="136001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EA16F-2FB2-439C-92FE-968188109694}"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34D488-A34F-4C26-885B-40113315AE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41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lvl1pPr>
              <a:defRPr/>
            </a:lvl1pPr>
          </a:lstStyle>
          <a:p>
            <a:fld id="{15C8CFF3-1CDF-49E3-8638-3726A6CAAC00}" type="datetime1">
              <a:rPr lang="vi-VN" smtClean="0"/>
              <a:pPr/>
              <a:t>15/12/2023</a:t>
            </a:fld>
            <a:endParaRPr lang="vi-VN" dirty="0"/>
          </a:p>
        </p:txBody>
      </p:sp>
    </p:spTree>
    <p:extLst>
      <p:ext uri="{BB962C8B-B14F-4D97-AF65-F5344CB8AC3E}">
        <p14:creationId xmlns:p14="http://schemas.microsoft.com/office/powerpoint/2010/main" val="36347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3" cy="1216152"/>
          </a:xfrm>
        </p:spPr>
        <p:txBody>
          <a:bodyPr rtlCol="0"/>
          <a:lstStyle>
            <a:lvl1pPr algn="l" rtl="0">
              <a:defRPr/>
            </a:lvl1pPr>
          </a:lstStyle>
          <a:p>
            <a:pPr rtl="0"/>
            <a:r>
              <a:rPr lang="vi-VN"/>
              <a:t>Bấm để sửa kiểu tiêu đề Bản cái</a:t>
            </a:r>
            <a:endParaRPr lang="vi-VN" dirty="0"/>
          </a:p>
        </p:txBody>
      </p:sp>
      <p:grpSp>
        <p:nvGrpSpPr>
          <p:cNvPr id="9" name="Nhóm 8"/>
          <p:cNvGrpSpPr/>
          <p:nvPr/>
        </p:nvGrpSpPr>
        <p:grpSpPr>
          <a:xfrm>
            <a:off x="1052423"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grpSp>
        <p:nvGrpSpPr>
          <p:cNvPr id="22" name="Nhóm 21"/>
          <p:cNvGrpSpPr/>
          <p:nvPr/>
        </p:nvGrpSpPr>
        <p:grpSpPr>
          <a:xfrm>
            <a:off x="6763113"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40" name="Chỗ dành sẵn cho Văn bản 3"/>
          <p:cNvSpPr>
            <a:spLocks noGrp="1"/>
          </p:cNvSpPr>
          <p:nvPr>
            <p:ph type="body" sz="half" idx="19"/>
          </p:nvPr>
        </p:nvSpPr>
        <p:spPr>
          <a:xfrm>
            <a:off x="6742909" y="4935990"/>
            <a:ext cx="4368980"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B6D0CE1C-2702-4A01-872D-16D51A5359DB}" type="datetime1">
              <a:rPr lang="vi-VN" smtClean="0"/>
              <a:pPr/>
              <a:t>15/12/2023</a:t>
            </a:fld>
            <a:endParaRPr lang="vi-VN" dirty="0"/>
          </a:p>
        </p:txBody>
      </p:sp>
    </p:spTree>
    <p:extLst>
      <p:ext uri="{BB962C8B-B14F-4D97-AF65-F5344CB8AC3E}">
        <p14:creationId xmlns:p14="http://schemas.microsoft.com/office/powerpoint/2010/main" val="27677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grpSp>
        <p:nvGrpSpPr>
          <p:cNvPr id="52" name="Nhóm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grpSp>
        <p:nvGrpSpPr>
          <p:cNvPr id="84" name="Nhóm 83"/>
          <p:cNvGrpSpPr>
            <a:grpSpLocks noChangeAspect="1"/>
          </p:cNvGrpSpPr>
          <p:nvPr userDrawn="1"/>
        </p:nvGrpSpPr>
        <p:grpSpPr>
          <a:xfrm rot="5400000">
            <a:off x="4517136" y="1678105"/>
            <a:ext cx="3123347" cy="3089731"/>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grpSp>
        <p:nvGrpSpPr>
          <p:cNvPr id="97" name="Nhóm 96"/>
          <p:cNvGrpSpPr>
            <a:grpSpLocks noChangeAspect="1"/>
          </p:cNvGrpSpPr>
          <p:nvPr userDrawn="1"/>
        </p:nvGrpSpPr>
        <p:grpSpPr>
          <a:xfrm rot="5400000">
            <a:off x="8019011" y="1678105"/>
            <a:ext cx="3123347" cy="3089731"/>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0" dirty="0"/>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3" name="Chỗ dành sẵn cho Văn bản 3"/>
          <p:cNvSpPr>
            <a:spLocks noGrp="1"/>
          </p:cNvSpPr>
          <p:nvPr>
            <p:ph type="body" sz="half" idx="22"/>
          </p:nvPr>
        </p:nvSpPr>
        <p:spPr>
          <a:xfrm>
            <a:off x="8209083" y="4947405"/>
            <a:ext cx="2743200" cy="91440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03B2062-D8F8-46C3-A13F-A2368F91A522}" type="datetime1">
              <a:rPr lang="vi-VN" smtClean="0"/>
              <a:pPr/>
              <a:t>15/12/2023</a:t>
            </a:fld>
            <a:endParaRPr lang="vi-VN" dirty="0"/>
          </a:p>
        </p:txBody>
      </p:sp>
    </p:spTree>
    <p:extLst>
      <p:ext uri="{BB962C8B-B14F-4D97-AF65-F5344CB8AC3E}">
        <p14:creationId xmlns:p14="http://schemas.microsoft.com/office/powerpoint/2010/main" val="3430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022B156B-59AE-415F-B24B-8756D48BB977}" type="slidenum">
              <a:rPr lang="vi-VN" smtClean="0"/>
              <a:pPr/>
              <a:t>‹#›</a:t>
            </a:fld>
            <a:endParaRPr lang="vi-VN" dirty="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endParaRPr lang="vi-VN" dirty="0"/>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27D914FD-5CA8-45C1-915F-680DA1912D0A}" type="datetime1">
              <a:rPr lang="vi-VN" smtClean="0"/>
              <a:pPr/>
              <a:t>15/12/2023</a:t>
            </a:fld>
            <a:endParaRPr lang="vi-VN" dirty="0"/>
          </a:p>
        </p:txBody>
      </p:sp>
    </p:spTree>
    <p:extLst>
      <p:ext uri="{BB962C8B-B14F-4D97-AF65-F5344CB8AC3E}">
        <p14:creationId xmlns:p14="http://schemas.microsoft.com/office/powerpoint/2010/main" val="1937533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52F23-3072-4CD9-85C3-F5A8DC62006F}"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671DD-703E-4453-B02E-61B230811447}" type="slidenum">
              <a:rPr lang="en-US" smtClean="0"/>
              <a:t>‹#›</a:t>
            </a:fld>
            <a:endParaRPr lang="en-US"/>
          </a:p>
        </p:txBody>
      </p:sp>
    </p:spTree>
    <p:extLst>
      <p:ext uri="{BB962C8B-B14F-4D97-AF65-F5344CB8AC3E}">
        <p14:creationId xmlns:p14="http://schemas.microsoft.com/office/powerpoint/2010/main" val="32951443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Hình tự do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8" name="Hình tự do 51"/>
          <p:cNvSpPr>
            <a:spLocks/>
          </p:cNvSpPr>
          <p:nvPr/>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9" name="Hình tự do 51"/>
          <p:cNvSpPr>
            <a:spLocks/>
          </p:cNvSpPr>
          <p:nvPr/>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nvGrpSpPr>
          <p:cNvPr id="10" name="Nhóm 66"/>
          <p:cNvGrpSpPr>
            <a:grpSpLocks noChangeAspect="1"/>
          </p:cNvGrpSpPr>
          <p:nvPr/>
        </p:nvGrpSpPr>
        <p:grpSpPr bwMode="auto">
          <a:xfrm>
            <a:off x="11647688" y="947578"/>
            <a:ext cx="426645" cy="400819"/>
            <a:chOff x="3636" y="1964"/>
            <a:chExt cx="413" cy="388"/>
          </a:xfrm>
        </p:grpSpPr>
        <p:sp>
          <p:nvSpPr>
            <p:cNvPr id="11" name="Hình tự d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2" name="Hình tự d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3" name="Hình tự d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4" name="Hình tự d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5" name="Hình tự d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6" name="Hình tự d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7" name="Hình tự d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18" name="Hình tự d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19" name="Nhóm 18"/>
          <p:cNvGrpSpPr/>
          <p:nvPr/>
        </p:nvGrpSpPr>
        <p:grpSpPr>
          <a:xfrm>
            <a:off x="11308929" y="6212029"/>
            <a:ext cx="875471" cy="645972"/>
            <a:chOff x="7344986" y="5566058"/>
            <a:chExt cx="1750940" cy="1291943"/>
          </a:xfrm>
        </p:grpSpPr>
        <p:sp>
          <p:nvSpPr>
            <p:cNvPr id="20" name="Hình tự do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1" name="Hình tự do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2" name="Hình tự do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3" name="Hình tự do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4" name="Hình tự do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5" name="Hình tự do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26" name="Nhóm 5"/>
          <p:cNvGrpSpPr>
            <a:grpSpLocks noChangeAspect="1"/>
          </p:cNvGrpSpPr>
          <p:nvPr/>
        </p:nvGrpSpPr>
        <p:grpSpPr bwMode="auto">
          <a:xfrm>
            <a:off x="2442" y="2873890"/>
            <a:ext cx="597228" cy="789302"/>
            <a:chOff x="2121" y="1060"/>
            <a:chExt cx="597" cy="789"/>
          </a:xfrm>
        </p:grpSpPr>
        <p:sp>
          <p:nvSpPr>
            <p:cNvPr id="27" name="Hình tự do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8" name="Hình tự do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29" name="Hình tự do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0" name="Hình tự do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1" name="Hình tự do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2" name="Hình tự do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3" name="Hình tự do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34" name="Nhóm 16"/>
          <p:cNvGrpSpPr>
            <a:grpSpLocks noChangeAspect="1"/>
          </p:cNvGrpSpPr>
          <p:nvPr/>
        </p:nvGrpSpPr>
        <p:grpSpPr bwMode="auto">
          <a:xfrm>
            <a:off x="139505" y="-13010"/>
            <a:ext cx="1382907" cy="804244"/>
            <a:chOff x="1922" y="1129"/>
            <a:chExt cx="987" cy="574"/>
          </a:xfrm>
        </p:grpSpPr>
        <p:sp>
          <p:nvSpPr>
            <p:cNvPr id="35" name="Hình tự do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6" name="Hình tự do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7" name="Hình tự do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8" name="Hình tự do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39" name="Hình tự do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0" name="Hình tự do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1" name="Hình tự do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2" name="Hình tự do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43" name="Nhóm 28"/>
          <p:cNvGrpSpPr>
            <a:grpSpLocks noChangeAspect="1"/>
          </p:cNvGrpSpPr>
          <p:nvPr/>
        </p:nvGrpSpPr>
        <p:grpSpPr bwMode="auto">
          <a:xfrm>
            <a:off x="0" y="5007562"/>
            <a:ext cx="687853" cy="1147722"/>
            <a:chOff x="1901" y="2020"/>
            <a:chExt cx="1059" cy="1767"/>
          </a:xfrm>
        </p:grpSpPr>
        <p:sp>
          <p:nvSpPr>
            <p:cNvPr id="44" name="Hình tự do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5" name="Hình tự do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6" name="Hình tự do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7" name="Hình tự do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8" name="Hình tự do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49" name="Hình tự do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0" name="Hình tự do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1" name="Hình tự do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52" name="Nhóm 52"/>
          <p:cNvGrpSpPr>
            <a:grpSpLocks noChangeAspect="1"/>
          </p:cNvGrpSpPr>
          <p:nvPr/>
        </p:nvGrpSpPr>
        <p:grpSpPr bwMode="auto">
          <a:xfrm rot="19948164">
            <a:off x="11143249" y="105148"/>
            <a:ext cx="675071" cy="772505"/>
            <a:chOff x="4634" y="754"/>
            <a:chExt cx="1164" cy="1332"/>
          </a:xfrm>
        </p:grpSpPr>
        <p:sp>
          <p:nvSpPr>
            <p:cNvPr id="53" name="Hình tự d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4" name="Hình tự d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5" name="Hình tự d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6" name="Hình tự d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7" name="Hình tự d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8" name="Hình tự d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59" name="Hình tự d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0" name="Hình tự d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grpSp>
        <p:nvGrpSpPr>
          <p:cNvPr id="61" name="Nhóm 64"/>
          <p:cNvGrpSpPr>
            <a:grpSpLocks noChangeAspect="1"/>
          </p:cNvGrpSpPr>
          <p:nvPr/>
        </p:nvGrpSpPr>
        <p:grpSpPr bwMode="auto">
          <a:xfrm flipH="1">
            <a:off x="10782665" y="2958794"/>
            <a:ext cx="1028243" cy="1140705"/>
            <a:chOff x="2052" y="995"/>
            <a:chExt cx="768" cy="852"/>
          </a:xfrm>
        </p:grpSpPr>
        <p:sp>
          <p:nvSpPr>
            <p:cNvPr id="62" name="Hình tự d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3" name="Hình tự d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4" name="Hình tự d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5" name="Hình tự d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6" name="Hình tự d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7" name="Hình tự d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8" name="Hình tự d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sp>
          <p:nvSpPr>
            <p:cNvPr id="69" name="Hình tự d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1350" noProof="0" dirty="0">
                <a:latin typeface="Times New Roman" panose="02020603050405020304" pitchFamily="18" charset="0"/>
              </a:endParaRPr>
            </a:p>
          </p:txBody>
        </p:sp>
      </p:grpSp>
      <p:sp>
        <p:nvSpPr>
          <p:cNvPr id="2" name="Chỗ dành sẵn cho Tiêu đề 1"/>
          <p:cNvSpPr>
            <a:spLocks noGrp="1"/>
          </p:cNvSpPr>
          <p:nvPr>
            <p:ph type="title"/>
          </p:nvPr>
        </p:nvSpPr>
        <p:spPr>
          <a:xfrm>
            <a:off x="1524000" y="78910"/>
            <a:ext cx="9133731" cy="1233424"/>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1528572" y="1485902"/>
            <a:ext cx="9134856" cy="4152901"/>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5" name="Chỗ dành sẵn cho Chân trang 4"/>
          <p:cNvSpPr>
            <a:spLocks noGrp="1"/>
          </p:cNvSpPr>
          <p:nvPr>
            <p:ph type="ftr" sz="quarter" idx="3"/>
          </p:nvPr>
        </p:nvSpPr>
        <p:spPr>
          <a:xfrm>
            <a:off x="1522413" y="6601968"/>
            <a:ext cx="6978460" cy="237744"/>
          </a:xfrm>
          <a:prstGeom prst="rect">
            <a:avLst/>
          </a:prstGeom>
        </p:spPr>
        <p:txBody>
          <a:bodyPr vert="horz" lIns="91440" tIns="45720" rIns="91440" bIns="45720" rtlCol="0" anchor="ctr"/>
          <a:lstStyle>
            <a:lvl1pPr algn="l">
              <a:defRPr sz="900" cap="none" baseline="0">
                <a:solidFill>
                  <a:schemeClr val="tx1"/>
                </a:solidFill>
                <a:latin typeface="Times New Roman" panose="02020603050405020304" pitchFamily="18" charset="0"/>
              </a:defRPr>
            </a:lvl1pPr>
          </a:lstStyle>
          <a:p>
            <a:r>
              <a:rPr lang="vi-VN" dirty="0"/>
              <a:t>Thêm chân trang</a:t>
            </a:r>
          </a:p>
        </p:txBody>
      </p:sp>
      <p:sp>
        <p:nvSpPr>
          <p:cNvPr id="4" name="Chỗ dành sẵn cho Ngày tháng 3"/>
          <p:cNvSpPr>
            <a:spLocks noGrp="1"/>
          </p:cNvSpPr>
          <p:nvPr>
            <p:ph type="dt" sz="half" idx="2"/>
          </p:nvPr>
        </p:nvSpPr>
        <p:spPr>
          <a:xfrm>
            <a:off x="8875777" y="6601970"/>
            <a:ext cx="1063199" cy="193933"/>
          </a:xfrm>
          <a:prstGeom prst="rect">
            <a:avLst/>
          </a:prstGeom>
        </p:spPr>
        <p:txBody>
          <a:bodyPr vert="horz" lIns="91440" tIns="45720" rIns="91440" bIns="45720" rtlCol="0" anchor="ctr"/>
          <a:lstStyle>
            <a:lvl1pPr algn="r">
              <a:defRPr sz="900">
                <a:solidFill>
                  <a:schemeClr val="tx1"/>
                </a:solidFill>
                <a:latin typeface="Times New Roman" panose="02020603050405020304" pitchFamily="18" charset="0"/>
              </a:defRPr>
            </a:lvl1pPr>
          </a:lstStyle>
          <a:p>
            <a:fld id="{E4238198-0BA7-4257-8C26-CF095D09E6D0}" type="datetime1">
              <a:rPr lang="vi-VN" smtClean="0"/>
              <a:pPr/>
              <a:t>15/12/2023</a:t>
            </a:fld>
            <a:endParaRPr lang="vi-VN" dirty="0"/>
          </a:p>
        </p:txBody>
      </p:sp>
      <p:sp>
        <p:nvSpPr>
          <p:cNvPr id="6" name="Chỗ dành sẵn cho Số Trang chiếu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900">
                <a:solidFill>
                  <a:schemeClr val="tx1"/>
                </a:solidFill>
                <a:latin typeface="Times New Roman" panose="02020603050405020304" pitchFamily="18" charset="0"/>
              </a:defRPr>
            </a:lvl1pPr>
          </a:lstStyle>
          <a:p>
            <a:fld id="{CA8D9AD5-F248-4919-864A-CFD76CC027D6}" type="slidenum">
              <a:rPr lang="vi-VN" smtClean="0"/>
              <a:pPr/>
              <a:t>‹#›</a:t>
            </a:fld>
            <a:endParaRPr lang="vi-VN" dirty="0"/>
          </a:p>
        </p:txBody>
      </p:sp>
    </p:spTree>
    <p:extLst>
      <p:ext uri="{BB962C8B-B14F-4D97-AF65-F5344CB8AC3E}">
        <p14:creationId xmlns:p14="http://schemas.microsoft.com/office/powerpoint/2010/main" val="27230711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685800" rtl="0" eaLnBrk="1" latinLnBrk="0" hangingPunct="1">
        <a:lnSpc>
          <a:spcPct val="90000"/>
        </a:lnSpc>
        <a:spcBef>
          <a:spcPct val="0"/>
        </a:spcBef>
        <a:buFont typeface="Arial" pitchFamily="34" charset="0"/>
        <a:buNone/>
        <a:defRPr sz="2550" kern="1200">
          <a:solidFill>
            <a:schemeClr val="tx1"/>
          </a:solidFill>
          <a:latin typeface="Times New Roman" panose="02020603050405020304" pitchFamily="18" charset="0"/>
          <a:ea typeface="+mj-ea"/>
          <a:cs typeface="+mj-cs"/>
        </a:defRPr>
      </a:lvl1pPr>
    </p:titleStyle>
    <p:bodyStyle>
      <a:lvl1pPr marL="205740" indent="-171450" algn="l" defTabSz="685800" rtl="0" eaLnBrk="1" latinLnBrk="0" hangingPunct="1">
        <a:lnSpc>
          <a:spcPct val="100000"/>
        </a:lnSpc>
        <a:spcBef>
          <a:spcPts val="1350"/>
        </a:spcBef>
        <a:buClr>
          <a:schemeClr val="tx1">
            <a:lumMod val="75000"/>
            <a:lumOff val="25000"/>
          </a:schemeClr>
        </a:buClr>
        <a:buSzPct val="100000"/>
        <a:buFont typeface="Arial" pitchFamily="34" charset="0"/>
        <a:buChar char="•"/>
        <a:defRPr sz="1500" kern="1200">
          <a:solidFill>
            <a:schemeClr val="tx1"/>
          </a:solidFill>
          <a:latin typeface="Times New Roman" panose="02020603050405020304" pitchFamily="18" charset="0"/>
          <a:ea typeface="+mn-ea"/>
          <a:cs typeface="+mn-cs"/>
        </a:defRPr>
      </a:lvl1pPr>
      <a:lvl2pPr marL="445770" indent="-171450" algn="l" defTabSz="685800" rtl="0" eaLnBrk="1" latinLnBrk="0" hangingPunct="1">
        <a:lnSpc>
          <a:spcPct val="100000"/>
        </a:lnSpc>
        <a:spcBef>
          <a:spcPts val="750"/>
        </a:spcBef>
        <a:buClr>
          <a:schemeClr val="tx1">
            <a:lumMod val="75000"/>
            <a:lumOff val="25000"/>
          </a:schemeClr>
        </a:buClr>
        <a:buSzPct val="100000"/>
        <a:buFont typeface="Arial" pitchFamily="34" charset="0"/>
        <a:buChar char="•"/>
        <a:defRPr sz="1350" kern="1200">
          <a:solidFill>
            <a:schemeClr val="tx1"/>
          </a:solidFill>
          <a:latin typeface="Times New Roman" panose="02020603050405020304" pitchFamily="18" charset="0"/>
          <a:ea typeface="+mn-ea"/>
          <a:cs typeface="+mn-cs"/>
        </a:defRPr>
      </a:lvl2pPr>
      <a:lvl3pPr marL="68580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200" kern="1200">
          <a:solidFill>
            <a:schemeClr val="tx1"/>
          </a:solidFill>
          <a:latin typeface="Times New Roman" panose="02020603050405020304" pitchFamily="18" charset="0"/>
          <a:ea typeface="+mn-ea"/>
          <a:cs typeface="+mn-cs"/>
        </a:defRPr>
      </a:lvl3pPr>
      <a:lvl4pPr marL="92583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Times New Roman" panose="02020603050405020304" pitchFamily="18" charset="0"/>
          <a:ea typeface="+mn-ea"/>
          <a:cs typeface="+mn-cs"/>
        </a:defRPr>
      </a:lvl4pPr>
      <a:lvl5pPr marL="1165860" indent="-171450" algn="l" defTabSz="685800" rtl="0" eaLnBrk="1" latinLnBrk="0" hangingPunct="1">
        <a:lnSpc>
          <a:spcPct val="100000"/>
        </a:lnSpc>
        <a:spcBef>
          <a:spcPts val="600"/>
        </a:spcBef>
        <a:buClr>
          <a:schemeClr val="tx1">
            <a:lumMod val="75000"/>
            <a:lumOff val="25000"/>
          </a:schemeClr>
        </a:buClr>
        <a:buSzPct val="100000"/>
        <a:buFont typeface="Arial" pitchFamily="34" charset="0"/>
        <a:buChar char="•"/>
        <a:defRPr sz="1050" kern="1200">
          <a:solidFill>
            <a:schemeClr val="tx1"/>
          </a:solidFill>
          <a:latin typeface="Times New Roman" panose="02020603050405020304" pitchFamily="18" charset="0"/>
          <a:ea typeface="+mn-ea"/>
          <a:cs typeface="+mn-cs"/>
        </a:defRPr>
      </a:lvl5pPr>
      <a:lvl6pPr marL="1405890" indent="-171450" algn="l" defTabSz="685800"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fld id="{2627743F-6B61-4438-B950-9A5CE50714DD}" type="datetimeFigureOut">
              <a:rPr lang="en-US" smtClean="0"/>
              <a:t>12/15/2023</a:t>
            </a:fld>
            <a:endParaRPr lang="en-US"/>
          </a:p>
        </p:txBody>
      </p:sp>
      <p:sp>
        <p:nvSpPr>
          <p:cNvPr id="9" name="Google Shape;9;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fld id="{AB5FE166-4499-4927-B75D-9B0B05FEA910}" type="slidenum">
              <a:rPr lang="en-US" smtClean="0"/>
              <a:t>‹#›</a:t>
            </a:fld>
            <a:endParaRPr lang="en-US"/>
          </a:p>
        </p:txBody>
      </p:sp>
    </p:spTree>
    <p:extLst>
      <p:ext uri="{BB962C8B-B14F-4D97-AF65-F5344CB8AC3E}">
        <p14:creationId xmlns:p14="http://schemas.microsoft.com/office/powerpoint/2010/main" val="18407773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41586540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fld id="{2627743F-6B61-4438-B950-9A5CE50714DD}" type="datetimeFigureOut">
              <a:rPr lang="en-US" smtClean="0"/>
              <a:pPr/>
              <a:t>12/15/2023</a:t>
            </a:fld>
            <a:endParaRPr lang="en-US"/>
          </a:p>
        </p:txBody>
      </p:sp>
      <p:sp>
        <p:nvSpPr>
          <p:cNvPr id="9" name="Google Shape;9;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fld id="{AB5FE166-4499-4927-B75D-9B0B05FEA910}" type="slidenum">
              <a:rPr lang="en-US" smtClean="0"/>
              <a:pPr/>
              <a:t>‹#›</a:t>
            </a:fld>
            <a:endParaRPr lang="en-US"/>
          </a:p>
        </p:txBody>
      </p:sp>
    </p:spTree>
    <p:extLst>
      <p:ext uri="{BB962C8B-B14F-4D97-AF65-F5344CB8AC3E}">
        <p14:creationId xmlns:p14="http://schemas.microsoft.com/office/powerpoint/2010/main" val="136262038"/>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audio" Target="../media/audio3.wav"/><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40.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8.xml"/><Relationship Id="rId5" Type="http://schemas.openxmlformats.org/officeDocument/2006/relationships/audio" Target="../media/audio4.wav"/><Relationship Id="rId4"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6.wav"/><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44"/>
            <a:ext cx="12192000" cy="68580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245707" y="899074"/>
            <a:ext cx="11700585" cy="4541606"/>
          </a:xfrm>
          <a:prstGeom prst="rect">
            <a:avLst/>
          </a:prstGeom>
          <a:noFill/>
        </p:spPr>
        <p:txBody>
          <a:bodyPr wrap="none" rtlCol="0">
            <a:prstTxWarp prst="textArchUp">
              <a:avLst/>
            </a:prstTxWarp>
            <a:spAutoFit/>
          </a:bodyPr>
          <a:lstStyle/>
          <a:p>
            <a:pPr algn="ctr">
              <a:defRPr/>
            </a:pPr>
            <a:r>
              <a:rPr lang="en-US" sz="60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CHÀO</a:t>
            </a:r>
            <a:r>
              <a:rPr lang="en-US" sz="6000" dirty="0">
                <a:ln w="38100">
                  <a:solidFill>
                    <a:srgbClr val="9A5315">
                      <a:lumMod val="75000"/>
                    </a:srgbClr>
                  </a:solidFill>
                </a:ln>
                <a:solidFill>
                  <a:srgbClr val="FF0000"/>
                </a:solidFill>
                <a:effectLst>
                  <a:glow rad="101600">
                    <a:srgbClr val="DA6FDF">
                      <a:satMod val="175000"/>
                      <a:alpha val="40000"/>
                    </a:srgbClr>
                  </a:glow>
                </a:effectLst>
                <a:latin typeface="AvantGarde" panose="00000400000000000000" pitchFamily="2" charset="0"/>
                <a:ea typeface="AvantGarde" panose="00000400000000000000" pitchFamily="2" charset="0"/>
                <a:cs typeface="AvantGarde" panose="00000400000000000000" pitchFamily="2" charset="0"/>
              </a:rPr>
              <a:t> </a:t>
            </a:r>
            <a:r>
              <a:rPr lang="en-US" sz="60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rPr>
              <a:t>ĐÓN QUÝ THẦY CÔ GIÁO ĐẾN DỰ GIỜ LỚP 1C</a:t>
            </a:r>
            <a:endParaRPr lang="en-US" sz="6000" dirty="0">
              <a:ln w="38100">
                <a:solidFill>
                  <a:srgbClr val="9A5315">
                    <a:lumMod val="75000"/>
                  </a:srgbClr>
                </a:solidFill>
              </a:ln>
              <a:solidFill>
                <a:srgbClr val="FF0000"/>
              </a:solidFill>
              <a:effectLst>
                <a:glow rad="101600">
                  <a:srgbClr val="DA6FDF">
                    <a:satMod val="175000"/>
                    <a:alpha val="40000"/>
                  </a:srgbClr>
                </a:glow>
              </a:effectLst>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4"/>
          <p:cNvSpPr txBox="1"/>
          <p:nvPr/>
        </p:nvSpPr>
        <p:spPr>
          <a:xfrm>
            <a:off x="2747119" y="2443781"/>
            <a:ext cx="7824578" cy="1015663"/>
          </a:xfrm>
          <a:prstGeom prst="rect">
            <a:avLst/>
          </a:prstGeom>
          <a:noFill/>
          <a:ln>
            <a:noFill/>
          </a:ln>
        </p:spPr>
        <p:txBody>
          <a:bodyPr wrap="none" rtlCol="0">
            <a:spAutoFit/>
          </a:bodyPr>
          <a:lstStyle/>
          <a:p>
            <a:pPr>
              <a:defRPr/>
            </a:pPr>
            <a:r>
              <a:rPr lang="en-US" sz="6000" b="1" dirty="0">
                <a:ln w="28575">
                  <a:noFill/>
                </a:ln>
                <a:solidFill>
                  <a:srgbClr val="FF0000"/>
                </a:solidFill>
                <a:latin typeface="Tahoma" panose="020B0604030504040204" pitchFamily="34" charset="0"/>
                <a:ea typeface="Tahoma" panose="020B0604030504040204" pitchFamily="34" charset="0"/>
                <a:cs typeface="Tahoma" panose="020B0604030504040204" pitchFamily="34" charset="0"/>
              </a:rPr>
              <a:t>MÔN: TIẾNG VIỆT 1</a:t>
            </a:r>
          </a:p>
        </p:txBody>
      </p:sp>
      <p:sp>
        <p:nvSpPr>
          <p:cNvPr id="7" name="Hộp Văn bản 6"/>
          <p:cNvSpPr txBox="1"/>
          <p:nvPr/>
        </p:nvSpPr>
        <p:spPr>
          <a:xfrm>
            <a:off x="4098604" y="3094"/>
            <a:ext cx="4665764" cy="461665"/>
          </a:xfrm>
          <a:prstGeom prst="rect">
            <a:avLst/>
          </a:prstGeom>
          <a:noFill/>
          <a:ln>
            <a:solidFill>
              <a:srgbClr val="FFFF00"/>
            </a:solidFill>
          </a:ln>
        </p:spPr>
        <p:txBody>
          <a:bodyPr wrap="none" rtlCol="0">
            <a:spAutoFit/>
          </a:bodyPr>
          <a:lstStyle/>
          <a:p>
            <a:pPr>
              <a:defRPr/>
            </a:pPr>
            <a:r>
              <a:rPr lang="en-US" sz="2400" b="1" dirty="0">
                <a:ln>
                  <a:solidFill>
                    <a:srgbClr val="0000FF"/>
                  </a:solidFill>
                </a:ln>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TRƯỜNG TIỂU HỌC HỨA TẠO</a:t>
            </a:r>
          </a:p>
        </p:txBody>
      </p:sp>
    </p:spTree>
    <p:extLst>
      <p:ext uri="{BB962C8B-B14F-4D97-AF65-F5344CB8AC3E}">
        <p14:creationId xmlns:p14="http://schemas.microsoft.com/office/powerpoint/2010/main" val="248655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17317" y="-380917"/>
            <a:ext cx="9017938" cy="404914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ĐỌC</a:t>
              </a: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VnAvant" panose="020B7200000000000000" pitchFamily="34" charset="0"/>
                </a:rPr>
                <a:t>4</a:t>
              </a:r>
            </a:p>
          </p:txBody>
        </p:sp>
      </p:grpSp>
      <p:sp>
        <p:nvSpPr>
          <p:cNvPr id="6" name="TextBox 5"/>
          <p:cNvSpPr txBox="1"/>
          <p:nvPr/>
        </p:nvSpPr>
        <p:spPr>
          <a:xfrm>
            <a:off x="450573" y="3439632"/>
            <a:ext cx="11290854" cy="3170099"/>
          </a:xfrm>
          <a:prstGeom prst="rect">
            <a:avLst/>
          </a:prstGeom>
          <a:noFill/>
        </p:spPr>
        <p:txBody>
          <a:bodyPr wrap="square" rtlCol="0">
            <a:spAutoFit/>
          </a:bodyPr>
          <a:lstStyle/>
          <a:p>
            <a:pPr algn="just"/>
            <a:r>
              <a:rPr lang="vi-VN" sz="4000" dirty="0">
                <a:solidFill>
                  <a:prstClr val="black"/>
                </a:solidFill>
                <a:latin typeface="UTM Avo" panose="02040603050506020204" pitchFamily="18" charset="0"/>
                <a:cs typeface="Times New Roman" panose="02020603050405020304" pitchFamily="18" charset="0"/>
              </a:rPr>
              <a:t>Lúc học hát, Nam ước làm ca sĩ. Lúc nghe mẹ đọc thơ, Nam lại ước trở thành nhà thơ. Khi ra biển, Nam ước là người lái tàu, vượt qua những con sóng lớn. Nhìn lên bầu trời, Nam lại ước làm phi công. Nam tự hỏi: </a:t>
            </a:r>
            <a:r>
              <a:rPr lang="en-US" sz="4000" dirty="0">
                <a:solidFill>
                  <a:prstClr val="black"/>
                </a:solidFill>
                <a:latin typeface="UTM Avo" panose="02040603050506020204" pitchFamily="18" charset="0"/>
                <a:cs typeface="Times New Roman" panose="02020603050405020304" pitchFamily="18" charset="0"/>
              </a:rPr>
              <a:t>“</a:t>
            </a:r>
            <a:r>
              <a:rPr lang="vi-VN" sz="4000" dirty="0">
                <a:solidFill>
                  <a:prstClr val="black"/>
                </a:solidFill>
                <a:latin typeface="UTM Avo" panose="02040603050506020204" pitchFamily="18" charset="0"/>
                <a:cs typeface="Times New Roman" panose="02020603050405020304" pitchFamily="18" charset="0"/>
              </a:rPr>
              <a:t>Bao giờ mình mới lớn nhỉ</a:t>
            </a:r>
            <a:r>
              <a:rPr lang="en-US" sz="4000" dirty="0">
                <a:solidFill>
                  <a:prstClr val="black"/>
                </a:solidFill>
                <a:latin typeface="UTM Avo" panose="02040603050506020204" pitchFamily="18" charset="0"/>
                <a:cs typeface="Times New Roman" panose="02020603050405020304" pitchFamily="18" charset="0"/>
              </a:rPr>
              <a:t>?”.</a:t>
            </a:r>
            <a:endParaRPr lang="vi-VN" sz="4000" dirty="0">
              <a:solidFill>
                <a:prstClr val="black"/>
              </a:solidFill>
              <a:latin typeface="UTM Avo" panose="02040603050506020204" pitchFamily="18" charset="0"/>
              <a:cs typeface="Times New Roman" panose="02020603050405020304" pitchFamily="18" charset="0"/>
            </a:endParaRPr>
          </a:p>
        </p:txBody>
      </p:sp>
      <p:cxnSp>
        <p:nvCxnSpPr>
          <p:cNvPr id="13" name="Straight Connector 12"/>
          <p:cNvCxnSpPr/>
          <p:nvPr/>
        </p:nvCxnSpPr>
        <p:spPr>
          <a:xfrm>
            <a:off x="4200596" y="4132454"/>
            <a:ext cx="7710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03897" y="3439632"/>
            <a:ext cx="1027461" cy="707886"/>
          </a:xfrm>
          <a:prstGeom prst="rect">
            <a:avLst/>
          </a:prstGeom>
          <a:noFill/>
        </p:spPr>
        <p:txBody>
          <a:bodyPr wrap="none" rtlCol="0">
            <a:spAutoFit/>
          </a:bodyPr>
          <a:lstStyle/>
          <a:p>
            <a:r>
              <a:rPr lang="en-US" sz="4000" b="1" dirty="0" err="1">
                <a:solidFill>
                  <a:srgbClr val="FF0000"/>
                </a:solidFill>
                <a:latin typeface="UTM Avo" panose="02040603050506020204"/>
              </a:rPr>
              <a:t>ước</a:t>
            </a:r>
            <a:endParaRPr lang="en-US" sz="4000" b="1" dirty="0">
              <a:solidFill>
                <a:srgbClr val="FF0000"/>
              </a:solidFill>
              <a:latin typeface="UTM Avo" panose="02040603050506020204"/>
            </a:endParaRPr>
          </a:p>
        </p:txBody>
      </p:sp>
      <p:cxnSp>
        <p:nvCxnSpPr>
          <p:cNvPr id="16" name="Straight Connector 15"/>
          <p:cNvCxnSpPr/>
          <p:nvPr/>
        </p:nvCxnSpPr>
        <p:spPr>
          <a:xfrm>
            <a:off x="2156745" y="4672936"/>
            <a:ext cx="7710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14943" y="4051064"/>
            <a:ext cx="1027461" cy="707886"/>
          </a:xfrm>
          <a:prstGeom prst="rect">
            <a:avLst/>
          </a:prstGeom>
          <a:noFill/>
        </p:spPr>
        <p:txBody>
          <a:bodyPr wrap="none" rtlCol="0">
            <a:spAutoFit/>
          </a:bodyPr>
          <a:lstStyle/>
          <a:p>
            <a:r>
              <a:rPr lang="en-US" sz="4000" b="1" dirty="0" err="1">
                <a:solidFill>
                  <a:srgbClr val="FF0000"/>
                </a:solidFill>
                <a:latin typeface="UTM Avo" panose="02040603050506020204"/>
              </a:rPr>
              <a:t>ước</a:t>
            </a:r>
            <a:endParaRPr lang="en-US" sz="4000" b="1" dirty="0">
              <a:solidFill>
                <a:srgbClr val="FF0000"/>
              </a:solidFill>
              <a:latin typeface="UTM Avo" panose="02040603050506020204"/>
            </a:endParaRPr>
          </a:p>
        </p:txBody>
      </p:sp>
      <p:cxnSp>
        <p:nvCxnSpPr>
          <p:cNvPr id="18" name="Straight Connector 17"/>
          <p:cNvCxnSpPr/>
          <p:nvPr/>
        </p:nvCxnSpPr>
        <p:spPr>
          <a:xfrm>
            <a:off x="10842153" y="4672936"/>
            <a:ext cx="7710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13966" y="4051064"/>
            <a:ext cx="1027461" cy="707886"/>
          </a:xfrm>
          <a:prstGeom prst="rect">
            <a:avLst/>
          </a:prstGeom>
          <a:noFill/>
        </p:spPr>
        <p:txBody>
          <a:bodyPr wrap="none" rtlCol="0">
            <a:spAutoFit/>
          </a:bodyPr>
          <a:lstStyle/>
          <a:p>
            <a:r>
              <a:rPr lang="en-US" sz="4000" b="1" dirty="0" err="1">
                <a:solidFill>
                  <a:srgbClr val="FF0000"/>
                </a:solidFill>
                <a:latin typeface="UTM Avo" panose="02040603050506020204"/>
              </a:rPr>
              <a:t>ước</a:t>
            </a:r>
            <a:endParaRPr lang="en-US" sz="4000" b="1" dirty="0">
              <a:solidFill>
                <a:srgbClr val="FF0000"/>
              </a:solidFill>
              <a:latin typeface="UTM Avo" panose="02040603050506020204"/>
            </a:endParaRPr>
          </a:p>
        </p:txBody>
      </p:sp>
      <p:cxnSp>
        <p:nvCxnSpPr>
          <p:cNvPr id="20" name="Straight Connector 19"/>
          <p:cNvCxnSpPr/>
          <p:nvPr/>
        </p:nvCxnSpPr>
        <p:spPr>
          <a:xfrm>
            <a:off x="4166959" y="5335497"/>
            <a:ext cx="7710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60426" y="4661693"/>
            <a:ext cx="965136" cy="707886"/>
          </a:xfrm>
          <a:prstGeom prst="rect">
            <a:avLst/>
          </a:prstGeom>
          <a:noFill/>
        </p:spPr>
        <p:txBody>
          <a:bodyPr wrap="none" rtlCol="0">
            <a:spAutoFit/>
          </a:bodyPr>
          <a:lstStyle/>
          <a:p>
            <a:r>
              <a:rPr lang="en-US" sz="4000" b="1" dirty="0" err="1">
                <a:solidFill>
                  <a:srgbClr val="FF0000"/>
                </a:solidFill>
                <a:latin typeface="UTM Avo" panose="02040603050506020204"/>
              </a:rPr>
              <a:t>ươt</a:t>
            </a:r>
            <a:endParaRPr lang="en-US" sz="4000" b="1" dirty="0">
              <a:solidFill>
                <a:srgbClr val="FF0000"/>
              </a:solidFill>
              <a:latin typeface="UTM Avo" panose="02040603050506020204"/>
            </a:endParaRPr>
          </a:p>
        </p:txBody>
      </p:sp>
      <p:cxnSp>
        <p:nvCxnSpPr>
          <p:cNvPr id="22" name="Straight Connector 21"/>
          <p:cNvCxnSpPr/>
          <p:nvPr/>
        </p:nvCxnSpPr>
        <p:spPr>
          <a:xfrm>
            <a:off x="5057065" y="5873583"/>
            <a:ext cx="7710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71681" y="5289725"/>
            <a:ext cx="1027461" cy="707886"/>
          </a:xfrm>
          <a:prstGeom prst="rect">
            <a:avLst/>
          </a:prstGeom>
          <a:noFill/>
        </p:spPr>
        <p:txBody>
          <a:bodyPr wrap="none" rtlCol="0">
            <a:spAutoFit/>
          </a:bodyPr>
          <a:lstStyle/>
          <a:p>
            <a:r>
              <a:rPr lang="en-US" sz="4000" b="1" dirty="0" err="1">
                <a:solidFill>
                  <a:srgbClr val="FF0000"/>
                </a:solidFill>
                <a:latin typeface="UTM Avo" panose="02040603050506020204"/>
              </a:rPr>
              <a:t>ước</a:t>
            </a:r>
            <a:endParaRPr lang="en-US" sz="4000" b="1" dirty="0">
              <a:solidFill>
                <a:srgbClr val="FF0000"/>
              </a:solidFill>
              <a:latin typeface="UTM Avo" panose="02040603050506020204"/>
            </a:endParaRPr>
          </a:p>
        </p:txBody>
      </p:sp>
      <p:cxnSp>
        <p:nvCxnSpPr>
          <p:cNvPr id="25" name="Straight Connector 24"/>
          <p:cNvCxnSpPr/>
          <p:nvPr/>
        </p:nvCxnSpPr>
        <p:spPr>
          <a:xfrm flipH="1">
            <a:off x="7060644" y="3553437"/>
            <a:ext cx="92765" cy="611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077820" y="4221694"/>
            <a:ext cx="92765" cy="611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501531" y="4746455"/>
            <a:ext cx="92765" cy="611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975849" y="5386086"/>
            <a:ext cx="92765" cy="611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6332" y="5997611"/>
            <a:ext cx="92765" cy="6115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7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7" grpId="0"/>
      <p:bldP spid="19"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ước</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vượt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695B47C-8C36-4988-83F8-4DCEE2E661F9}"/>
              </a:ext>
            </a:extLst>
          </p:cNvPr>
          <p:cNvPicPr>
            <a:picLocks noChangeAspect="1"/>
          </p:cNvPicPr>
          <p:nvPr/>
        </p:nvPicPr>
        <p:blipFill>
          <a:blip r:embed="rId2"/>
          <a:stretch>
            <a:fillRect/>
          </a:stretch>
        </p:blipFill>
        <p:spPr>
          <a:xfrm>
            <a:off x="20662" y="56656"/>
            <a:ext cx="1790700" cy="671513"/>
          </a:xfrm>
          <a:prstGeom prst="rect">
            <a:avLst/>
          </a:prstGeom>
        </p:spPr>
      </p:pic>
      <p:sp>
        <p:nvSpPr>
          <p:cNvPr id="6" name="Hộp Văn bản 5"/>
          <p:cNvSpPr txBox="1"/>
          <p:nvPr/>
        </p:nvSpPr>
        <p:spPr>
          <a:xfrm>
            <a:off x="105332" y="1633160"/>
            <a:ext cx="11430000" cy="707886"/>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Nam </a:t>
            </a:r>
            <a:r>
              <a:rPr lang="en-US" sz="4000" b="1" dirty="0" err="1">
                <a:latin typeface="Tahoma" panose="020B0604030504040204" pitchFamily="34" charset="0"/>
                <a:ea typeface="Tahoma" panose="020B0604030504040204" pitchFamily="34" charset="0"/>
                <a:cs typeface="Tahoma" panose="020B0604030504040204" pitchFamily="34" charset="0"/>
              </a:rPr>
              <a:t>mơ</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ước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những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nghề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gì</a:t>
            </a:r>
            <a:r>
              <a:rPr lang="en-US" sz="4000" b="1" dirty="0">
                <a:latin typeface="Tahoma" panose="020B0604030504040204" pitchFamily="34" charset="0"/>
                <a:ea typeface="Tahoma" panose="020B0604030504040204" pitchFamily="34" charset="0"/>
                <a:cs typeface="Tahoma" panose="020B0604030504040204" pitchFamily="34" charset="0"/>
              </a:rPr>
              <a:t>? </a:t>
            </a:r>
          </a:p>
        </p:txBody>
      </p:sp>
      <p:sp>
        <p:nvSpPr>
          <p:cNvPr id="7" name="Hộp Văn bản 6"/>
          <p:cNvSpPr txBox="1"/>
          <p:nvPr/>
        </p:nvSpPr>
        <p:spPr>
          <a:xfrm>
            <a:off x="-9982" y="1591525"/>
            <a:ext cx="12150676" cy="1323439"/>
          </a:xfrm>
          <a:prstGeom prst="rect">
            <a:avLst/>
          </a:prstGeom>
          <a:solidFill>
            <a:schemeClr val="bg1">
              <a:lumMod val="95000"/>
            </a:schemeClr>
          </a:solid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Nam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mơ</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ước</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làm</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ca</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sĩ</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nhà</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thơ</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lái</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tàu</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phi </a:t>
            </a:r>
            <a:r>
              <a:rPr lang="en-US" sz="4000" b="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công</a:t>
            </a:r>
            <a:r>
              <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8" name="Hộp Văn bản 7"/>
          <p:cNvSpPr txBox="1"/>
          <p:nvPr/>
        </p:nvSpPr>
        <p:spPr>
          <a:xfrm>
            <a:off x="-62990" y="3866122"/>
            <a:ext cx="11430000" cy="1323439"/>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Em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thích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những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nghề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như</a:t>
            </a:r>
            <a:r>
              <a:rPr lang="en-US" sz="4000" b="1" dirty="0">
                <a:latin typeface="Tahoma" panose="020B0604030504040204" pitchFamily="34" charset="0"/>
                <a:ea typeface="Tahoma" panose="020B0604030504040204" pitchFamily="34" charset="0"/>
                <a:cs typeface="Tahoma" panose="020B0604030504040204" pitchFamily="34" charset="0"/>
              </a:rPr>
              <a:t> Nam </a:t>
            </a:r>
            <a:r>
              <a:rPr lang="en-US" sz="4000" b="1" dirty="0" err="1">
                <a:latin typeface="Tahoma" panose="020B0604030504040204" pitchFamily="34" charset="0"/>
                <a:ea typeface="Tahoma" panose="020B0604030504040204" pitchFamily="34" charset="0"/>
                <a:cs typeface="Tahoma" panose="020B0604030504040204" pitchFamily="34" charset="0"/>
              </a:rPr>
              <a:t>mơ</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ước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không</a:t>
            </a:r>
            <a:r>
              <a:rPr lang="en-US" sz="40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4016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VnAvant" panose="020B7200000000000000" pitchFamily="34" charset="0"/>
                </a:rPr>
                <a:t>Nãi</a:t>
              </a:r>
              <a:endParaRPr lang="en-US" sz="2800" b="1" dirty="0">
                <a:solidFill>
                  <a:prstClr val="white"/>
                </a:solidFill>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extLst>
      <p:ext uri="{BB962C8B-B14F-4D97-AF65-F5344CB8AC3E}">
        <p14:creationId xmlns:p14="http://schemas.microsoft.com/office/powerpoint/2010/main" val="29714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toigingiuvedep.vn/wp-content/uploads/2021/04/hinh-nen-mam-non-co-giao-va-cac-b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81" y="48254"/>
            <a:ext cx="12192000" cy="6708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C7FB55-77DA-4D2C-8C1C-6F073EF12F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2" t="17514" r="-1134" b="28632"/>
          <a:stretch/>
        </p:blipFill>
        <p:spPr>
          <a:xfrm>
            <a:off x="3013656" y="0"/>
            <a:ext cx="9259825" cy="2987644"/>
          </a:xfrm>
          <a:prstGeom prst="rect">
            <a:avLst/>
          </a:prstGeom>
        </p:spPr>
      </p:pic>
      <p:sp>
        <p:nvSpPr>
          <p:cNvPr id="6" name="Rectangle 5"/>
          <p:cNvSpPr/>
          <p:nvPr/>
        </p:nvSpPr>
        <p:spPr>
          <a:xfrm>
            <a:off x="5443286" y="1493822"/>
            <a:ext cx="4400564" cy="1015663"/>
          </a:xfrm>
          <a:prstGeom prst="rect">
            <a:avLst/>
          </a:prstGeom>
        </p:spPr>
        <p:txBody>
          <a:bodyPr wrap="none">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12851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powerpoint.jpg"/>
          <p:cNvPicPr>
            <a:picLocks noChangeAspect="1"/>
          </p:cNvPicPr>
          <p:nvPr/>
        </p:nvPicPr>
        <p:blipFill>
          <a:blip r:embed="rId4"/>
          <a:stretch>
            <a:fillRect/>
          </a:stretch>
        </p:blipFill>
        <p:spPr>
          <a:xfrm>
            <a:off x="0" y="-156755"/>
            <a:ext cx="12473577" cy="9144000"/>
          </a:xfrm>
          <a:prstGeom prst="rect">
            <a:avLst/>
          </a:prstGeom>
        </p:spPr>
      </p:pic>
      <p:sp>
        <p:nvSpPr>
          <p:cNvPr id="6" name="WordArt 10"/>
          <p:cNvSpPr>
            <a:spLocks noChangeArrowheads="1" noChangeShapeType="1" noTextEdit="1"/>
          </p:cNvSpPr>
          <p:nvPr/>
        </p:nvSpPr>
        <p:spPr bwMode="auto">
          <a:xfrm>
            <a:off x="648788" y="2308596"/>
            <a:ext cx="11176000" cy="1616509"/>
          </a:xfrm>
          <a:prstGeom prst="rect">
            <a:avLst/>
          </a:prstGeom>
        </p:spPr>
        <p:txBody>
          <a:bodyPr wrap="none" lIns="121848" tIns="60924" rIns="121848" bIns="60924" numCol="1" fromWordArt="1">
            <a:prstTxWarp prst="textChevron">
              <a:avLst/>
            </a:prstTxWarp>
          </a:bodyPr>
          <a:lstStyle/>
          <a:p>
            <a:pPr algn="ctr" defTabSz="1218360" fontAlgn="base">
              <a:spcBef>
                <a:spcPct val="0"/>
              </a:spcBef>
              <a:spcAft>
                <a:spcPct val="0"/>
              </a:spcAft>
            </a:pP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Chào</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tạm</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biệt</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quý</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thầy</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cô</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và</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các</a:t>
            </a:r>
            <a:r>
              <a:rPr lang="en-US" sz="4800" kern="10" dirty="0">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4800" kern="10" dirty="0" err="1">
                <a:ln w="38100">
                  <a:solidFill>
                    <a:srgbClr val="FF0000"/>
                  </a:solidFill>
                  <a:round/>
                  <a:headEnd/>
                  <a:tailEnd/>
                </a:ln>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4800" kern="10" dirty="0">
                <a:ln w="9525">
                  <a:solidFill>
                    <a:srgbClr val="FFFF00"/>
                  </a:solidFill>
                  <a:round/>
                  <a:headEnd/>
                  <a:tailEnd/>
                </a:ln>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8" name="Picture 7">
            <a:extLst>
              <a:ext uri="{FF2B5EF4-FFF2-40B4-BE49-F238E27FC236}">
                <a16:creationId xmlns:a16="http://schemas.microsoft.com/office/drawing/2014/main" id="{C0069E3B-ACB5-4110-8556-32FB50EF9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01" y="163001"/>
            <a:ext cx="2354961" cy="2326701"/>
          </a:xfrm>
          <a:prstGeom prst="rect">
            <a:avLst/>
          </a:prstGeom>
        </p:spPr>
      </p:pic>
      <p:pic>
        <p:nvPicPr>
          <p:cNvPr id="9" name="Picture 8">
            <a:extLst>
              <a:ext uri="{FF2B5EF4-FFF2-40B4-BE49-F238E27FC236}">
                <a16:creationId xmlns:a16="http://schemas.microsoft.com/office/drawing/2014/main" id="{7D990F11-0C6D-4378-9818-B0BAB89A9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31453" y="293594"/>
            <a:ext cx="2589921" cy="1564653"/>
          </a:xfrm>
          <a:prstGeom prst="rect">
            <a:avLst/>
          </a:prstGeom>
        </p:spPr>
      </p:pic>
    </p:spTree>
    <p:extLst>
      <p:ext uri="{BB962C8B-B14F-4D97-AF65-F5344CB8AC3E}">
        <p14:creationId xmlns:p14="http://schemas.microsoft.com/office/powerpoint/2010/main" val="1947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1"/>
          <p:cNvSpPr txBox="1"/>
          <p:nvPr/>
        </p:nvSpPr>
        <p:spPr>
          <a:xfrm>
            <a:off x="2910626" y="816178"/>
            <a:ext cx="5770144" cy="1015653"/>
          </a:xfrm>
          <a:prstGeom prst="rect">
            <a:avLst/>
          </a:prstGeom>
          <a:solidFill>
            <a:srgbClr val="FFFF00"/>
          </a:solidFill>
        </p:spPr>
        <p:txBody>
          <a:bodyPr wrap="square" lIns="91429" tIns="45715" rIns="91429" bIns="45715" rtlCol="0">
            <a:spAutoFit/>
          </a:bodyPr>
          <a:lstStyle/>
          <a:p>
            <a:pPr algn="ctr" defTabSz="685800"/>
            <a:r>
              <a:rPr lang="en-US" sz="6000" b="1" dirty="0">
                <a:solidFill>
                  <a:srgbClr val="000000">
                    <a:lumMod val="85000"/>
                    <a:lumOff val="15000"/>
                  </a:srgbClr>
                </a:solidFill>
                <a:latin typeface="Tahoma" panose="020B0604030504040204" pitchFamily="34" charset="0"/>
                <a:ea typeface="Tahoma" panose="020B0604030504040204" pitchFamily="34" charset="0"/>
                <a:cs typeface="Tahoma" panose="020B0604030504040204" pitchFamily="34" charset="0"/>
              </a:rPr>
              <a:t>KHỞI ĐỘNG</a:t>
            </a:r>
          </a:p>
        </p:txBody>
      </p:sp>
      <p:sp>
        <p:nvSpPr>
          <p:cNvPr id="6" name="TextBox 31"/>
          <p:cNvSpPr txBox="1"/>
          <p:nvPr/>
        </p:nvSpPr>
        <p:spPr>
          <a:xfrm>
            <a:off x="1508239" y="2378310"/>
            <a:ext cx="8207165" cy="1015653"/>
          </a:xfrm>
          <a:prstGeom prst="rect">
            <a:avLst/>
          </a:prstGeom>
          <a:solidFill>
            <a:schemeClr val="bg1"/>
          </a:solidFill>
        </p:spPr>
        <p:txBody>
          <a:bodyPr wrap="square" lIns="91429" tIns="45715" rIns="91429" bIns="45715" rtlCol="0">
            <a:spAutoFit/>
          </a:bodyPr>
          <a:lstStyle/>
          <a:p>
            <a:pPr algn="ctr" defTabSz="685800"/>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Trò</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chơi</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Hái</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táo</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49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95" y="13833"/>
            <a:ext cx="12328595" cy="684416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2" y="5209573"/>
            <a:ext cx="3017060" cy="1943702"/>
          </a:xfrm>
          <a:prstGeom prst="rect">
            <a:avLst/>
          </a:prstGeom>
        </p:spPr>
      </p:pic>
      <p:grpSp>
        <p:nvGrpSpPr>
          <p:cNvPr id="7" name="Group 6"/>
          <p:cNvGrpSpPr/>
          <p:nvPr/>
        </p:nvGrpSpPr>
        <p:grpSpPr>
          <a:xfrm>
            <a:off x="3254625" y="1596645"/>
            <a:ext cx="1167507" cy="1138016"/>
            <a:chOff x="2334862" y="722423"/>
            <a:chExt cx="1167507" cy="1206067"/>
          </a:xfrm>
        </p:grpSpPr>
        <p:pic>
          <p:nvPicPr>
            <p:cNvPr id="8" name="Picture 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E3211B7-5C00-41C9-ADD5-6A89B04AD8A0}"/>
                </a:ext>
              </a:extLst>
            </p:cNvPr>
            <p:cNvSpPr txBox="1"/>
            <p:nvPr/>
          </p:nvSpPr>
          <p:spPr>
            <a:xfrm>
              <a:off x="2334862" y="897440"/>
              <a:ext cx="1167507" cy="1031050"/>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1</a:t>
              </a:r>
              <a:endParaRPr lang="es-ES" sz="2775" dirty="0">
                <a:solidFill>
                  <a:srgbClr val="000000"/>
                </a:solidFill>
                <a:latin typeface="Arial"/>
              </a:endParaRPr>
            </a:p>
          </p:txBody>
        </p:sp>
      </p:grpSp>
      <p:grpSp>
        <p:nvGrpSpPr>
          <p:cNvPr id="11" name="Group 10"/>
          <p:cNvGrpSpPr/>
          <p:nvPr/>
        </p:nvGrpSpPr>
        <p:grpSpPr>
          <a:xfrm>
            <a:off x="4613064" y="3028462"/>
            <a:ext cx="1167507" cy="1055950"/>
            <a:chOff x="5595847" y="2105111"/>
            <a:chExt cx="1167507" cy="1158540"/>
          </a:xfrm>
        </p:grpSpPr>
        <p:pic>
          <p:nvPicPr>
            <p:cNvPr id="12" name="Picture 11">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BE3211B7-5C00-41C9-ADD5-6A89B04AD8A0}"/>
                </a:ext>
              </a:extLst>
            </p:cNvPr>
            <p:cNvSpPr txBox="1"/>
            <p:nvPr/>
          </p:nvSpPr>
          <p:spPr>
            <a:xfrm>
              <a:off x="5595847" y="2232603"/>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2</a:t>
              </a:r>
              <a:endParaRPr lang="es-ES" sz="2775" dirty="0">
                <a:solidFill>
                  <a:srgbClr val="000000"/>
                </a:solidFill>
                <a:latin typeface="Arial"/>
              </a:endParaRPr>
            </a:p>
          </p:txBody>
        </p:sp>
      </p:grpSp>
      <p:grpSp>
        <p:nvGrpSpPr>
          <p:cNvPr id="14" name="Group 13"/>
          <p:cNvGrpSpPr/>
          <p:nvPr/>
        </p:nvGrpSpPr>
        <p:grpSpPr>
          <a:xfrm>
            <a:off x="1409147" y="1889046"/>
            <a:ext cx="1167507" cy="1192763"/>
            <a:chOff x="1528788" y="2459387"/>
            <a:chExt cx="1167507" cy="1128212"/>
          </a:xfrm>
        </p:grpSpPr>
        <p:pic>
          <p:nvPicPr>
            <p:cNvPr id="15" name="Picture 14">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BE3211B7-5C00-41C9-ADD5-6A89B04AD8A0}"/>
                </a:ext>
              </a:extLst>
            </p:cNvPr>
            <p:cNvSpPr txBox="1"/>
            <p:nvPr/>
          </p:nvSpPr>
          <p:spPr>
            <a:xfrm>
              <a:off x="1528788" y="2556551"/>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3</a:t>
              </a:r>
              <a:endParaRPr lang="es-ES" sz="2775" dirty="0">
                <a:solidFill>
                  <a:srgbClr val="000000"/>
                </a:solidFill>
                <a:latin typeface="Arial"/>
              </a:endParaRPr>
            </a:p>
          </p:txBody>
        </p:sp>
      </p:grpSp>
      <p:grpSp>
        <p:nvGrpSpPr>
          <p:cNvPr id="17" name="Group 16"/>
          <p:cNvGrpSpPr/>
          <p:nvPr/>
        </p:nvGrpSpPr>
        <p:grpSpPr>
          <a:xfrm>
            <a:off x="4878576" y="1676400"/>
            <a:ext cx="1167507" cy="1143037"/>
            <a:chOff x="1509308" y="2459387"/>
            <a:chExt cx="1167507" cy="1179601"/>
          </a:xfrm>
        </p:grpSpPr>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BE3211B7-5C00-41C9-ADD5-6A89B04AD8A0}"/>
                </a:ext>
              </a:extLst>
            </p:cNvPr>
            <p:cNvSpPr txBox="1"/>
            <p:nvPr/>
          </p:nvSpPr>
          <p:spPr>
            <a:xfrm>
              <a:off x="1509308" y="2607940"/>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4</a:t>
              </a:r>
              <a:endParaRPr lang="es-ES" sz="2775" dirty="0">
                <a:solidFill>
                  <a:srgbClr val="000000"/>
                </a:solidFill>
                <a:latin typeface="Arial"/>
              </a:endParaRPr>
            </a:p>
          </p:txBody>
        </p:sp>
      </p:grpSp>
      <p:grpSp>
        <p:nvGrpSpPr>
          <p:cNvPr id="20" name="Group 19"/>
          <p:cNvGrpSpPr/>
          <p:nvPr/>
        </p:nvGrpSpPr>
        <p:grpSpPr>
          <a:xfrm>
            <a:off x="3581018" y="2370491"/>
            <a:ext cx="1167507" cy="1252878"/>
            <a:chOff x="1583511" y="2520192"/>
            <a:chExt cx="1167507" cy="1079057"/>
          </a:xfrm>
        </p:grpSpPr>
        <p:pic>
          <p:nvPicPr>
            <p:cNvPr id="21" name="Picture 20">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9902" y="2520192"/>
              <a:ext cx="994475" cy="994475"/>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BE3211B7-5C00-41C9-ADD5-6A89B04AD8A0}"/>
                </a:ext>
              </a:extLst>
            </p:cNvPr>
            <p:cNvSpPr txBox="1"/>
            <p:nvPr/>
          </p:nvSpPr>
          <p:spPr>
            <a:xfrm>
              <a:off x="1583511" y="2700217"/>
              <a:ext cx="1167507" cy="899032"/>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5</a:t>
              </a:r>
              <a:endParaRPr lang="es-ES" sz="2775" dirty="0">
                <a:solidFill>
                  <a:srgbClr val="000000"/>
                </a:solidFill>
                <a:latin typeface="Arial"/>
              </a:endParaRPr>
            </a:p>
          </p:txBody>
        </p:sp>
      </p:grpSp>
      <p:grpSp>
        <p:nvGrpSpPr>
          <p:cNvPr id="23" name="Group 22"/>
          <p:cNvGrpSpPr/>
          <p:nvPr/>
        </p:nvGrpSpPr>
        <p:grpSpPr>
          <a:xfrm>
            <a:off x="5618540" y="2370490"/>
            <a:ext cx="1167507" cy="1176783"/>
            <a:chOff x="1576000" y="2459387"/>
            <a:chExt cx="1167507" cy="1178041"/>
          </a:xfrm>
        </p:grpSpPr>
        <p:pic>
          <p:nvPicPr>
            <p:cNvPr id="24" name="Picture 23">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E3211B7-5C00-41C9-ADD5-6A89B04AD8A0}"/>
                </a:ext>
              </a:extLst>
            </p:cNvPr>
            <p:cNvSpPr txBox="1"/>
            <p:nvPr/>
          </p:nvSpPr>
          <p:spPr>
            <a:xfrm>
              <a:off x="1576000" y="2606380"/>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latin typeface="Arial"/>
                </a:rPr>
                <a:t>6</a:t>
              </a:r>
              <a:endParaRPr lang="es-ES" sz="2775" dirty="0">
                <a:solidFill>
                  <a:srgbClr val="000000"/>
                </a:solidFill>
                <a:latin typeface="Arial"/>
              </a:endParaRPr>
            </a:p>
          </p:txBody>
        </p:sp>
      </p:grpSp>
      <p:sp>
        <p:nvSpPr>
          <p:cNvPr id="27" name="Oval 26"/>
          <p:cNvSpPr/>
          <p:nvPr/>
        </p:nvSpPr>
        <p:spPr>
          <a:xfrm>
            <a:off x="9152822" y="1347270"/>
            <a:ext cx="990599" cy="1023220"/>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685800">
              <a:defRPr/>
            </a:pPr>
            <a:endParaRPr lang="en-US" sz="1350">
              <a:solidFill>
                <a:srgbClr val="FFFFFF"/>
              </a:solidFill>
              <a:latin typeface="Arial"/>
            </a:endParaRPr>
          </a:p>
        </p:txBody>
      </p:sp>
      <p:sp>
        <p:nvSpPr>
          <p:cNvPr id="32" name="TextBox 31"/>
          <p:cNvSpPr txBox="1"/>
          <p:nvPr/>
        </p:nvSpPr>
        <p:spPr>
          <a:xfrm>
            <a:off x="3934660" y="-5642"/>
            <a:ext cx="5218162" cy="1015653"/>
          </a:xfrm>
          <a:prstGeom prst="rect">
            <a:avLst/>
          </a:prstGeom>
          <a:solidFill>
            <a:srgbClr val="FFFF00"/>
          </a:solidFill>
        </p:spPr>
        <p:txBody>
          <a:bodyPr wrap="square" lIns="91429" tIns="45715" rIns="91429" bIns="45715" rtlCol="0">
            <a:spAutoFit/>
          </a:bodyPr>
          <a:lstStyle/>
          <a:p>
            <a:pPr algn="ctr" defTabSz="685800">
              <a:defRPr/>
            </a:pPr>
            <a:r>
              <a:rPr lang="en-US" sz="6000" b="1" dirty="0" err="1">
                <a:solidFill>
                  <a:srgbClr val="000000">
                    <a:lumMod val="85000"/>
                    <a:lumOff val="15000"/>
                  </a:srgbClr>
                </a:solidFill>
                <a:latin typeface="AvantGarde" panose="00000400000000000000" pitchFamily="2" charset="0"/>
                <a:ea typeface="AvantGarde" panose="00000400000000000000" pitchFamily="2" charset="0"/>
                <a:cs typeface="AvantGarde" panose="00000400000000000000" pitchFamily="2" charset="0"/>
              </a:rPr>
              <a:t>Luật</a:t>
            </a:r>
            <a:r>
              <a:rPr lang="en-US" sz="6000" b="1" dirty="0">
                <a:solidFill>
                  <a:srgbClr val="000000">
                    <a:lumMod val="85000"/>
                    <a:lumOff val="15000"/>
                  </a:srgbClr>
                </a:solidFill>
                <a:latin typeface="AvantGarde" panose="00000400000000000000" pitchFamily="2" charset="0"/>
                <a:ea typeface="AvantGarde" panose="00000400000000000000" pitchFamily="2" charset="0"/>
                <a:cs typeface="AvantGarde" panose="00000400000000000000" pitchFamily="2" charset="0"/>
              </a:rPr>
              <a:t> </a:t>
            </a:r>
            <a:r>
              <a:rPr lang="en-US" sz="6000" b="1" dirty="0" err="1">
                <a:solidFill>
                  <a:srgbClr val="000000">
                    <a:lumMod val="85000"/>
                    <a:lumOff val="15000"/>
                  </a:srgbClr>
                </a:solidFill>
                <a:latin typeface="AvantGarde" panose="00000400000000000000" pitchFamily="2" charset="0"/>
                <a:ea typeface="AvantGarde" panose="00000400000000000000" pitchFamily="2" charset="0"/>
                <a:cs typeface="AvantGarde" panose="00000400000000000000" pitchFamily="2" charset="0"/>
              </a:rPr>
              <a:t>chơi</a:t>
            </a:r>
            <a:r>
              <a:rPr lang="en-US" sz="6000" b="1" dirty="0">
                <a:solidFill>
                  <a:srgbClr val="000000">
                    <a:lumMod val="85000"/>
                    <a:lumOff val="15000"/>
                  </a:srgb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2"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3" y="1231123"/>
            <a:ext cx="487363" cy="365522"/>
          </a:xfrm>
          <a:prstGeom prst="rect">
            <a:avLst/>
          </a:prstGeom>
        </p:spPr>
      </p:pic>
      <p:pic>
        <p:nvPicPr>
          <p:cNvPr id="33"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4" y="1751970"/>
            <a:ext cx="487363" cy="365522"/>
          </a:xfrm>
          <a:prstGeom prst="rect">
            <a:avLst/>
          </a:prstGeom>
        </p:spPr>
      </p:pic>
      <p:pic>
        <p:nvPicPr>
          <p:cNvPr id="34"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4" y="2145133"/>
            <a:ext cx="487363" cy="365522"/>
          </a:xfrm>
          <a:prstGeom prst="rect">
            <a:avLst/>
          </a:prstGeom>
        </p:spPr>
      </p:pic>
      <p:pic>
        <p:nvPicPr>
          <p:cNvPr id="3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43691" y="2497828"/>
            <a:ext cx="487363" cy="365522"/>
          </a:xfrm>
          <a:prstGeom prst="rect">
            <a:avLst/>
          </a:prstGeom>
        </p:spPr>
      </p:pic>
      <p:pic>
        <p:nvPicPr>
          <p:cNvPr id="3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74013" y="2863350"/>
            <a:ext cx="487363" cy="365522"/>
          </a:xfrm>
          <a:prstGeom prst="rect">
            <a:avLst/>
          </a:prstGeom>
        </p:spPr>
      </p:pic>
      <p:pic>
        <p:nvPicPr>
          <p:cNvPr id="37"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74013" y="3232543"/>
            <a:ext cx="487363" cy="365522"/>
          </a:xfrm>
          <a:prstGeom prst="rect">
            <a:avLst/>
          </a:prstGeom>
        </p:spPr>
      </p:pic>
      <p:sp>
        <p:nvSpPr>
          <p:cNvPr id="4" name="Khung Chú Thích Hình Đám Mây 3"/>
          <p:cNvSpPr/>
          <p:nvPr/>
        </p:nvSpPr>
        <p:spPr>
          <a:xfrm>
            <a:off x="5891748" y="3362402"/>
            <a:ext cx="5941611" cy="2800273"/>
          </a:xfrm>
          <a:prstGeom prst="cloudCallout">
            <a:avLst>
              <a:gd name="adj1" fmla="val -27252"/>
              <a:gd name="adj2" fmla="val -141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Em</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hãy</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hái</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táo</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bằng</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cách</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chọn</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quả</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táo</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rồi</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đọc</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đúng</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các</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từ</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ngữ</a:t>
            </a:r>
            <a:r>
              <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prstClr val="white"/>
                </a:solidFill>
                <a:latin typeface="AvantGarde" panose="00000400000000000000" pitchFamily="2" charset="0"/>
                <a:ea typeface="AvantGarde" panose="00000400000000000000" pitchFamily="2" charset="0"/>
                <a:cs typeface="AvantGarde" panose="00000400000000000000" pitchFamily="2" charset="0"/>
              </a:rPr>
              <a:t>sau</a:t>
            </a:r>
            <a:endParaRPr lang="en-US" sz="3200" b="1" dirty="0">
              <a:solidFill>
                <a:prstClr val="white"/>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725580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5" name="push.wav"/>
                                        </p:tgtEl>
                                      </p:cMediaNode>
                                    </p:audio>
                                  </p:subTnLst>
                                </p:cTn>
                              </p:par>
                              <p:par>
                                <p:cTn id="26" presetID="1" presetClass="mediacall" presetSubtype="0" fill="hold" nodeType="withEffect">
                                  <p:stCondLst>
                                    <p:cond delay="0"/>
                                  </p:stCondLst>
                                  <p:childTnLst>
                                    <p:cmd type="call" cmd="playFrom(0.0)">
                                      <p:cBhvr>
                                        <p:cTn id="27" dur="3448" fill="hold"/>
                                        <p:tgtEl>
                                          <p:spTgt spid="37"/>
                                        </p:tgtEl>
                                      </p:cBhvr>
                                    </p:cmd>
                                  </p:childTnLst>
                                </p:cTn>
                              </p:par>
                              <p:par>
                                <p:cTn id="28" presetID="1" presetClass="mediacall" presetSubtype="0" fill="hold" nodeType="withEffect">
                                  <p:stCondLst>
                                    <p:cond delay="0"/>
                                  </p:stCondLst>
                                  <p:childTnLst>
                                    <p:cmd type="call" cmd="playFrom(0.0)">
                                      <p:cBhvr>
                                        <p:cTn id="29" dur="3448" fill="hold"/>
                                        <p:tgtEl>
                                          <p:spTgt spid="2"/>
                                        </p:tgtEl>
                                      </p:cBhvr>
                                    </p:cmd>
                                  </p:childTnLst>
                                </p:cTn>
                              </p:par>
                              <p:par>
                                <p:cTn id="30" presetID="1" presetClass="mediacall" presetSubtype="0" fill="hold" nodeType="withEffect">
                                  <p:stCondLst>
                                    <p:cond delay="0"/>
                                  </p:stCondLst>
                                  <p:childTnLst>
                                    <p:cmd type="call" cmd="playFrom(0.0)">
                                      <p:cBhvr>
                                        <p:cTn id="31" dur="3448" fill="hold"/>
                                        <p:tgtEl>
                                          <p:spTgt spid="33"/>
                                        </p:tgtEl>
                                      </p:cBhvr>
                                    </p:cmd>
                                  </p:childTnLst>
                                </p:cTn>
                              </p:par>
                              <p:par>
                                <p:cTn id="32" presetID="1" presetClass="mediacall" presetSubtype="0" fill="hold" nodeType="withEffect">
                                  <p:stCondLst>
                                    <p:cond delay="0"/>
                                  </p:stCondLst>
                                  <p:childTnLst>
                                    <p:cmd type="call" cmd="playFrom(0.0)">
                                      <p:cBhvr>
                                        <p:cTn id="33" dur="3448" fill="hold"/>
                                        <p:tgtEl>
                                          <p:spTgt spid="34"/>
                                        </p:tgtEl>
                                      </p:cBhvr>
                                    </p:cmd>
                                  </p:childTnLst>
                                </p:cTn>
                              </p:par>
                              <p:par>
                                <p:cTn id="34" presetID="1" presetClass="mediacall" presetSubtype="0" fill="hold" nodeType="withEffect">
                                  <p:stCondLst>
                                    <p:cond delay="0"/>
                                  </p:stCondLst>
                                  <p:childTnLst>
                                    <p:cmd type="call" cmd="playFrom(0.0)">
                                      <p:cBhvr>
                                        <p:cTn id="35" dur="3448" fill="hold"/>
                                        <p:tgtEl>
                                          <p:spTgt spid="35"/>
                                        </p:tgtEl>
                                      </p:cBhvr>
                                    </p:cmd>
                                  </p:childTnLst>
                                </p:cTn>
                              </p:par>
                              <p:par>
                                <p:cTn id="36" presetID="1" presetClass="mediacall" presetSubtype="0" fill="hold" nodeType="withEffect">
                                  <p:stCondLst>
                                    <p:cond delay="0"/>
                                  </p:stCondLst>
                                  <p:childTnLst>
                                    <p:cmd type="call" cmd="playFrom(0.0)">
                                      <p:cBhvr>
                                        <p:cTn id="37" dur="11957"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audio>
              <p:cMediaNode vol="80000">
                <p:cTn id="39" fill="hold" display="0">
                  <p:stCondLst>
                    <p:cond delay="indefinite"/>
                  </p:stCondLst>
                  <p:endCondLst>
                    <p:cond evt="onStopAudio" delay="0">
                      <p:tgtEl>
                        <p:sldTgt/>
                      </p:tgtEl>
                    </p:cond>
                  </p:endCondLst>
                </p:cTn>
                <p:tgtEl>
                  <p:spTgt spid="33"/>
                </p:tgtEl>
              </p:cMediaNode>
            </p:audio>
            <p:audio>
              <p:cMediaNode vol="80000">
                <p:cTn id="40" fill="hold" display="0">
                  <p:stCondLst>
                    <p:cond delay="indefinite"/>
                  </p:stCondLst>
                  <p:endCondLst>
                    <p:cond evt="onStopAudio" delay="0">
                      <p:tgtEl>
                        <p:sldTgt/>
                      </p:tgtEl>
                    </p:cond>
                  </p:endCondLst>
                </p:cTn>
                <p:tgtEl>
                  <p:spTgt spid="34"/>
                </p:tgtEl>
              </p:cMediaNode>
            </p:audio>
            <p:audio>
              <p:cMediaNode vol="80000">
                <p:cTn id="41" fill="hold" display="0">
                  <p:stCondLst>
                    <p:cond delay="indefinite"/>
                  </p:stCondLst>
                  <p:endCondLst>
                    <p:cond evt="onStopAudio" delay="0">
                      <p:tgtEl>
                        <p:sldTgt/>
                      </p:tgtEl>
                    </p:cond>
                  </p:endCondLst>
                </p:cTn>
                <p:tgtEl>
                  <p:spTgt spid="35"/>
                </p:tgtEl>
              </p:cMediaNode>
            </p:audio>
            <p:audio>
              <p:cMediaNode vol="80000">
                <p:cTn id="42" fill="hold" display="0">
                  <p:stCondLst>
                    <p:cond delay="indefinite"/>
                  </p:stCondLst>
                  <p:endCondLst>
                    <p:cond evt="onStopAudio" delay="0">
                      <p:tgtEl>
                        <p:sldTgt/>
                      </p:tgtEl>
                    </p:cond>
                  </p:endCondLst>
                </p:cTn>
                <p:tgtEl>
                  <p:spTgt spid="36"/>
                </p:tgtEl>
              </p:cMediaNode>
            </p:audio>
            <p:audio>
              <p:cMediaNode vol="80000">
                <p:cTn id="43" fill="hold" display="0">
                  <p:stCondLst>
                    <p:cond delay="indefinite"/>
                  </p:stCondLst>
                  <p:endCondLst>
                    <p:cond evt="onStopAudio" delay="0">
                      <p:tgtEl>
                        <p:sldTgt/>
                      </p:tgtEl>
                    </p:cond>
                  </p:endCondLst>
                </p:cTn>
                <p:tgtEl>
                  <p:spTgt spid="37"/>
                </p:tgtEl>
              </p:cMediaNode>
            </p:audio>
          </p:childTnLst>
        </p:cTn>
      </p:par>
    </p:tnLst>
    <p:bldLst>
      <p:bldP spid="3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6" y="-32355"/>
            <a:ext cx="12125325" cy="684416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10639" y="4576447"/>
            <a:ext cx="3017060" cy="1943702"/>
          </a:xfrm>
          <a:prstGeom prst="rect">
            <a:avLst/>
          </a:prstGeom>
        </p:spPr>
      </p:pic>
      <p:grpSp>
        <p:nvGrpSpPr>
          <p:cNvPr id="7" name="Group 6"/>
          <p:cNvGrpSpPr/>
          <p:nvPr/>
        </p:nvGrpSpPr>
        <p:grpSpPr>
          <a:xfrm>
            <a:off x="3202763" y="873079"/>
            <a:ext cx="1167507" cy="1185906"/>
            <a:chOff x="2283000" y="-44411"/>
            <a:chExt cx="1167507" cy="1256821"/>
          </a:xfrm>
        </p:grpSpPr>
        <p:pic>
          <p:nvPicPr>
            <p:cNvPr id="8" name="Picture 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2335" y="-44411"/>
              <a:ext cx="994475" cy="99447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E3211B7-5C00-41C9-ADD5-6A89B04AD8A0}"/>
                </a:ext>
              </a:extLst>
            </p:cNvPr>
            <p:cNvSpPr txBox="1"/>
            <p:nvPr/>
          </p:nvSpPr>
          <p:spPr>
            <a:xfrm>
              <a:off x="2283000" y="181360"/>
              <a:ext cx="1167507" cy="1031050"/>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1</a:t>
              </a:r>
              <a:endParaRPr lang="es-ES" sz="2775" dirty="0">
                <a:solidFill>
                  <a:srgbClr val="000000"/>
                </a:solidFill>
              </a:endParaRPr>
            </a:p>
          </p:txBody>
        </p:sp>
      </p:grpSp>
      <p:sp>
        <p:nvSpPr>
          <p:cNvPr id="10" name="TextBox 9">
            <a:extLst>
              <a:ext uri="{FF2B5EF4-FFF2-40B4-BE49-F238E27FC236}">
                <a16:creationId xmlns:a16="http://schemas.microsoft.com/office/drawing/2014/main" id="{4FBFFB78-2AE0-42A5-9AD9-754543735CEE}"/>
              </a:ext>
            </a:extLst>
          </p:cNvPr>
          <p:cNvSpPr txBox="1"/>
          <p:nvPr/>
        </p:nvSpPr>
        <p:spPr>
          <a:xfrm>
            <a:off x="8308807" y="4576447"/>
            <a:ext cx="2877446" cy="715570"/>
          </a:xfrm>
          <a:prstGeom prst="rect">
            <a:avLst/>
          </a:prstGeom>
          <a:solidFill>
            <a:schemeClr val="bg1"/>
          </a:solidFill>
        </p:spPr>
        <p:txBody>
          <a:bodyPr wrap="square" lIns="91429" tIns="45715" rIns="91429" bIns="45715" rtlCol="0">
            <a:spAutoFit/>
          </a:bodyPr>
          <a:lstStyle/>
          <a:p>
            <a:pPr algn="ctr" defTabSz="685800">
              <a:defRPr/>
            </a:pPr>
            <a:r>
              <a:rPr lang="es-ES" sz="4050" b="1" dirty="0" err="1">
                <a:solidFill>
                  <a:srgbClr val="000000"/>
                </a:solidFill>
                <a:latin typeface="Tahoma" panose="020B0604030504040204" pitchFamily="34" charset="0"/>
                <a:ea typeface="Tahoma" panose="020B0604030504040204" pitchFamily="34" charset="0"/>
                <a:cs typeface="Tahoma" panose="020B0604030504040204" pitchFamily="34" charset="0"/>
              </a:rPr>
              <a:t>thước</a:t>
            </a:r>
            <a:r>
              <a:rPr lang="es-ES" sz="405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s-ES" sz="4050" b="1" dirty="0" err="1">
                <a:solidFill>
                  <a:srgbClr val="000000"/>
                </a:solidFill>
                <a:latin typeface="Tahoma" panose="020B0604030504040204" pitchFamily="34" charset="0"/>
                <a:ea typeface="Tahoma" panose="020B0604030504040204" pitchFamily="34" charset="0"/>
                <a:cs typeface="Tahoma" panose="020B0604030504040204" pitchFamily="34" charset="0"/>
              </a:rPr>
              <a:t>kẻ</a:t>
            </a:r>
            <a:endParaRPr lang="es-ES" sz="405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4613064" y="3028462"/>
            <a:ext cx="1167507" cy="1055950"/>
            <a:chOff x="5595847" y="2105111"/>
            <a:chExt cx="1167507" cy="1158540"/>
          </a:xfrm>
        </p:grpSpPr>
        <p:pic>
          <p:nvPicPr>
            <p:cNvPr id="12" name="Picture 11">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BE3211B7-5C00-41C9-ADD5-6A89B04AD8A0}"/>
                </a:ext>
              </a:extLst>
            </p:cNvPr>
            <p:cNvSpPr txBox="1"/>
            <p:nvPr/>
          </p:nvSpPr>
          <p:spPr>
            <a:xfrm>
              <a:off x="5595847" y="2232603"/>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2</a:t>
              </a:r>
              <a:endParaRPr lang="es-ES" sz="2775" dirty="0">
                <a:solidFill>
                  <a:srgbClr val="000000"/>
                </a:solidFill>
              </a:endParaRPr>
            </a:p>
          </p:txBody>
        </p:sp>
      </p:grpSp>
      <p:grpSp>
        <p:nvGrpSpPr>
          <p:cNvPr id="14" name="Group 13"/>
          <p:cNvGrpSpPr/>
          <p:nvPr/>
        </p:nvGrpSpPr>
        <p:grpSpPr>
          <a:xfrm>
            <a:off x="1715609" y="1596645"/>
            <a:ext cx="1167507" cy="1192763"/>
            <a:chOff x="1528788" y="2459387"/>
            <a:chExt cx="1167507" cy="1128212"/>
          </a:xfrm>
        </p:grpSpPr>
        <p:pic>
          <p:nvPicPr>
            <p:cNvPr id="15" name="Picture 14">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BE3211B7-5C00-41C9-ADD5-6A89B04AD8A0}"/>
                </a:ext>
              </a:extLst>
            </p:cNvPr>
            <p:cNvSpPr txBox="1"/>
            <p:nvPr/>
          </p:nvSpPr>
          <p:spPr>
            <a:xfrm>
              <a:off x="1528788" y="2556551"/>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3</a:t>
              </a:r>
              <a:endParaRPr lang="es-ES" sz="2775" dirty="0">
                <a:solidFill>
                  <a:srgbClr val="000000"/>
                </a:solidFill>
              </a:endParaRPr>
            </a:p>
          </p:txBody>
        </p:sp>
      </p:grpSp>
      <p:grpSp>
        <p:nvGrpSpPr>
          <p:cNvPr id="17" name="Group 16"/>
          <p:cNvGrpSpPr/>
          <p:nvPr/>
        </p:nvGrpSpPr>
        <p:grpSpPr>
          <a:xfrm>
            <a:off x="4927699" y="781134"/>
            <a:ext cx="1167507" cy="1143037"/>
            <a:chOff x="1509308" y="2459387"/>
            <a:chExt cx="1167507" cy="1179601"/>
          </a:xfrm>
        </p:grpSpPr>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BE3211B7-5C00-41C9-ADD5-6A89B04AD8A0}"/>
                </a:ext>
              </a:extLst>
            </p:cNvPr>
            <p:cNvSpPr txBox="1"/>
            <p:nvPr/>
          </p:nvSpPr>
          <p:spPr>
            <a:xfrm>
              <a:off x="1509308" y="2607940"/>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4</a:t>
              </a:r>
              <a:endParaRPr lang="es-ES" sz="2775" dirty="0">
                <a:solidFill>
                  <a:srgbClr val="000000"/>
                </a:solidFill>
              </a:endParaRPr>
            </a:p>
          </p:txBody>
        </p:sp>
      </p:grpSp>
      <p:grpSp>
        <p:nvGrpSpPr>
          <p:cNvPr id="20" name="Group 19"/>
          <p:cNvGrpSpPr/>
          <p:nvPr/>
        </p:nvGrpSpPr>
        <p:grpSpPr>
          <a:xfrm>
            <a:off x="3864075" y="1995695"/>
            <a:ext cx="1167507" cy="1252878"/>
            <a:chOff x="1583511" y="2520192"/>
            <a:chExt cx="1167507" cy="1079057"/>
          </a:xfrm>
        </p:grpSpPr>
        <p:pic>
          <p:nvPicPr>
            <p:cNvPr id="21" name="Picture 20">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9902" y="2520192"/>
              <a:ext cx="994475" cy="994475"/>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BE3211B7-5C00-41C9-ADD5-6A89B04AD8A0}"/>
                </a:ext>
              </a:extLst>
            </p:cNvPr>
            <p:cNvSpPr txBox="1"/>
            <p:nvPr/>
          </p:nvSpPr>
          <p:spPr>
            <a:xfrm>
              <a:off x="1583511" y="2700217"/>
              <a:ext cx="1167507" cy="899032"/>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5</a:t>
              </a:r>
              <a:endParaRPr lang="es-ES" sz="2775" dirty="0">
                <a:solidFill>
                  <a:srgbClr val="000000"/>
                </a:solidFill>
              </a:endParaRPr>
            </a:p>
          </p:txBody>
        </p:sp>
      </p:grpSp>
      <p:grpSp>
        <p:nvGrpSpPr>
          <p:cNvPr id="23" name="Group 22"/>
          <p:cNvGrpSpPr/>
          <p:nvPr/>
        </p:nvGrpSpPr>
        <p:grpSpPr>
          <a:xfrm>
            <a:off x="5413694" y="1668074"/>
            <a:ext cx="1167507" cy="1176783"/>
            <a:chOff x="1576000" y="2459387"/>
            <a:chExt cx="1167507" cy="1178041"/>
          </a:xfrm>
        </p:grpSpPr>
        <p:pic>
          <p:nvPicPr>
            <p:cNvPr id="24" name="Picture 23">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E3211B7-5C00-41C9-ADD5-6A89B04AD8A0}"/>
                </a:ext>
              </a:extLst>
            </p:cNvPr>
            <p:cNvSpPr txBox="1"/>
            <p:nvPr/>
          </p:nvSpPr>
          <p:spPr>
            <a:xfrm>
              <a:off x="1576000" y="2606380"/>
              <a:ext cx="1167507" cy="1031048"/>
            </a:xfrm>
            <a:prstGeom prst="rect">
              <a:avLst/>
            </a:prstGeom>
            <a:noFill/>
          </p:spPr>
          <p:txBody>
            <a:bodyPr wrap="square" rtlCol="0">
              <a:spAutoFit/>
            </a:bodyPr>
            <a:lstStyle/>
            <a:p>
              <a:pPr algn="ctr" defTabSz="685800">
                <a:defRPr/>
              </a:pPr>
              <a:r>
                <a:rPr lang="es-ES_tradnl" sz="4425" b="1" dirty="0">
                  <a:ln w="6600">
                    <a:solidFill>
                      <a:srgbClr val="ED7D31"/>
                    </a:solidFill>
                    <a:prstDash val="solid"/>
                  </a:ln>
                  <a:solidFill>
                    <a:srgbClr val="FFFFFF"/>
                  </a:solidFill>
                  <a:effectLst>
                    <a:outerShdw dist="38100" dir="2700000" algn="tl" rotWithShape="0">
                      <a:srgbClr val="ED7D31"/>
                    </a:outerShdw>
                  </a:effectLst>
                </a:rPr>
                <a:t>6</a:t>
              </a:r>
              <a:endParaRPr lang="es-ES" sz="2775" dirty="0">
                <a:solidFill>
                  <a:srgbClr val="000000"/>
                </a:solidFill>
              </a:endParaRPr>
            </a:p>
          </p:txBody>
        </p:sp>
      </p:grpSp>
      <p:sp>
        <p:nvSpPr>
          <p:cNvPr id="26" name="TextBox 25">
            <a:extLst>
              <a:ext uri="{FF2B5EF4-FFF2-40B4-BE49-F238E27FC236}">
                <a16:creationId xmlns:a16="http://schemas.microsoft.com/office/drawing/2014/main" id="{4FBFFB78-2AE0-42A5-9AD9-754543735CEE}"/>
              </a:ext>
            </a:extLst>
          </p:cNvPr>
          <p:cNvSpPr txBox="1"/>
          <p:nvPr/>
        </p:nvSpPr>
        <p:spPr>
          <a:xfrm>
            <a:off x="8011993" y="4576447"/>
            <a:ext cx="3087329" cy="715570"/>
          </a:xfrm>
          <a:prstGeom prst="rect">
            <a:avLst/>
          </a:prstGeom>
          <a:solidFill>
            <a:schemeClr val="bg1"/>
          </a:solidFill>
        </p:spPr>
        <p:txBody>
          <a:bodyPr wrap="square" lIns="91429" tIns="45715" rIns="91429" bIns="45715" rtlCol="0">
            <a:spAutoFit/>
          </a:bodyPr>
          <a:lstStyle/>
          <a:p>
            <a:pPr algn="ctr" defTabSz="685800">
              <a:defRPr/>
            </a:pPr>
            <a:r>
              <a:rPr lang="es-ES" sz="4050" b="1" dirty="0" err="1">
                <a:solidFill>
                  <a:srgbClr val="000000"/>
                </a:solidFill>
                <a:latin typeface="Tahoma" panose="020B0604030504040204" pitchFamily="34" charset="0"/>
                <a:ea typeface="Tahoma" panose="020B0604030504040204" pitchFamily="34" charset="0"/>
                <a:cs typeface="Tahoma" panose="020B0604030504040204" pitchFamily="34" charset="0"/>
              </a:rPr>
              <a:t>dược</a:t>
            </a:r>
            <a:r>
              <a:rPr lang="es-ES" sz="40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4050" b="1" dirty="0" err="1">
                <a:solidFill>
                  <a:srgbClr val="000000"/>
                </a:solidFill>
                <a:latin typeface="Tahoma" panose="020B0604030504040204" pitchFamily="34" charset="0"/>
                <a:ea typeface="Tahoma" panose="020B0604030504040204" pitchFamily="34" charset="0"/>
                <a:cs typeface="Tahoma" panose="020B0604030504040204" pitchFamily="34" charset="0"/>
              </a:rPr>
              <a:t>sĩ</a:t>
            </a:r>
            <a:endParaRPr lang="es-ES" sz="405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Oval 26"/>
          <p:cNvSpPr/>
          <p:nvPr/>
        </p:nvSpPr>
        <p:spPr>
          <a:xfrm>
            <a:off x="9170126" y="1082839"/>
            <a:ext cx="1193074" cy="1155264"/>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685800">
              <a:defRPr/>
            </a:pPr>
            <a:endParaRPr lang="en-US" sz="1350">
              <a:solidFill>
                <a:srgbClr val="FFFFFF"/>
              </a:solidFill>
            </a:endParaRPr>
          </a:p>
        </p:txBody>
      </p:sp>
      <p:sp>
        <p:nvSpPr>
          <p:cNvPr id="28" name="TextBox 27">
            <a:extLst>
              <a:ext uri="{FF2B5EF4-FFF2-40B4-BE49-F238E27FC236}">
                <a16:creationId xmlns:a16="http://schemas.microsoft.com/office/drawing/2014/main" id="{4FBFFB78-2AE0-42A5-9AD9-754543735CEE}"/>
              </a:ext>
            </a:extLst>
          </p:cNvPr>
          <p:cNvSpPr txBox="1"/>
          <p:nvPr/>
        </p:nvSpPr>
        <p:spPr>
          <a:xfrm>
            <a:off x="8087199" y="4541822"/>
            <a:ext cx="3148419" cy="784820"/>
          </a:xfrm>
          <a:prstGeom prst="rect">
            <a:avLst/>
          </a:prstGeom>
          <a:solidFill>
            <a:schemeClr val="bg1"/>
          </a:solidFill>
        </p:spPr>
        <p:txBody>
          <a:bodyPr wrap="square" lIns="91429" tIns="45715" rIns="91429" bIns="45715" rtlCol="0">
            <a:spAutoFit/>
          </a:bodyPr>
          <a:lstStyle/>
          <a:p>
            <a:pPr algn="ctr" defTabSz="685800">
              <a:defRPr/>
            </a:pP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lướt</a:t>
            </a:r>
            <a:r>
              <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ván</a:t>
            </a:r>
            <a:endPar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4FBFFB78-2AE0-42A5-9AD9-754543735CEE}"/>
              </a:ext>
            </a:extLst>
          </p:cNvPr>
          <p:cNvSpPr txBox="1"/>
          <p:nvPr/>
        </p:nvSpPr>
        <p:spPr>
          <a:xfrm>
            <a:off x="7987135" y="4507197"/>
            <a:ext cx="3214401" cy="784820"/>
          </a:xfrm>
          <a:prstGeom prst="rect">
            <a:avLst/>
          </a:prstGeom>
          <a:solidFill>
            <a:schemeClr val="bg1"/>
          </a:solidFill>
        </p:spPr>
        <p:txBody>
          <a:bodyPr wrap="square" lIns="91429" tIns="45715" rIns="91429" bIns="45715" rtlCol="0">
            <a:spAutoFit/>
          </a:bodyPr>
          <a:lstStyle/>
          <a:p>
            <a:pPr algn="ctr" defTabSz="685800">
              <a:defRPr/>
            </a:pP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cái</a:t>
            </a:r>
            <a:r>
              <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lược</a:t>
            </a:r>
            <a:endPar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4FBFFB78-2AE0-42A5-9AD9-754543735CEE}"/>
              </a:ext>
            </a:extLst>
          </p:cNvPr>
          <p:cNvSpPr txBox="1"/>
          <p:nvPr/>
        </p:nvSpPr>
        <p:spPr>
          <a:xfrm>
            <a:off x="7828036" y="4507197"/>
            <a:ext cx="3737192" cy="784820"/>
          </a:xfrm>
          <a:prstGeom prst="rect">
            <a:avLst/>
          </a:prstGeom>
          <a:solidFill>
            <a:schemeClr val="bg1"/>
          </a:solidFill>
        </p:spPr>
        <p:txBody>
          <a:bodyPr wrap="square" lIns="91429" tIns="45715" rIns="91429" bIns="45715" rtlCol="0">
            <a:spAutoFit/>
          </a:bodyPr>
          <a:lstStyle/>
          <a:p>
            <a:pPr algn="ctr" defTabSz="685800">
              <a:defRPr/>
            </a:pP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ngược</a:t>
            </a:r>
            <a:r>
              <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dòng</a:t>
            </a:r>
            <a:endPar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4FBFFB78-2AE0-42A5-9AD9-754543735CEE}"/>
              </a:ext>
            </a:extLst>
          </p:cNvPr>
          <p:cNvSpPr txBox="1"/>
          <p:nvPr/>
        </p:nvSpPr>
        <p:spPr>
          <a:xfrm>
            <a:off x="7828037" y="4541822"/>
            <a:ext cx="3518726" cy="784820"/>
          </a:xfrm>
          <a:prstGeom prst="rect">
            <a:avLst/>
          </a:prstGeom>
          <a:solidFill>
            <a:schemeClr val="bg1"/>
          </a:solidFill>
        </p:spPr>
        <p:txBody>
          <a:bodyPr wrap="square" lIns="91429" tIns="45715" rIns="91429" bIns="45715" rtlCol="0">
            <a:spAutoFit/>
          </a:bodyPr>
          <a:lstStyle/>
          <a:p>
            <a:pPr algn="ctr" defTabSz="685800">
              <a:defRPr/>
            </a:pP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mượt</a:t>
            </a:r>
            <a:r>
              <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4500" b="1" dirty="0" err="1">
                <a:solidFill>
                  <a:srgbClr val="000000"/>
                </a:solidFill>
                <a:latin typeface="Tahoma" panose="020B0604030504040204" pitchFamily="34" charset="0"/>
                <a:ea typeface="Tahoma" panose="020B0604030504040204" pitchFamily="34" charset="0"/>
                <a:cs typeface="Tahoma" panose="020B0604030504040204" pitchFamily="34" charset="0"/>
              </a:rPr>
              <a:t>mà</a:t>
            </a:r>
            <a:endParaRPr lang="es-ES" sz="4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3" y="1231123"/>
            <a:ext cx="487363" cy="365522"/>
          </a:xfrm>
          <a:prstGeom prst="rect">
            <a:avLst/>
          </a:prstGeom>
        </p:spPr>
      </p:pic>
      <p:pic>
        <p:nvPicPr>
          <p:cNvPr id="33"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4" y="1751970"/>
            <a:ext cx="487363" cy="365522"/>
          </a:xfrm>
          <a:prstGeom prst="rect">
            <a:avLst/>
          </a:prstGeom>
        </p:spPr>
      </p:pic>
      <p:pic>
        <p:nvPicPr>
          <p:cNvPr id="34"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52564" y="2145133"/>
            <a:ext cx="487363" cy="365522"/>
          </a:xfrm>
          <a:prstGeom prst="rect">
            <a:avLst/>
          </a:prstGeom>
        </p:spPr>
      </p:pic>
      <p:pic>
        <p:nvPicPr>
          <p:cNvPr id="3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43691" y="2497828"/>
            <a:ext cx="487363" cy="365522"/>
          </a:xfrm>
          <a:prstGeom prst="rect">
            <a:avLst/>
          </a:prstGeom>
        </p:spPr>
      </p:pic>
      <p:pic>
        <p:nvPicPr>
          <p:cNvPr id="3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74013" y="2863350"/>
            <a:ext cx="487363" cy="365522"/>
          </a:xfrm>
          <a:prstGeom prst="rect">
            <a:avLst/>
          </a:prstGeom>
        </p:spPr>
      </p:pic>
      <p:pic>
        <p:nvPicPr>
          <p:cNvPr id="37"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74013" y="3232543"/>
            <a:ext cx="487363" cy="365522"/>
          </a:xfrm>
          <a:prstGeom prst="rect">
            <a:avLst/>
          </a:prstGeom>
        </p:spPr>
      </p:pic>
      <p:pic>
        <p:nvPicPr>
          <p:cNvPr id="3" name="Tieng-vo-tay-www_yeualo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90923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3.125E-6 2.59259E-6 L -0.06276 0.57268 " pathEditMode="relative" rAng="0" ptsTypes="AA">
                                      <p:cBhvr>
                                        <p:cTn id="18" dur="2000" fill="hold"/>
                                        <p:tgtEl>
                                          <p:spTgt spid="7"/>
                                        </p:tgtEl>
                                        <p:attrNameLst>
                                          <p:attrName>ppt_x</p:attrName>
                                          <p:attrName>ppt_y</p:attrName>
                                        </p:attrNameLst>
                                      </p:cBhvr>
                                      <p:rCtr x="-3138" y="28634"/>
                                    </p:animMotion>
                                  </p:childTnLst>
                                </p:cTn>
                              </p:par>
                              <p:par>
                                <p:cTn id="19" presetID="1" presetClass="mediacall" presetSubtype="0" fill="hold" nodeType="withEffect">
                                  <p:stCondLst>
                                    <p:cond delay="0"/>
                                  </p:stCondLst>
                                  <p:childTnLst>
                                    <p:cmd type="call" cmd="playFrom(0.0)">
                                      <p:cBhvr>
                                        <p:cTn id="20" dur="3448" fill="hold"/>
                                        <p:tgtEl>
                                          <p:spTgt spid="37"/>
                                        </p:tgtEl>
                                      </p:cBhvr>
                                    </p:cmd>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1.875E-6 1.48148E-6 L -0.15117 0.28032 " pathEditMode="relative" rAng="0" ptsTypes="AA">
                                      <p:cBhvr>
                                        <p:cTn id="32" dur="2000" fill="hold"/>
                                        <p:tgtEl>
                                          <p:spTgt spid="11"/>
                                        </p:tgtEl>
                                        <p:attrNameLst>
                                          <p:attrName>ppt_x</p:attrName>
                                          <p:attrName>ppt_y</p:attrName>
                                        </p:attrNameLst>
                                      </p:cBhvr>
                                      <p:rCtr x="-7565" y="14005"/>
                                    </p:animMotion>
                                  </p:childTnLst>
                                </p:cTn>
                              </p:par>
                              <p:par>
                                <p:cTn id="33" presetID="1" presetClass="mediacall" presetSubtype="0" fill="hold" nodeType="withEffect">
                                  <p:stCondLst>
                                    <p:cond delay="0"/>
                                  </p:stCondLst>
                                  <p:childTnLst>
                                    <p:cmd type="call" cmd="playFrom(0.0)">
                                      <p:cBhvr>
                                        <p:cTn id="34" dur="3448" fill="hold"/>
                                        <p:tgtEl>
                                          <p:spTgt spid="2"/>
                                        </p:tgtEl>
                                      </p:cBhvr>
                                    </p:cmd>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42" presetClass="path" presetSubtype="0" accel="50000" decel="50000" fill="hold" nodeType="withEffect">
                                  <p:stCondLst>
                                    <p:cond delay="0"/>
                                  </p:stCondLst>
                                  <p:childTnLst>
                                    <p:animMotion origin="layout" path="M -1.66667E-6 4.07407E-6 L 0.06341 0.45625 " pathEditMode="relative" rAng="0" ptsTypes="AA">
                                      <p:cBhvr>
                                        <p:cTn id="46" dur="2000" fill="hold"/>
                                        <p:tgtEl>
                                          <p:spTgt spid="14"/>
                                        </p:tgtEl>
                                        <p:attrNameLst>
                                          <p:attrName>ppt_x</p:attrName>
                                          <p:attrName>ppt_y</p:attrName>
                                        </p:attrNameLst>
                                      </p:cBhvr>
                                      <p:rCtr x="3164" y="22801"/>
                                    </p:animMotion>
                                  </p:childTnLst>
                                </p:cTn>
                              </p:par>
                              <p:par>
                                <p:cTn id="47" presetID="1" presetClass="mediacall" presetSubtype="0" fill="hold" nodeType="withEffect">
                                  <p:stCondLst>
                                    <p:cond delay="0"/>
                                  </p:stCondLst>
                                  <p:childTnLst>
                                    <p:cmd type="call" cmd="playFrom(0.0)">
                                      <p:cBhvr>
                                        <p:cTn id="48" dur="3448" fill="hold"/>
                                        <p:tgtEl>
                                          <p:spTgt spid="33"/>
                                        </p:tgtEl>
                                      </p:cBhvr>
                                    </p:cmd>
                                  </p:child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42" presetClass="path" presetSubtype="0" accel="50000" decel="50000" fill="hold" nodeType="withEffect">
                                  <p:stCondLst>
                                    <p:cond delay="0"/>
                                  </p:stCondLst>
                                  <p:childTnLst>
                                    <p:animMotion origin="layout" path="M 0.06485 0.05486 L -0.22955 0.58009 " pathEditMode="relative" rAng="0" ptsTypes="AA">
                                      <p:cBhvr>
                                        <p:cTn id="60" dur="2000" fill="hold"/>
                                        <p:tgtEl>
                                          <p:spTgt spid="17"/>
                                        </p:tgtEl>
                                        <p:attrNameLst>
                                          <p:attrName>ppt_x</p:attrName>
                                          <p:attrName>ppt_y</p:attrName>
                                        </p:attrNameLst>
                                      </p:cBhvr>
                                      <p:rCtr x="-14727" y="26250"/>
                                    </p:animMotion>
                                  </p:childTnLst>
                                </p:cTn>
                              </p:par>
                              <p:par>
                                <p:cTn id="61" presetID="1" presetClass="mediacall" presetSubtype="0" fill="hold" nodeType="withEffect">
                                  <p:stCondLst>
                                    <p:cond delay="0"/>
                                  </p:stCondLst>
                                  <p:childTnLst>
                                    <p:cmd type="call" cmd="playFrom(0.0)">
                                      <p:cBhvr>
                                        <p:cTn id="62" dur="3448" fill="hold"/>
                                        <p:tgtEl>
                                          <p:spTgt spid="34"/>
                                        </p:tgtEl>
                                      </p:cBhvr>
                                    </p:cmd>
                                  </p:childTnLst>
                                </p:cTn>
                              </p:par>
                            </p:childTnLst>
                          </p:cTn>
                        </p:par>
                      </p:childTnLst>
                    </p:cTn>
                  </p:par>
                </p:childTnLst>
              </p:cTn>
              <p:nextCondLst>
                <p:cond evt="onClick" delay="0">
                  <p:tgtEl>
                    <p:spTgt spid="17"/>
                  </p:tgtEl>
                </p:cond>
              </p:nextCondLst>
            </p:seq>
            <p:seq concurrent="1" nextAc="seek">
              <p:cTn id="63" restart="whenNotActive" fill="hold" evtFilter="cancelBubble" nodeType="interactiveSeq">
                <p:stCondLst>
                  <p:cond evt="onClick" delay="0">
                    <p:tgtEl>
                      <p:spTgt spid="20"/>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42" presetClass="path" presetSubtype="0" accel="50000" decel="50000" fill="hold" nodeType="withEffect">
                                  <p:stCondLst>
                                    <p:cond delay="0"/>
                                  </p:stCondLst>
                                  <p:childTnLst>
                                    <p:animMotion origin="layout" path="M -0.01731 0.10463 L -0.05755 0.45138 " pathEditMode="relative" rAng="0" ptsTypes="AA">
                                      <p:cBhvr>
                                        <p:cTn id="74" dur="2000" fill="hold"/>
                                        <p:tgtEl>
                                          <p:spTgt spid="20"/>
                                        </p:tgtEl>
                                        <p:attrNameLst>
                                          <p:attrName>ppt_x</p:attrName>
                                          <p:attrName>ppt_y</p:attrName>
                                        </p:attrNameLst>
                                      </p:cBhvr>
                                      <p:rCtr x="-2018" y="17338"/>
                                    </p:animMotion>
                                  </p:childTnLst>
                                </p:cTn>
                              </p:par>
                              <p:par>
                                <p:cTn id="75" presetID="1" presetClass="mediacall" presetSubtype="0" fill="hold" nodeType="withEffect">
                                  <p:stCondLst>
                                    <p:cond delay="0"/>
                                  </p:stCondLst>
                                  <p:childTnLst>
                                    <p:cmd type="call" cmd="playFrom(0.0)">
                                      <p:cBhvr>
                                        <p:cTn id="76" dur="3448" fill="hold"/>
                                        <p:tgtEl>
                                          <p:spTgt spid="35"/>
                                        </p:tgtEl>
                                      </p:cBhvr>
                                    </p:cmd>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par>
                                <p:cTn id="87" presetID="42" presetClass="path" presetSubtype="0" accel="50000" decel="50000" fill="hold" nodeType="withEffect">
                                  <p:stCondLst>
                                    <p:cond delay="0"/>
                                  </p:stCondLst>
                                  <p:childTnLst>
                                    <p:animMotion origin="layout" path="M 2.91667E-6 4.81481E-6 L -0.19714 0.44953 " pathEditMode="relative" rAng="0" ptsTypes="AA">
                                      <p:cBhvr>
                                        <p:cTn id="88" dur="2000" fill="hold"/>
                                        <p:tgtEl>
                                          <p:spTgt spid="23"/>
                                        </p:tgtEl>
                                        <p:attrNameLst>
                                          <p:attrName>ppt_x</p:attrName>
                                          <p:attrName>ppt_y</p:attrName>
                                        </p:attrNameLst>
                                      </p:cBhvr>
                                      <p:rCtr x="-9857" y="22477"/>
                                    </p:animMotion>
                                  </p:childTnLst>
                                </p:cTn>
                              </p:par>
                              <p:par>
                                <p:cTn id="89" presetID="1" presetClass="mediacall" presetSubtype="0" fill="hold" nodeType="withEffect">
                                  <p:stCondLst>
                                    <p:cond delay="0"/>
                                  </p:stCondLst>
                                  <p:childTnLst>
                                    <p:cmd type="call" cmd="playFrom(0.0)">
                                      <p:cBhvr>
                                        <p:cTn id="90" dur="11957" fill="hold"/>
                                        <p:tgtEl>
                                          <p:spTgt spid="36"/>
                                        </p:tgtEl>
                                      </p:cBhvr>
                                    </p:cmd>
                                  </p:childTnLst>
                                </p:cTn>
                              </p:par>
                            </p:childTnLst>
                          </p:cTn>
                        </p:par>
                      </p:childTnLst>
                    </p:cTn>
                  </p:par>
                </p:childTnLst>
              </p:cTn>
              <p:nextCondLst>
                <p:cond evt="onClick" delay="0">
                  <p:tgtEl>
                    <p:spTgt spid="23"/>
                  </p:tgtEl>
                </p:cond>
              </p:nextCondLst>
            </p:seq>
            <p:audio>
              <p:cMediaNode vol="80000">
                <p:cTn id="91" fill="hold" display="0">
                  <p:stCondLst>
                    <p:cond delay="indefinite"/>
                  </p:stCondLst>
                  <p:endCondLst>
                    <p:cond evt="onStopAudio" delay="0">
                      <p:tgtEl>
                        <p:sldTgt/>
                      </p:tgtEl>
                    </p:cond>
                  </p:endCondLst>
                </p:cTn>
                <p:tgtEl>
                  <p:spTgt spid="2"/>
                </p:tgtEl>
              </p:cMediaNode>
            </p:audio>
            <p:audio>
              <p:cMediaNode vol="80000">
                <p:cTn id="92" fill="hold" display="0">
                  <p:stCondLst>
                    <p:cond delay="indefinite"/>
                  </p:stCondLst>
                  <p:endCondLst>
                    <p:cond evt="onStopAudio" delay="0">
                      <p:tgtEl>
                        <p:sldTgt/>
                      </p:tgtEl>
                    </p:cond>
                  </p:endCondLst>
                </p:cTn>
                <p:tgtEl>
                  <p:spTgt spid="33"/>
                </p:tgtEl>
              </p:cMediaNode>
            </p:audio>
            <p:audio>
              <p:cMediaNode vol="80000">
                <p:cTn id="93" fill="hold" display="0">
                  <p:stCondLst>
                    <p:cond delay="indefinite"/>
                  </p:stCondLst>
                  <p:endCondLst>
                    <p:cond evt="onStopAudio" delay="0">
                      <p:tgtEl>
                        <p:sldTgt/>
                      </p:tgtEl>
                    </p:cond>
                  </p:endCondLst>
                </p:cTn>
                <p:tgtEl>
                  <p:spTgt spid="34"/>
                </p:tgtEl>
              </p:cMediaNode>
            </p:audio>
            <p:audio>
              <p:cMediaNode vol="80000">
                <p:cTn id="94" fill="hold" display="0">
                  <p:stCondLst>
                    <p:cond delay="indefinite"/>
                  </p:stCondLst>
                  <p:endCondLst>
                    <p:cond evt="onStopAudio" delay="0">
                      <p:tgtEl>
                        <p:sldTgt/>
                      </p:tgtEl>
                    </p:cond>
                  </p:endCondLst>
                </p:cTn>
                <p:tgtEl>
                  <p:spTgt spid="35"/>
                </p:tgtEl>
              </p:cMediaNode>
            </p:audio>
            <p:audio>
              <p:cMediaNode vol="80000">
                <p:cTn id="95" fill="hold" display="0">
                  <p:stCondLst>
                    <p:cond delay="indefinite"/>
                  </p:stCondLst>
                  <p:endCondLst>
                    <p:cond evt="onStopAudio" delay="0">
                      <p:tgtEl>
                        <p:sldTgt/>
                      </p:tgtEl>
                    </p:cond>
                  </p:endCondLst>
                </p:cTn>
                <p:tgtEl>
                  <p:spTgt spid="36"/>
                </p:tgtEl>
              </p:cMediaNode>
            </p:audio>
            <p:audio>
              <p:cMediaNode vol="80000">
                <p:cTn id="96" fill="hold" display="0">
                  <p:stCondLst>
                    <p:cond delay="indefinite"/>
                  </p:stCondLst>
                  <p:endCondLst>
                    <p:cond evt="onStopAudio" delay="0">
                      <p:tgtEl>
                        <p:sldTgt/>
                      </p:tgtEl>
                    </p:cond>
                  </p:endCondLst>
                </p:cTn>
                <p:tgtEl>
                  <p:spTgt spid="37"/>
                </p:tgtEl>
              </p:cMediaNode>
            </p:audio>
            <p:audio>
              <p:cMediaNode vol="80000">
                <p:cTn id="97" fill="hold" display="0">
                  <p:stCondLst>
                    <p:cond delay="indefinite"/>
                  </p:stCondLst>
                  <p:endCondLst>
                    <p:cond evt="onStopAudio" delay="0">
                      <p:tgtEl>
                        <p:sldTgt/>
                      </p:tgtEl>
                    </p:cond>
                  </p:endCondLst>
                </p:cTn>
                <p:tgtEl>
                  <p:spTgt spid="3"/>
                </p:tgtEl>
              </p:cMediaNode>
            </p:audio>
          </p:childTnLst>
        </p:cTn>
      </p:par>
    </p:tnLst>
    <p:bldLst>
      <p:bldP spid="10" grpId="0" animBg="1"/>
      <p:bldP spid="10" grpId="1" animBg="1"/>
      <p:bldP spid="26" grpId="0" animBg="1"/>
      <p:bldP spid="26"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43462C2-7FF1-4A33-BD1B-7FE4CD6377CA}"/>
              </a:ext>
            </a:extLst>
          </p:cNvPr>
          <p:cNvSpPr txBox="1"/>
          <p:nvPr/>
        </p:nvSpPr>
        <p:spPr>
          <a:xfrm>
            <a:off x="3607519" y="698519"/>
            <a:ext cx="1620957" cy="1015663"/>
          </a:xfrm>
          <a:prstGeom prst="rect">
            <a:avLst/>
          </a:prstGeom>
          <a:noFill/>
        </p:spPr>
        <p:txBody>
          <a:bodyPr wrap="none" rtlCol="0">
            <a:spAutoFit/>
          </a:bodyPr>
          <a:lstStyle/>
          <a:p>
            <a:pPr>
              <a:defRPr/>
            </a:pP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ươc</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Hộp Văn bản 7">
            <a:extLst>
              <a:ext uri="{FF2B5EF4-FFF2-40B4-BE49-F238E27FC236}">
                <a16:creationId xmlns:a16="http://schemas.microsoft.com/office/drawing/2014/main" id="{11F6CB51-F737-4F0E-81E3-E543B60BD1A8}"/>
              </a:ext>
            </a:extLst>
          </p:cNvPr>
          <p:cNvSpPr txBox="1"/>
          <p:nvPr/>
        </p:nvSpPr>
        <p:spPr>
          <a:xfrm>
            <a:off x="6096000" y="703428"/>
            <a:ext cx="1760418" cy="1015663"/>
          </a:xfrm>
          <a:prstGeom prst="rect">
            <a:avLst/>
          </a:prstGeom>
          <a:noFill/>
        </p:spPr>
        <p:txBody>
          <a:bodyPr wrap="none" rtlCol="0">
            <a:spAutoFit/>
          </a:bodyPr>
          <a:lstStyle/>
          <a:p>
            <a:pPr>
              <a:defRPr/>
            </a:pP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ươt</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3" name="AutoShape 4" descr="Clip nghệ thuật - bụi cỏ png tải về - Miễn phí trong suốt Nhà Máy png Tải  về.">
            <a:extLst>
              <a:ext uri="{FF2B5EF4-FFF2-40B4-BE49-F238E27FC236}">
                <a16:creationId xmlns:a16="http://schemas.microsoft.com/office/drawing/2014/main" id="{72F36DE5-FA1C-47AE-A4CD-179E48DBBD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9A5315"/>
              </a:solidFill>
              <a:latin typeface="Segoe Print"/>
            </a:endParaRPr>
          </a:p>
        </p:txBody>
      </p:sp>
      <p:sp>
        <p:nvSpPr>
          <p:cNvPr id="18" name="Hình Chữ nhật Góc tròn 17"/>
          <p:cNvSpPr/>
          <p:nvPr/>
        </p:nvSpPr>
        <p:spPr>
          <a:xfrm>
            <a:off x="567317" y="754060"/>
            <a:ext cx="2172678"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Bài</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71</a:t>
            </a:r>
          </a:p>
        </p:txBody>
      </p:sp>
    </p:spTree>
    <p:extLst>
      <p:ext uri="{BB962C8B-B14F-4D97-AF65-F5344CB8AC3E}">
        <p14:creationId xmlns:p14="http://schemas.microsoft.com/office/powerpoint/2010/main" val="80005407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suction.wav"/>
          </p:stSnd>
        </p:sndAc>
      </p:transition>
    </mc:Choice>
    <mc:Fallback xmlns="">
      <p:transition spd="slow">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ung viền PowerPoint đẹ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4443984" y="2578608"/>
            <a:ext cx="391004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sng" strike="noStrike" kern="1200" cap="none" spc="0" normalizeH="0" baseline="0" noProof="0" dirty="0" err="1">
                <a:ln w="38100">
                  <a:solidFill>
                    <a:srgbClr val="FF0000"/>
                  </a:solidFill>
                </a:ln>
                <a:solidFill>
                  <a:srgbClr val="0000FF"/>
                </a:solidFill>
                <a:effectLst/>
                <a:uLnTx/>
                <a:uFillTx/>
                <a:latin typeface="HP001 5 hàng" panose="020B0603050302020204" pitchFamily="34" charset="0"/>
                <a:ea typeface="+mn-ea"/>
                <a:cs typeface="+mn-cs"/>
              </a:rPr>
              <a:t>Tiết</a:t>
            </a:r>
            <a:r>
              <a:rPr kumimoji="0" lang="en-US" sz="9600" b="1" i="0" u="sng" strike="noStrike" kern="1200" cap="none" spc="0" normalizeH="0" baseline="0" noProof="0" dirty="0">
                <a:ln w="38100">
                  <a:solidFill>
                    <a:srgbClr val="FF0000"/>
                  </a:solidFill>
                </a:ln>
                <a:solidFill>
                  <a:srgbClr val="0000FF"/>
                </a:solidFill>
                <a:effectLst/>
                <a:uLnTx/>
                <a:uFillTx/>
                <a:latin typeface="HP001 5 hàng" panose="020B0603050302020204" pitchFamily="34" charset="0"/>
                <a:ea typeface="+mn-ea"/>
                <a:cs typeface="+mn-cs"/>
              </a:rPr>
              <a:t> 2:</a:t>
            </a:r>
          </a:p>
        </p:txBody>
      </p:sp>
    </p:spTree>
    <p:extLst>
      <p:ext uri="{BB962C8B-B14F-4D97-AF65-F5344CB8AC3E}">
        <p14:creationId xmlns:p14="http://schemas.microsoft.com/office/powerpoint/2010/main" val="2639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81CBF7A1-4D58-4E12-8121-79F6C8B4E56D}"/>
              </a:ext>
            </a:extLst>
          </p:cNvPr>
          <p:cNvPicPr>
            <a:picLocks noChangeAspect="1"/>
          </p:cNvPicPr>
          <p:nvPr/>
        </p:nvPicPr>
        <p:blipFill>
          <a:blip r:embed="rId4"/>
          <a:stretch>
            <a:fillRect/>
          </a:stretch>
        </p:blipFill>
        <p:spPr>
          <a:xfrm>
            <a:off x="0" y="1"/>
            <a:ext cx="1767427" cy="744718"/>
          </a:xfrm>
          <a:prstGeom prst="rect">
            <a:avLst/>
          </a:prstGeom>
        </p:spPr>
      </p:pic>
      <p:pic>
        <p:nvPicPr>
          <p:cNvPr id="2" name="Hình ảnh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7707" y="744719"/>
            <a:ext cx="3373651" cy="4992392"/>
          </a:xfrm>
          <a:prstGeom prst="rect">
            <a:avLst/>
          </a:prstGeom>
        </p:spPr>
      </p:pic>
    </p:spTree>
    <p:extLst>
      <p:ext uri="{BB962C8B-B14F-4D97-AF65-F5344CB8AC3E}">
        <p14:creationId xmlns:p14="http://schemas.microsoft.com/office/powerpoint/2010/main" val="17231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2ACADBB-B296-41F3-8860-1F7FC19787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8" t="25000" r="27600" b="20283"/>
          <a:stretch/>
        </p:blipFill>
        <p:spPr bwMode="auto">
          <a:xfrm>
            <a:off x="622852" y="0"/>
            <a:ext cx="1142337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9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2ACADBB-B296-41F3-8860-1F7FC19787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8" t="25000" r="27600" b="20283"/>
          <a:stretch/>
        </p:blipFill>
        <p:spPr bwMode="auto">
          <a:xfrm>
            <a:off x="622852" y="0"/>
            <a:ext cx="1142337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tu the ngoi">
            <a:extLst>
              <a:ext uri="{FF2B5EF4-FFF2-40B4-BE49-F238E27FC236}">
                <a16:creationId xmlns:a16="http://schemas.microsoft.com/office/drawing/2014/main" id="{43BB73B0-B680-4C57-8541-D96A893E6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2" y="185531"/>
            <a:ext cx="9978886" cy="613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74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7&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57&quot;&gt;&lt;property id=&quot;20148&quot; value=&quot;5&quot;/&gt;&lt;property id=&quot;20300&quot; value=&quot;Slide 13&quot;/&gt;&lt;property id=&quot;20307&quot; value=&quot;268&quot;/&gt;&lt;/object&gt;&lt;/object&gt;&lt;object type=&quot;8&quot; unique_id=&quot;10028&quot;&gt;&lt;/object&gt;&lt;/object&gt;&lt;/database&gt;"/>
  <p:tag name="SECTOMILLISECCONVERTED" val="1"/>
</p:tagLst>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2.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ựu Trường 16 x 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4352291_TF02895269.potx" id="{0D7E8FE5-B36C-48FB-BC39-042020BEE3BD}" vid="{C94971FE-E9AE-4EEB-AF30-23B3F6F748F0}"/>
    </a:ext>
  </a:extLst>
</a:theme>
</file>

<file path=ppt/theme/theme4.xml><?xml version="1.0" encoding="utf-8"?>
<a:theme xmlns:a="http://schemas.openxmlformats.org/drawingml/2006/main" name="HOC10 TEMPLAT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OC10 TEMPLAT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4055</TotalTime>
  <Words>220</Words>
  <Application>Microsoft Office PowerPoint</Application>
  <PresentationFormat>Widescreen</PresentationFormat>
  <Paragraphs>50</Paragraphs>
  <Slides>15</Slides>
  <Notes>2</Notes>
  <HiddenSlides>0</HiddenSlides>
  <MMClips>13</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15</vt:i4>
      </vt:variant>
    </vt:vector>
  </HeadingPairs>
  <TitlesOfParts>
    <vt:vector size="32" baseType="lpstr">
      <vt:lpstr>.VnAvant</vt:lpstr>
      <vt:lpstr>Arial</vt:lpstr>
      <vt:lpstr>Arial-Rounded</vt:lpstr>
      <vt:lpstr>AvantGarde</vt:lpstr>
      <vt:lpstr>Calibri</vt:lpstr>
      <vt:lpstr>Calibri Light</vt:lpstr>
      <vt:lpstr>HP001 5 hàng</vt:lpstr>
      <vt:lpstr>Segoe Print</vt:lpstr>
      <vt:lpstr>Tahoma</vt:lpstr>
      <vt:lpstr>Times New Roman</vt:lpstr>
      <vt:lpstr>UTM Avo</vt:lpstr>
      <vt:lpstr>Minh họa Thiên nhiên 16x9</vt:lpstr>
      <vt:lpstr>Chủ đề Office</vt:lpstr>
      <vt:lpstr>Tựu Trường 16 x 9</vt:lpstr>
      <vt:lpstr>HOC10 TEMPLATE (1)</vt:lpstr>
      <vt:lpstr>1_Office Theme</vt:lpstr>
      <vt:lpstr>1_HOC10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Anh</dc:creator>
  <cp:lastModifiedBy>Administrator</cp:lastModifiedBy>
  <cp:revision>132</cp:revision>
  <dcterms:created xsi:type="dcterms:W3CDTF">2018-08-07T02:06:19Z</dcterms:created>
  <dcterms:modified xsi:type="dcterms:W3CDTF">2023-12-15T02:42:49Z</dcterms:modified>
</cp:coreProperties>
</file>