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11"/>
  </p:notesMasterIdLst>
  <p:sldIdLst>
    <p:sldId id="278" r:id="rId3"/>
    <p:sldId id="279" r:id="rId4"/>
    <p:sldId id="272" r:id="rId5"/>
    <p:sldId id="274" r:id="rId6"/>
    <p:sldId id="275" r:id="rId7"/>
    <p:sldId id="276" r:id="rId8"/>
    <p:sldId id="277" r:id="rId9"/>
    <p:sldId id="273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8000"/>
    <a:srgbClr val="0000FF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69" d="100"/>
          <a:sy n="69" d="100"/>
        </p:scale>
        <p:origin x="322" y="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23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659226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12/2/2023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98" r:id="rId12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12/2/2023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9722496" y="1857356"/>
            <a:ext cx="4104456" cy="2106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44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44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4044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3A.</a:t>
            </a:r>
            <a:endParaRPr lang="en-US" sz="4044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708767" y="4786314"/>
            <a:ext cx="9734130" cy="21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32- MI- LI- LÍT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1637461" y="8215338"/>
            <a:ext cx="13324115" cy="928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4044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VIÊN:ĐOÀN THỊ HOÀNG DUNG .</a:t>
            </a:r>
            <a:endParaRPr lang="en-US" sz="4044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WordArt 16"/>
          <p:cNvSpPr>
            <a:spLocks noChangeArrowheads="1" noChangeShapeType="1" noTextEdit="1"/>
          </p:cNvSpPr>
          <p:nvPr/>
        </p:nvSpPr>
        <p:spPr bwMode="auto">
          <a:xfrm>
            <a:off x="2625634" y="285720"/>
            <a:ext cx="12795071" cy="964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4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404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44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HỨA TẠO</a:t>
            </a:r>
            <a:r>
              <a:rPr lang="vi-VN" sz="4044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44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2137527" y="1857357"/>
            <a:ext cx="4071966" cy="2643206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6">
                <a:latin typeface="VNI-Times" pitchFamily="2" charset="0"/>
              </a:endParaRPr>
            </a:p>
          </p:txBody>
        </p:sp>
        <p:pic>
          <p:nvPicPr>
            <p:cNvPr id="23" name="Picture 26" descr="cosmo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 descr="BOOK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BOOK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 descr="QUILLP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9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539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2022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5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6276638" cy="935828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423015" y="2143108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070411" y="8906222"/>
            <a:ext cx="203200" cy="114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291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0" y="857224"/>
            <a:ext cx="1851775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t="22582" r="5724" b="38800"/>
          <a:stretch/>
        </p:blipFill>
        <p:spPr bwMode="auto">
          <a:xfrm>
            <a:off x="1923213" y="1071538"/>
            <a:ext cx="14073286" cy="614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6" t="62130" r="16364" b="23522"/>
          <a:stretch/>
        </p:blipFill>
        <p:spPr bwMode="auto">
          <a:xfrm>
            <a:off x="1780337" y="7215206"/>
            <a:ext cx="13281855" cy="192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1627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4169"/>
            <a:ext cx="1627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03184"/>
            <a:ext cx="1627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33850" r="38872" b="51117"/>
          <a:stretch/>
        </p:blipFill>
        <p:spPr bwMode="auto">
          <a:xfrm>
            <a:off x="1204119" y="1178475"/>
            <a:ext cx="2627346" cy="165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" y="2832090"/>
            <a:ext cx="15905296" cy="4709457"/>
            <a:chOff x="1051719" y="3360312"/>
            <a:chExt cx="14706599" cy="470945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51" t="48165" r="5300" b="26714"/>
            <a:stretch/>
          </p:blipFill>
          <p:spPr bwMode="auto">
            <a:xfrm>
              <a:off x="7843233" y="3360312"/>
              <a:ext cx="7915085" cy="4709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73" t="49607" r="29049" b="26714"/>
            <a:stretch/>
          </p:blipFill>
          <p:spPr bwMode="auto">
            <a:xfrm>
              <a:off x="1051719" y="3630706"/>
              <a:ext cx="6791514" cy="4439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37329" y="4929190"/>
            <a:ext cx="785795" cy="645426"/>
            <a:chOff x="758258" y="4187149"/>
            <a:chExt cx="622621" cy="511401"/>
          </a:xfrm>
        </p:grpSpPr>
        <p:sp>
          <p:nvSpPr>
            <p:cNvPr id="14" name="Rounded Rectangle 13"/>
            <p:cNvSpPr/>
            <p:nvPr/>
          </p:nvSpPr>
          <p:spPr>
            <a:xfrm>
              <a:off x="763431" y="4187149"/>
              <a:ext cx="609600" cy="5114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8258" y="4238175"/>
              <a:ext cx="622621" cy="414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200</a:t>
              </a:r>
              <a:endParaRPr lang="en-US" sz="2800" b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66551" y="4929190"/>
            <a:ext cx="801649" cy="645426"/>
            <a:chOff x="737848" y="4187149"/>
            <a:chExt cx="635183" cy="511401"/>
          </a:xfrm>
        </p:grpSpPr>
        <p:sp>
          <p:nvSpPr>
            <p:cNvPr id="17" name="Rounded Rectangle 16"/>
            <p:cNvSpPr/>
            <p:nvPr/>
          </p:nvSpPr>
          <p:spPr>
            <a:xfrm>
              <a:off x="763431" y="4187149"/>
              <a:ext cx="609600" cy="5114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7848" y="4227970"/>
              <a:ext cx="622621" cy="414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300</a:t>
              </a:r>
              <a:endParaRPr lang="en-US" sz="2800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51907" y="6786578"/>
            <a:ext cx="870753" cy="645426"/>
            <a:chOff x="727643" y="4187149"/>
            <a:chExt cx="689937" cy="511401"/>
          </a:xfrm>
        </p:grpSpPr>
        <p:sp>
          <p:nvSpPr>
            <p:cNvPr id="20" name="Rounded Rectangle 19"/>
            <p:cNvSpPr/>
            <p:nvPr/>
          </p:nvSpPr>
          <p:spPr>
            <a:xfrm>
              <a:off x="763431" y="4187149"/>
              <a:ext cx="609600" cy="5114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7643" y="4268790"/>
              <a:ext cx="689937" cy="36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/>
                <a:t>1000</a:t>
              </a:r>
              <a:endParaRPr lang="en-US" sz="2400" b="1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0"/>
            <a:ext cx="1627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14169"/>
            <a:ext cx="1627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303184"/>
            <a:ext cx="1627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33850" r="38872" b="56257"/>
          <a:stretch/>
        </p:blipFill>
        <p:spPr bwMode="auto">
          <a:xfrm>
            <a:off x="1204119" y="1178475"/>
            <a:ext cx="2627346" cy="108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28404" r="89137" b="65948"/>
          <a:stretch/>
        </p:blipFill>
        <p:spPr bwMode="auto">
          <a:xfrm>
            <a:off x="1585119" y="2289219"/>
            <a:ext cx="1698994" cy="77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35833" r="52730" b="60710"/>
          <a:stretch/>
        </p:blipFill>
        <p:spPr bwMode="auto">
          <a:xfrm>
            <a:off x="3398838" y="2417868"/>
            <a:ext cx="12435681" cy="59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t="42038" r="62841" b="36117"/>
          <a:stretch/>
        </p:blipFill>
        <p:spPr bwMode="auto">
          <a:xfrm>
            <a:off x="2637593" y="3083417"/>
            <a:ext cx="12001584" cy="363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65706" r="59978" b="24272"/>
          <a:stretch/>
        </p:blipFill>
        <p:spPr bwMode="auto">
          <a:xfrm>
            <a:off x="1923213" y="6957851"/>
            <a:ext cx="11644394" cy="145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566287" y="6929454"/>
            <a:ext cx="755334" cy="625084"/>
            <a:chOff x="737847" y="4216442"/>
            <a:chExt cx="598487" cy="495283"/>
          </a:xfrm>
        </p:grpSpPr>
        <p:sp>
          <p:nvSpPr>
            <p:cNvPr id="16" name="Rounded Rectangle 15"/>
            <p:cNvSpPr/>
            <p:nvPr/>
          </p:nvSpPr>
          <p:spPr>
            <a:xfrm>
              <a:off x="778667" y="4216442"/>
              <a:ext cx="507038" cy="4952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7847" y="4330019"/>
              <a:ext cx="598487" cy="317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/>
                <a:t>1000</a:t>
              </a:r>
              <a:endParaRPr lang="en-US" sz="2000" b="1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067409" y="7786710"/>
            <a:ext cx="612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500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1627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14169"/>
            <a:ext cx="1627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303184"/>
            <a:ext cx="1627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1269283" y="1682013"/>
            <a:ext cx="2298165" cy="103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29456" r="82993" b="65338"/>
          <a:stretch/>
        </p:blipFill>
        <p:spPr bwMode="auto">
          <a:xfrm>
            <a:off x="1356519" y="2717443"/>
            <a:ext cx="2616917" cy="58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t="34958" r="72272" b="52254"/>
          <a:stretch/>
        </p:blipFill>
        <p:spPr bwMode="auto">
          <a:xfrm>
            <a:off x="1635617" y="3515932"/>
            <a:ext cx="7420241" cy="24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1" t="36937" r="58021" b="55764"/>
          <a:stretch/>
        </p:blipFill>
        <p:spPr bwMode="auto">
          <a:xfrm>
            <a:off x="1889919" y="5921188"/>
            <a:ext cx="5630520" cy="202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347697" y="5968284"/>
            <a:ext cx="4448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 100 ml</a:t>
            </a:r>
            <a:endParaRPr lang="en-US" sz="5400" dirty="0"/>
          </a:p>
        </p:txBody>
      </p:sp>
      <p:sp>
        <p:nvSpPr>
          <p:cNvPr id="25" name="TextBox 24"/>
          <p:cNvSpPr txBox="1"/>
          <p:nvPr/>
        </p:nvSpPr>
        <p:spPr>
          <a:xfrm>
            <a:off x="7317391" y="7062636"/>
            <a:ext cx="4448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= 36 ml</a:t>
            </a:r>
            <a:endParaRPr lang="en-US" sz="540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627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14169"/>
            <a:ext cx="1627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303184"/>
            <a:ext cx="1627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1269282" y="1363318"/>
            <a:ext cx="2298165" cy="103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2368576"/>
            <a:ext cx="1627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750 ml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350 ml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995971" y="5500694"/>
            <a:ext cx="3919237" cy="3643306"/>
            <a:chOff x="9453282" y="3904445"/>
            <a:chExt cx="5947373" cy="406337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8" t="34976" r="44174" b="25211"/>
            <a:stretch/>
          </p:blipFill>
          <p:spPr bwMode="auto">
            <a:xfrm>
              <a:off x="10219054" y="3904445"/>
              <a:ext cx="5181601" cy="4063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48" t="56010" r="72732" b="25211"/>
            <a:stretch/>
          </p:blipFill>
          <p:spPr bwMode="auto">
            <a:xfrm>
              <a:off x="9453282" y="6051176"/>
              <a:ext cx="765772" cy="1916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759" y="4000496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577" y="4800600"/>
            <a:ext cx="67545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mi-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-lit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274" y="5715000"/>
            <a:ext cx="41537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750 – 350 = 400 (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759" y="395663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600" b="1" u="sng" kern="12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3600" b="1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5377" y="6629400"/>
            <a:ext cx="31213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400 ml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88498"/>
            <a:ext cx="52959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750 ml</a:t>
            </a:r>
            <a:endParaRPr lang="en-US" altLang="en-US" sz="3400" b="1" kern="1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80797"/>
            <a:ext cx="502319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400" b="1" kern="12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òn</a:t>
            </a:r>
            <a:r>
              <a:rPr lang="en-US" altLang="en-US" sz="3400" b="1" kern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350 ml</a:t>
            </a:r>
            <a:endParaRPr lang="en-US" altLang="en-US" sz="3400" b="1" kern="1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3" y="6327941"/>
            <a:ext cx="3718719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kern="12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400" b="1" kern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kern="12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400" b="1" kern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… ml?</a:t>
            </a:r>
            <a:endParaRPr lang="en-US" altLang="en-US" sz="3400" b="1" kern="1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1627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14169"/>
            <a:ext cx="1627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303184"/>
            <a:ext cx="1627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3794918" y="3817937"/>
            <a:ext cx="9144001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</a:t>
            </a:r>
            <a:r>
              <a:rPr lang="vi-VN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</a:t>
            </a:r>
            <a:r>
              <a:rPr lang="vi-VN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EM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57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216</Words>
  <Application>Microsoft Office PowerPoint</Application>
  <PresentationFormat>Custom</PresentationFormat>
  <Paragraphs>49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宋体</vt:lpstr>
      <vt:lpstr>Arial</vt:lpstr>
      <vt:lpstr>Calibri</vt:lpstr>
      <vt:lpstr>inpin heiti</vt:lpstr>
      <vt:lpstr>Times New Roman</vt:lpstr>
      <vt:lpstr>VNI-Times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202</cp:revision>
  <dcterms:created xsi:type="dcterms:W3CDTF">2006-10-26T15:18:53Z</dcterms:created>
  <dcterms:modified xsi:type="dcterms:W3CDTF">2023-12-02T08:57:48Z</dcterms:modified>
</cp:coreProperties>
</file>