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69" r:id="rId6"/>
    <p:sldId id="312" r:id="rId7"/>
    <p:sldId id="258" r:id="rId8"/>
    <p:sldId id="367" r:id="rId9"/>
    <p:sldId id="311" r:id="rId10"/>
    <p:sldId id="330" r:id="rId11"/>
    <p:sldId id="316" r:id="rId12"/>
    <p:sldId id="368" r:id="rId13"/>
    <p:sldId id="318" r:id="rId14"/>
    <p:sldId id="369" r:id="rId15"/>
    <p:sldId id="324" r:id="rId16"/>
    <p:sldId id="317" r:id="rId17"/>
    <p:sldId id="325" r:id="rId18"/>
    <p:sldId id="326" r:id="rId19"/>
    <p:sldId id="327" r:id="rId20"/>
    <p:sldId id="328" r:id="rId21"/>
    <p:sldId id="370" r:id="rId22"/>
    <p:sldId id="371" r:id="rId23"/>
    <p:sldId id="372" r:id="rId24"/>
    <p:sldId id="366" r:id="rId25"/>
    <p:sldId id="364" r:id="rId26"/>
    <p:sldId id="365" r:id="rId27"/>
  </p:sldIdLst>
  <p:sldSz cx="12192000" cy="6858000"/>
  <p:notesSz cx="6858000" cy="9144000"/>
  <p:embeddedFontLst>
    <p:embeddedFont>
      <p:font typeface="Nunito Black" panose="020B0604020202020204" charset="0"/>
      <p:bold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Segoe UI Emoji" panose="020B0502040204020203" pitchFamily="34" charset="0"/>
      <p:regular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HP001 5 hàng" panose="020B0604020202020204" charset="0"/>
      <p:regular r:id="rId37"/>
      <p:bold r:id="rId38"/>
    </p:embeddedFont>
    <p:embeddedFont>
      <p:font typeface="Calibri Light" panose="020F0302020204030204" pitchFamily="34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775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9B1E0-E2E5-5D3C-761E-0378945D6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C98A5A-E66E-2F9C-C093-52770AA53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86C88-72C3-7C81-D704-61250F00C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F4A01-2612-DB27-96BE-782E9BCD4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B2553-BE9E-566C-921B-2AD177CE2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619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01D55-7C27-9333-FA10-E5AB6EF6B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1F75D9-8AC2-915B-39A4-0731BAEB0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30EA3-EDC8-A4BC-502E-F5A3E4CA7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484CB-D5C5-F721-A813-D0F3637FA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5282F-1475-1EFE-CB50-460D63BE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41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42725A-3092-0304-04AC-E0D2CDEC16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95A6E-135C-E7F7-76A7-CE7863D46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5FB66-58D2-5064-959C-5CE942CF9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0629F-B986-47B7-C4FC-5D61429AE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C9EE1-A757-1BBF-C26B-5110F54F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15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9B1E0-E2E5-5D3C-761E-0378945D6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C98A5A-E66E-2F9C-C093-52770AA53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86C88-72C3-7C81-D704-61250F00C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F4A01-2612-DB27-96BE-782E9BCD4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B2553-BE9E-566C-921B-2AD177CE2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7895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6FBF6-9817-DF98-271A-01FE0E890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9283-5286-E9C2-416D-54FC138AB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63DE4-6AA6-966B-B15E-5C49D407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65E2B-87FB-2543-0C3B-D2FED4E57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4C2D8-39B0-3185-EFC3-E2146C39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599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9BCBE-C3D4-AE03-A8FD-4C2D2A951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A5207-1A97-D7F9-3E2E-8EB3CE672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78603-84A1-59D8-E402-8DDD62C2B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3F50A-048F-CAB0-A2D7-8257D6780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1A29E-ADA3-C756-7883-18E35314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398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62723-B4B9-9E60-6196-96DB4344F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46442-A028-625F-824A-D6D8B8BDE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83BB9F-2468-601C-CABB-176E2A4B3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328429-1662-C458-1E0D-B4AEBFCAB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80A34-330E-C5FC-D6F3-E2489212F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87687-85EC-B15E-44F7-6990D8820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16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B2C3A-76BA-E8B6-E20D-39C50280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5F142-DB27-CA75-C903-66ABAF8AF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F1CC75-4928-8B7F-318D-B38C8A6330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63724D-FB0F-D81C-369D-E7064C7F58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90FB55-69F6-4E80-D490-F1FC7E981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D69A45-8214-8849-C93F-CE511208A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86A552-A121-834B-5AEC-776DDC89D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560205-942A-7A9E-5E95-6577FF4E9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677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F767A-41E1-6DE6-F18C-3D7F128C2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D30437-D0D8-6BF0-9BEA-F80E7EB3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AEF08F-1BA4-8595-3915-A08AE73B9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89304-C0D8-8F93-3236-6FD619EE1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9006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5378C3-EC07-C339-AAC1-7BEAA197D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3C28E2-D7D6-272C-2905-9EC61C720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07CD4-45E7-0A71-F269-017C2AEDD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021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92DC6-6550-566C-6871-3A2EAACDA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6B947-D195-F277-809F-900D55697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97A7F-5A27-897A-CC27-CBAA5606C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51E52-6EA3-5DFF-881A-9E4FB9A8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ABC2E-1D9D-DCBD-909C-FDE9D9D95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2E7FD-AAEE-71B0-9BEF-18F16C9AC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46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6FBF6-9817-DF98-271A-01FE0E890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9283-5286-E9C2-416D-54FC138AB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63DE4-6AA6-966B-B15E-5C49D407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65E2B-87FB-2543-0C3B-D2FED4E57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4C2D8-39B0-3185-EFC3-E2146C39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001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D1515-E197-3F16-79DA-DB301AA2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4CB3B6-A120-FEA7-33A5-17A2CEC37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FB2D90-122D-8AAD-4D56-6EA1688FD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4C72A-F1DB-5437-55FE-36E269761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70058-8515-DD8A-1BC5-ED545CCA7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D3A26-BBC4-2897-CDD4-A5A8B187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845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01D55-7C27-9333-FA10-E5AB6EF6B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1F75D9-8AC2-915B-39A4-0731BAEB0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30EA3-EDC8-A4BC-502E-F5A3E4CA7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484CB-D5C5-F721-A813-D0F3637FA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5282F-1475-1EFE-CB50-460D63BE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13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42725A-3092-0304-04AC-E0D2CDEC16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95A6E-135C-E7F7-76A7-CE7863D46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5FB66-58D2-5064-959C-5CE942CF9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0629F-B986-47B7-C4FC-5D61429AE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C9EE1-A757-1BBF-C26B-5110F54F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9577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9B1E0-E2E5-5D3C-761E-0378945D6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C98A5A-E66E-2F9C-C093-52770AA53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86C88-72C3-7C81-D704-61250F00C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F4A01-2612-DB27-96BE-782E9BCD4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B2553-BE9E-566C-921B-2AD177CE2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830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6FBF6-9817-DF98-271A-01FE0E890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9283-5286-E9C2-416D-54FC138AB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63DE4-6AA6-966B-B15E-5C49D407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65E2B-87FB-2543-0C3B-D2FED4E57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4C2D8-39B0-3185-EFC3-E2146C39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0433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9BCBE-C3D4-AE03-A8FD-4C2D2A951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A5207-1A97-D7F9-3E2E-8EB3CE672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78603-84A1-59D8-E402-8DDD62C2B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3F50A-048F-CAB0-A2D7-8257D6780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1A29E-ADA3-C756-7883-18E35314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1027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62723-B4B9-9E60-6196-96DB4344F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46442-A028-625F-824A-D6D8B8BDE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83BB9F-2468-601C-CABB-176E2A4B3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328429-1662-C458-1E0D-B4AEBFCAB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80A34-330E-C5FC-D6F3-E2489212F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87687-85EC-B15E-44F7-6990D8820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2515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B2C3A-76BA-E8B6-E20D-39C50280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5F142-DB27-CA75-C903-66ABAF8AF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F1CC75-4928-8B7F-318D-B38C8A6330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63724D-FB0F-D81C-369D-E7064C7F58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90FB55-69F6-4E80-D490-F1FC7E981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D69A45-8214-8849-C93F-CE511208A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86A552-A121-834B-5AEC-776DDC89D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560205-942A-7A9E-5E95-6577FF4E9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3643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F767A-41E1-6DE6-F18C-3D7F128C2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D30437-D0D8-6BF0-9BEA-F80E7EB3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AEF08F-1BA4-8595-3915-A08AE73B9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89304-C0D8-8F93-3236-6FD619EE1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8192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5378C3-EC07-C339-AAC1-7BEAA197D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3C28E2-D7D6-272C-2905-9EC61C720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07CD4-45E7-0A71-F269-017C2AEDD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532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9BCBE-C3D4-AE03-A8FD-4C2D2A951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A5207-1A97-D7F9-3E2E-8EB3CE672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78603-84A1-59D8-E402-8DDD62C2B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3F50A-048F-CAB0-A2D7-8257D6780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1A29E-ADA3-C756-7883-18E35314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937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92DC6-6550-566C-6871-3A2EAACDA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6B947-D195-F277-809F-900D55697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97A7F-5A27-897A-CC27-CBAA5606C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51E52-6EA3-5DFF-881A-9E4FB9A8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ABC2E-1D9D-DCBD-909C-FDE9D9D95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2E7FD-AAEE-71B0-9BEF-18F16C9AC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620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D1515-E197-3F16-79DA-DB301AA2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4CB3B6-A120-FEA7-33A5-17A2CEC37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FB2D90-122D-8AAD-4D56-6EA1688FD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4C72A-F1DB-5437-55FE-36E269761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70058-8515-DD8A-1BC5-ED545CCA7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D3A26-BBC4-2897-CDD4-A5A8B187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5916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01D55-7C27-9333-FA10-E5AB6EF6B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1F75D9-8AC2-915B-39A4-0731BAEB0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30EA3-EDC8-A4BC-502E-F5A3E4CA7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484CB-D5C5-F721-A813-D0F3637FA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5282F-1475-1EFE-CB50-460D63BE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3939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42725A-3092-0304-04AC-E0D2CDEC16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95A6E-135C-E7F7-76A7-CE7863D46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5FB66-58D2-5064-959C-5CE942CF9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0629F-B986-47B7-C4FC-5D61429AE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C9EE1-A757-1BBF-C26B-5110F54F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779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9B1E0-E2E5-5D3C-761E-0378945D6E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C98A5A-E66E-2F9C-C093-52770AA53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86C88-72C3-7C81-D704-61250F00C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F4A01-2612-DB27-96BE-782E9BCD4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B2553-BE9E-566C-921B-2AD177CE2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0113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6FBF6-9817-DF98-271A-01FE0E890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A9283-5286-E9C2-416D-54FC138AB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63DE4-6AA6-966B-B15E-5C49D407A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65E2B-87FB-2543-0C3B-D2FED4E57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4C2D8-39B0-3185-EFC3-E2146C39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1231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9BCBE-C3D4-AE03-A8FD-4C2D2A951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A5207-1A97-D7F9-3E2E-8EB3CE672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78603-84A1-59D8-E402-8DDD62C2B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3F50A-048F-CAB0-A2D7-8257D6780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1A29E-ADA3-C756-7883-18E35314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9223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62723-B4B9-9E60-6196-96DB4344F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46442-A028-625F-824A-D6D8B8BDE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83BB9F-2468-601C-CABB-176E2A4B3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328429-1662-C458-1E0D-B4AEBFCAB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80A34-330E-C5FC-D6F3-E2489212F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87687-85EC-B15E-44F7-6990D8820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3142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B2C3A-76BA-E8B6-E20D-39C50280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5F142-DB27-CA75-C903-66ABAF8AF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F1CC75-4928-8B7F-318D-B38C8A6330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63724D-FB0F-D81C-369D-E7064C7F58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90FB55-69F6-4E80-D490-F1FC7E981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D69A45-8214-8849-C93F-CE511208A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86A552-A121-834B-5AEC-776DDC89D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560205-942A-7A9E-5E95-6577FF4E9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490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F767A-41E1-6DE6-F18C-3D7F128C2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D30437-D0D8-6BF0-9BEA-F80E7EB3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AEF08F-1BA4-8595-3915-A08AE73B9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89304-C0D8-8F93-3236-6FD619EE1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609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62723-B4B9-9E60-6196-96DB4344F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C46442-A028-625F-824A-D6D8B8BDED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83BB9F-2468-601C-CABB-176E2A4B3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328429-1662-C458-1E0D-B4AEBFCAB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80A34-330E-C5FC-D6F3-E2489212F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887687-85EC-B15E-44F7-6990D8820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290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5378C3-EC07-C339-AAC1-7BEAA197D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3C28E2-D7D6-272C-2905-9EC61C720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07CD4-45E7-0A71-F269-017C2AEDD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0048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92DC6-6550-566C-6871-3A2EAACDA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6B947-D195-F277-809F-900D55697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97A7F-5A27-897A-CC27-CBAA5606C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51E52-6EA3-5DFF-881A-9E4FB9A8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ABC2E-1D9D-DCBD-909C-FDE9D9D95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2E7FD-AAEE-71B0-9BEF-18F16C9AC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20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D1515-E197-3F16-79DA-DB301AA2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4CB3B6-A120-FEA7-33A5-17A2CEC37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FB2D90-122D-8AAD-4D56-6EA1688FD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4C72A-F1DB-5437-55FE-36E269761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70058-8515-DD8A-1BC5-ED545CCA7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D3A26-BBC4-2897-CDD4-A5A8B187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97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01D55-7C27-9333-FA10-E5AB6EF6B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1F75D9-8AC2-915B-39A4-0731BAEB0B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30EA3-EDC8-A4BC-502E-F5A3E4CA7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484CB-D5C5-F721-A813-D0F3637FA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5282F-1475-1EFE-CB50-460D63BE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2271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42725A-3092-0304-04AC-E0D2CDEC16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95A6E-135C-E7F7-76A7-CE7863D46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5FB66-58D2-5064-959C-5CE942CF9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0629F-B986-47B7-C4FC-5D61429AE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C9EE1-A757-1BBF-C26B-5110F54F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230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0846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9690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5081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3558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589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B2C3A-76BA-E8B6-E20D-39C502806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5F142-DB27-CA75-C903-66ABAF8AFF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F1CC75-4928-8B7F-318D-B38C8A6330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63724D-FB0F-D81C-369D-E7064C7F58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90FB55-69F6-4E80-D490-F1FC7E981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D69A45-8214-8849-C93F-CE511208A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86A552-A121-834B-5AEC-776DDC89D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560205-942A-7A9E-5E95-6577FF4E9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363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5571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3456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7"/>
            <a:ext cx="6815668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47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0651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5519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C1197-4FD0-4EFE-B069-4E3DFC949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CDAA1-205F-480C-A298-6EA7EECED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83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F767A-41E1-6DE6-F18C-3D7F128C2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D30437-D0D8-6BF0-9BEA-F80E7EB3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AEF08F-1BA4-8595-3915-A08AE73B9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689304-C0D8-8F93-3236-6FD619EE1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21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5378C3-EC07-C339-AAC1-7BEAA197D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3C28E2-D7D6-272C-2905-9EC61C720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307CD4-45E7-0A71-F269-017C2AEDD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95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92DC6-6550-566C-6871-3A2EAACDA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6B947-D195-F277-809F-900D55697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297A7F-5A27-897A-CC27-CBAA5606C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651E52-6EA3-5DFF-881A-9E4FB9A8C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1ABC2E-1D9D-DCBD-909C-FDE9D9D95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2E7FD-AAEE-71B0-9BEF-18F16C9AC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91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D1515-E197-3F16-79DA-DB301AA21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4CB3B6-A120-FEA7-33A5-17A2CEC37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FB2D90-122D-8AAD-4D56-6EA1688FD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54C72A-F1DB-5437-55FE-36E269761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3C7A5-86D4-45D9-9E68-98DFF531099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570058-8515-DD8A-1BC5-ED545CCA7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ED3A26-BBC4-2897-CDD4-A5A8B187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7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385165-F78D-AD92-C420-C9FD8D11A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6894C-1DD4-0746-018B-3F1174EBC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65BFC-5D9E-0077-5C12-096E491286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3C7A5-86D4-45D9-9E68-98DFF531099C}" type="datetimeFigureOut">
              <a:rPr lang="en-US" smtClean="0"/>
              <a:t>12/9/2023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FE3D9-B4CC-0471-4958-4D1BB4D08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32540-BFC6-D8D5-2755-0AACE3B7A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E4E34-819B-40A9-ACBF-5230FB493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1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385165-F78D-AD92-C420-C9FD8D11A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6894C-1DD4-0746-018B-3F1174EBC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65BFC-5D9E-0077-5C12-096E491286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FE3D9-B4CC-0471-4958-4D1BB4D08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32540-BFC6-D8D5-2755-0AACE3B7A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20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385165-F78D-AD92-C420-C9FD8D11A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6894C-1DD4-0746-018B-3F1174EBC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65BFC-5D9E-0077-5C12-096E491286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FE3D9-B4CC-0471-4958-4D1BB4D08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32540-BFC6-D8D5-2755-0AACE3B7A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669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385165-F78D-AD92-C420-C9FD8D11A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6894C-1DD4-0746-018B-3F1174EBC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65BFC-5D9E-0077-5C12-096E491286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3C7A5-86D4-45D9-9E68-98DFF53109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FE3D9-B4CC-0471-4958-4D1BB4D08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32540-BFC6-D8D5-2755-0AACE3B7A9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7E4E34-819B-40A9-ACBF-5230FB4936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975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4AAC1197-4FD0-4EFE-B069-4E3DFC94945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12/9/2023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4D6CDAA1-205F-480C-A298-6EA7EECEDEA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259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wm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microsoft.com/office/2007/relationships/hdphoto" Target="../media/hdphoto5.wdp"/><Relationship Id="rId18" Type="http://schemas.openxmlformats.org/officeDocument/2006/relationships/image" Target="../media/image50.png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45.png"/><Relationship Id="rId17" Type="http://schemas.openxmlformats.org/officeDocument/2006/relationships/image" Target="../media/image49.png"/><Relationship Id="rId2" Type="http://schemas.openxmlformats.org/officeDocument/2006/relationships/audio" Target="../media/media1.wav"/><Relationship Id="rId16" Type="http://schemas.openxmlformats.org/officeDocument/2006/relationships/image" Target="../media/image48.png"/><Relationship Id="rId1" Type="http://schemas.microsoft.com/office/2007/relationships/media" Target="../media/media1.wav"/><Relationship Id="rId6" Type="http://schemas.microsoft.com/office/2007/relationships/media" Target="../media/media4.wma"/><Relationship Id="rId11" Type="http://schemas.openxmlformats.org/officeDocument/2006/relationships/image" Target="../media/image44.gif"/><Relationship Id="rId5" Type="http://schemas.microsoft.com/office/2007/relationships/media" Target="../media/media3.wma"/><Relationship Id="rId15" Type="http://schemas.openxmlformats.org/officeDocument/2006/relationships/image" Target="../media/image47.png"/><Relationship Id="rId10" Type="http://schemas.microsoft.com/office/2007/relationships/hdphoto" Target="../media/hdphoto4.wdp"/><Relationship Id="rId19" Type="http://schemas.openxmlformats.org/officeDocument/2006/relationships/image" Target="../media/image40.gif"/><Relationship Id="rId4" Type="http://schemas.microsoft.com/office/2007/relationships/media" Target="../media/media2.wav"/><Relationship Id="rId9" Type="http://schemas.openxmlformats.org/officeDocument/2006/relationships/image" Target="../media/image43.png"/><Relationship Id="rId14" Type="http://schemas.openxmlformats.org/officeDocument/2006/relationships/image" Target="../media/image4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microsoft.com/office/2007/relationships/hdphoto" Target="../media/hdphoto5.wdp"/><Relationship Id="rId18" Type="http://schemas.openxmlformats.org/officeDocument/2006/relationships/image" Target="../media/image49.png"/><Relationship Id="rId3" Type="http://schemas.openxmlformats.org/officeDocument/2006/relationships/audio" Target="NULL" TargetMode="External"/><Relationship Id="rId7" Type="http://schemas.openxmlformats.org/officeDocument/2006/relationships/audio" Target="../media/media4.wma"/><Relationship Id="rId12" Type="http://schemas.openxmlformats.org/officeDocument/2006/relationships/image" Target="../media/image45.png"/><Relationship Id="rId17" Type="http://schemas.openxmlformats.org/officeDocument/2006/relationships/image" Target="../media/image48.png"/><Relationship Id="rId2" Type="http://schemas.openxmlformats.org/officeDocument/2006/relationships/audio" Target="../media/media1.wav"/><Relationship Id="rId16" Type="http://schemas.openxmlformats.org/officeDocument/2006/relationships/image" Target="../media/image47.png"/><Relationship Id="rId1" Type="http://schemas.microsoft.com/office/2007/relationships/media" Target="../media/media1.wav"/><Relationship Id="rId6" Type="http://schemas.microsoft.com/office/2007/relationships/media" Target="../media/media4.wma"/><Relationship Id="rId11" Type="http://schemas.microsoft.com/office/2007/relationships/hdphoto" Target="../media/hdphoto4.wdp"/><Relationship Id="rId5" Type="http://schemas.microsoft.com/office/2007/relationships/media" Target="../media/media3.wma"/><Relationship Id="rId15" Type="http://schemas.openxmlformats.org/officeDocument/2006/relationships/image" Target="../media/image40.gif"/><Relationship Id="rId10" Type="http://schemas.openxmlformats.org/officeDocument/2006/relationships/image" Target="../media/image43.png"/><Relationship Id="rId19" Type="http://schemas.openxmlformats.org/officeDocument/2006/relationships/image" Target="../media/image50.png"/><Relationship Id="rId4" Type="http://schemas.microsoft.com/office/2007/relationships/media" Target="../media/media2.wav"/><Relationship Id="rId9" Type="http://schemas.openxmlformats.org/officeDocument/2006/relationships/image" Target="../media/image44.gif"/><Relationship Id="rId14" Type="http://schemas.openxmlformats.org/officeDocument/2006/relationships/image" Target="../media/image4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7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90"/>
            <a:ext cx="7518400" cy="51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480" tIns="53741" rIns="107480" bIns="53741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6433" fontAlgn="auto">
              <a:spcBef>
                <a:spcPct val="50000"/>
              </a:spcBef>
              <a:spcAft>
                <a:spcPts val="0"/>
              </a:spcAft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2622" b="1" dirty="0" smtClean="0">
                <a:solidFill>
                  <a:srgbClr val="FF0066"/>
                </a:solidFill>
                <a:latin typeface="Times New Roman" pitchFamily="18" charset="0"/>
              </a:rPr>
              <a:t>HỨA TẠO</a:t>
            </a:r>
            <a:endParaRPr lang="en-US" altLang="en-US" sz="2622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0" y="2506998"/>
            <a:ext cx="11858324" cy="177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480" tIns="53741" rIns="107480" bIns="5374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6433" eaLnBrk="1" fontAlgn="auto" hangingPunct="1">
              <a:spcBef>
                <a:spcPts val="1348"/>
              </a:spcBef>
              <a:spcAft>
                <a:spcPts val="0"/>
              </a:spcAft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1086433" eaLnBrk="1" fontAlgn="auto" hangingPunct="1">
              <a:spcBef>
                <a:spcPts val="1348"/>
              </a:spcBef>
              <a:spcAft>
                <a:spcPts val="0"/>
              </a:spcAft>
              <a:defRPr/>
            </a:pPr>
            <a:r>
              <a:rPr lang="en-US" sz="284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31: CHIA SỐ CÓ BA CHỮ SỐ  VỚI SỐ CÓ MỘT CHỮ SỐ </a:t>
            </a:r>
          </a:p>
          <a:p>
            <a:pPr algn="ctr" defTabSz="1086433" eaLnBrk="1" fontAlgn="auto" hangingPunct="1">
              <a:spcBef>
                <a:spcPts val="1348"/>
              </a:spcBef>
              <a:spcAft>
                <a:spcPts val="0"/>
              </a:spcAft>
              <a:defRPr/>
            </a:pPr>
            <a:r>
              <a:rPr lang="en-US" sz="284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84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4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4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846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284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903" y="4495800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4050696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2888"/>
            <a:ext cx="87095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5" y="4456828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4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621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E4A52-F957-1B0D-CC9C-5C19E5DBB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57" y="415842"/>
            <a:ext cx="2429214" cy="1086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2CA2E-9706-890A-139C-8959FF0C8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096" y="3122894"/>
            <a:ext cx="9697803" cy="3591426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FCEB1CD-3DE0-FF95-E5AC-63AFD205E56A}"/>
              </a:ext>
            </a:extLst>
          </p:cNvPr>
          <p:cNvSpPr/>
          <p:nvPr/>
        </p:nvSpPr>
        <p:spPr>
          <a:xfrm>
            <a:off x="1108101" y="1828801"/>
            <a:ext cx="2429214" cy="1600200"/>
          </a:xfrm>
          <a:prstGeom prst="wedgeRoundRectCallout">
            <a:avLst>
              <a:gd name="adj1" fmla="val 4152"/>
              <a:gd name="adj2" fmla="val 80146"/>
              <a:gd name="adj3" fmla="val 16667"/>
            </a:avLst>
          </a:prstGeom>
          <a:solidFill>
            <a:schemeClr val="bg1"/>
          </a:solidFill>
          <a:ln w="1905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vỏ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chai.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87F81E4-2F77-A386-8908-5665DA88DC8D}"/>
              </a:ext>
            </a:extLst>
          </p:cNvPr>
          <p:cNvSpPr/>
          <p:nvPr/>
        </p:nvSpPr>
        <p:spPr>
          <a:xfrm>
            <a:off x="3987800" y="399884"/>
            <a:ext cx="3877733" cy="2200358"/>
          </a:xfrm>
          <a:prstGeom prst="wedgeRoundRectCallout">
            <a:avLst>
              <a:gd name="adj1" fmla="val -4404"/>
              <a:gd name="adj2" fmla="val 8334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312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vỏ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chai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156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DCCA9F2-5AC7-2B3C-1455-0EF9F5DC2E88}"/>
              </a:ext>
            </a:extLst>
          </p:cNvPr>
          <p:cNvSpPr/>
          <p:nvPr/>
        </p:nvSpPr>
        <p:spPr>
          <a:xfrm>
            <a:off x="8365069" y="369528"/>
            <a:ext cx="3420532" cy="3669812"/>
          </a:xfrm>
          <a:prstGeom prst="wedgeRoundRectCallout">
            <a:avLst>
              <a:gd name="adj1" fmla="val -59558"/>
              <a:gd name="adj2" fmla="val 3708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Xếp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hộp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hộp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5 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31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hộp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còn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dư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9017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623689-E749-8401-219D-4F53506B1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21" y="382288"/>
            <a:ext cx="2429214" cy="1086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FCBB68-F4C9-3A7F-2B1D-A350198636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971" y="2884286"/>
            <a:ext cx="9697803" cy="359142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A9561B5-2B8C-DF55-7119-15F4C8C071BD}"/>
              </a:ext>
            </a:extLst>
          </p:cNvPr>
          <p:cNvSpPr/>
          <p:nvPr/>
        </p:nvSpPr>
        <p:spPr>
          <a:xfrm>
            <a:off x="6725345" y="846668"/>
            <a:ext cx="4805292" cy="2291354"/>
          </a:xfrm>
          <a:prstGeom prst="wedgeRoundRectCallout">
            <a:avLst>
              <a:gd name="adj1" fmla="val -45881"/>
              <a:gd name="adj2" fmla="val 2587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Xếp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hộp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hộp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5 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31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hộp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dư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chơi</a:t>
            </a:r>
            <a:endParaRPr lang="en-US" sz="3200" b="1" dirty="0">
              <a:solidFill>
                <a:srgbClr val="002060"/>
              </a:solidFill>
              <a:latin typeface="HP001 5 hàng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96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64B6E7-727D-3FBB-CF81-92C52735E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16" y="361795"/>
            <a:ext cx="1876053" cy="8450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A1C3BC-CEFF-BDC0-D70E-C3BA73A8F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469" y="539965"/>
            <a:ext cx="1714739" cy="6668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AC4714-846E-9E69-7DD7-5C7CC6392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072" y="1206808"/>
            <a:ext cx="6830378" cy="1895740"/>
          </a:xfrm>
          <a:prstGeom prst="rect">
            <a:avLst/>
          </a:prstGeom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CC3C5A41-0EC0-ADEC-7423-09E55B1E5545}"/>
              </a:ext>
            </a:extLst>
          </p:cNvPr>
          <p:cNvSpPr/>
          <p:nvPr/>
        </p:nvSpPr>
        <p:spPr>
          <a:xfrm>
            <a:off x="7172324" y="177800"/>
            <a:ext cx="4400549" cy="2672892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i="0" dirty="0">
              <a:solidFill>
                <a:srgbClr val="000000"/>
              </a:solidFill>
              <a:effectLst/>
              <a:latin typeface="HP001 5 hàng" pitchFamily="34" charset="0"/>
            </a:endParaRPr>
          </a:p>
          <a:p>
            <a:pPr algn="ctr"/>
            <a:endParaRPr lang="en-US" sz="3200" b="1" dirty="0">
              <a:solidFill>
                <a:srgbClr val="000000"/>
              </a:solidFill>
              <a:latin typeface="HP001 5 hàng" pitchFamily="34" charset="0"/>
            </a:endParaRPr>
          </a:p>
          <a:p>
            <a:pPr algn="ctr"/>
            <a:r>
              <a:rPr lang="en-US" sz="3200" b="1" i="0" dirty="0">
                <a:solidFill>
                  <a:srgbClr val="000000"/>
                </a:solidFill>
                <a:effectLst/>
                <a:latin typeface="HP001 5 hàng" pitchFamily="34" charset="0"/>
              </a:rPr>
              <a:t>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HP001 5 hàng" pitchFamily="34" charset="0"/>
              </a:rPr>
              <a:t>Thực hiện phép chia các số lần lượt từ trái sang phải.</a:t>
            </a:r>
            <a:br>
              <a:rPr lang="vi-VN" sz="3200" b="1" i="0" dirty="0">
                <a:solidFill>
                  <a:srgbClr val="000000"/>
                </a:solidFill>
                <a:effectLst/>
                <a:latin typeface="HP001 5 hàng" pitchFamily="34" charset="0"/>
              </a:rPr>
            </a:br>
            <a:r>
              <a:rPr lang="vi-VN" sz="3200" b="1" i="0" dirty="0">
                <a:solidFill>
                  <a:srgbClr val="000000"/>
                </a:solidFill>
                <a:effectLst/>
                <a:latin typeface="HP001 5 hàng" pitchFamily="34" charset="0"/>
              </a:rPr>
              <a:t/>
            </a:r>
            <a:br>
              <a:rPr lang="vi-VN" sz="3200" b="1" i="0" dirty="0">
                <a:solidFill>
                  <a:srgbClr val="000000"/>
                </a:solidFill>
                <a:effectLst/>
                <a:latin typeface="HP001 5 hàng" pitchFamily="34" charset="0"/>
              </a:rPr>
            </a:br>
            <a:endParaRPr lang="en-US" sz="3200" b="1" dirty="0">
              <a:latin typeface="HP001 5 hàng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0239178-FAEC-3DE7-126F-690EF908607A}"/>
              </a:ext>
            </a:extLst>
          </p:cNvPr>
          <p:cNvSpPr/>
          <p:nvPr/>
        </p:nvSpPr>
        <p:spPr>
          <a:xfrm>
            <a:off x="1284442" y="4919849"/>
            <a:ext cx="10524636" cy="1592200"/>
          </a:xfrm>
          <a:prstGeom prst="roundRect">
            <a:avLst/>
          </a:prstGeom>
          <a:solidFill>
            <a:schemeClr val="accent3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i="1" dirty="0">
              <a:solidFill>
                <a:srgbClr val="002060"/>
              </a:solidFill>
              <a:latin typeface="HP001 5 hàng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rgbClr val="002060"/>
              </a:solidFill>
              <a:latin typeface="HP001 5 hàng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200" b="1" i="1" dirty="0" err="1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Lưu</a:t>
            </a:r>
            <a:r>
              <a:rPr lang="en-US" sz="3200" b="1" i="1" dirty="0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ý: </a:t>
            </a:r>
            <a:r>
              <a:rPr lang="vi-VN" sz="3200" b="1" dirty="0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</a:t>
            </a:r>
            <a:r>
              <a:rPr lang="en-US" sz="3200" b="1" dirty="0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c 1 :</a:t>
            </a:r>
            <a:r>
              <a:rPr lang="vi-VN" sz="3200" b="1" dirty="0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Đặt tính sao cho các chữ số cùng hàng thẳng cột với nha</a:t>
            </a:r>
            <a:r>
              <a:rPr lang="en-US" sz="3200" b="1" dirty="0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u</a:t>
            </a:r>
          </a:p>
          <a:p>
            <a:r>
              <a:rPr lang="en-US" sz="3200" b="1" dirty="0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</a:t>
            </a:r>
            <a:r>
              <a:rPr lang="en-US" sz="3200" b="1" dirty="0" err="1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3200" b="1" dirty="0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: </a:t>
            </a:r>
            <a:r>
              <a:rPr lang="en-US" sz="3200" b="1" dirty="0" err="1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trái</a:t>
            </a:r>
            <a:r>
              <a:rPr lang="en-US" sz="3200" b="1" dirty="0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lang="en-US" sz="3200" b="1" dirty="0" err="1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vi-VN" sz="3200" b="1" dirty="0">
              <a:solidFill>
                <a:srgbClr val="FF0000"/>
              </a:solidFill>
              <a:latin typeface="HP001 5 hàng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2060"/>
              </a:solidFill>
              <a:latin typeface="HP001 5 hàng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b="1" dirty="0">
              <a:latin typeface="HP001 5 hàng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4ADB80-2A7B-AADF-BDBA-D823C5261C04}"/>
              </a:ext>
            </a:extLst>
          </p:cNvPr>
          <p:cNvSpPr txBox="1"/>
          <p:nvPr/>
        </p:nvSpPr>
        <p:spPr>
          <a:xfrm>
            <a:off x="3633234" y="1407660"/>
            <a:ext cx="1579820" cy="31085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554    4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4      138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34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32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2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394406" y="1595185"/>
            <a:ext cx="10632" cy="69601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399722" y="1900662"/>
            <a:ext cx="65921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631937" y="2255268"/>
            <a:ext cx="44213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708799" y="3147236"/>
            <a:ext cx="563332" cy="1417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777027" y="3980120"/>
            <a:ext cx="59409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74ADB80-2A7B-AADF-BDBA-D823C5261C04}"/>
              </a:ext>
            </a:extLst>
          </p:cNvPr>
          <p:cNvSpPr txBox="1"/>
          <p:nvPr/>
        </p:nvSpPr>
        <p:spPr>
          <a:xfrm>
            <a:off x="5521618" y="1442047"/>
            <a:ext cx="1579820" cy="31085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625    5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5      125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25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25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0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6255487" y="1595185"/>
            <a:ext cx="10632" cy="69601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266119" y="1950769"/>
            <a:ext cx="65921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5521618" y="2319995"/>
            <a:ext cx="44213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590508" y="3214576"/>
            <a:ext cx="56618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689304" y="4092111"/>
            <a:ext cx="57681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74ADB80-2A7B-AADF-BDBA-D823C5261C04}"/>
              </a:ext>
            </a:extLst>
          </p:cNvPr>
          <p:cNvSpPr txBox="1"/>
          <p:nvPr/>
        </p:nvSpPr>
        <p:spPr>
          <a:xfrm>
            <a:off x="1719818" y="1407659"/>
            <a:ext cx="1579820" cy="310854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381    3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3      127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21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21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0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2410045" y="1514246"/>
            <a:ext cx="10632" cy="69601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420677" y="1883918"/>
            <a:ext cx="65921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719818" y="2319995"/>
            <a:ext cx="442136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765713" y="3175590"/>
            <a:ext cx="55218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857861" y="4019105"/>
            <a:ext cx="59117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69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1" grpId="0" animBg="1"/>
      <p:bldP spid="23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7277AA-314F-DB17-77D9-CEE81F3E6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66" y="361795"/>
            <a:ext cx="1876053" cy="845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AF7978-1D12-0F9D-F4AE-3CCB2F79E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653" y="450879"/>
            <a:ext cx="1714739" cy="6668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DC96DA-0100-615A-5381-27859F161A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033" y="1117722"/>
            <a:ext cx="10550184" cy="26985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276E95-F17F-DEE5-607E-FF93C79091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6581" y="1533331"/>
            <a:ext cx="2159313" cy="32924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61F7E3-C8A3-2331-D877-C55BB7A23CD0}"/>
              </a:ext>
            </a:extLst>
          </p:cNvPr>
          <p:cNvSpPr/>
          <p:nvPr/>
        </p:nvSpPr>
        <p:spPr>
          <a:xfrm>
            <a:off x="892312" y="4904366"/>
            <a:ext cx="3487849" cy="6356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237:5 = 47( dư 2)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A0301A-28E9-49C5-E7B3-6133D420D3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3807" y="1533331"/>
            <a:ext cx="2333887" cy="32924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E2CCE9B-27A2-BD50-5521-C1701EBBCC5A}"/>
              </a:ext>
            </a:extLst>
          </p:cNvPr>
          <p:cNvSpPr/>
          <p:nvPr/>
        </p:nvSpPr>
        <p:spPr>
          <a:xfrm>
            <a:off x="4772242" y="4904366"/>
            <a:ext cx="3487849" cy="6356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428 :6  = 71 ( </a:t>
            </a:r>
            <a:r>
              <a:rPr lang="en-US" sz="28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</a:t>
            </a:r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02A600-522B-C8A0-68E7-E66DA33FE3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6550" y="1533331"/>
            <a:ext cx="2387527" cy="337103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1" name="Rectangle: Rounded Corners 9">
            <a:extLst>
              <a:ext uri="{FF2B5EF4-FFF2-40B4-BE49-F238E27FC236}">
                <a16:creationId xmlns:a16="http://schemas.microsoft.com/office/drawing/2014/main" id="{8E2CCE9B-27A2-BD50-5521-C1701EBBCC5A}"/>
              </a:ext>
            </a:extLst>
          </p:cNvPr>
          <p:cNvSpPr/>
          <p:nvPr/>
        </p:nvSpPr>
        <p:spPr>
          <a:xfrm>
            <a:off x="8603877" y="4907123"/>
            <a:ext cx="3166365" cy="63564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371 : 7= 53</a:t>
            </a:r>
          </a:p>
        </p:txBody>
      </p:sp>
    </p:spTree>
    <p:extLst>
      <p:ext uri="{BB962C8B-B14F-4D97-AF65-F5344CB8AC3E}">
        <p14:creationId xmlns:p14="http://schemas.microsoft.com/office/powerpoint/2010/main" val="55659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D6EA54-5259-B883-3A99-D73CE8490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16" y="361795"/>
            <a:ext cx="1876053" cy="84501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D366D8E-997D-0156-69D1-C70824E1C402}"/>
              </a:ext>
            </a:extLst>
          </p:cNvPr>
          <p:cNvSpPr/>
          <p:nvPr/>
        </p:nvSpPr>
        <p:spPr>
          <a:xfrm>
            <a:off x="283345" y="1058675"/>
            <a:ext cx="532660" cy="54153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E8FCD2-CB0A-7A8B-CC40-19974DCF6458}"/>
              </a:ext>
            </a:extLst>
          </p:cNvPr>
          <p:cNvSpPr txBox="1"/>
          <p:nvPr/>
        </p:nvSpPr>
        <p:spPr>
          <a:xfrm>
            <a:off x="749824" y="1212137"/>
            <a:ext cx="114332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354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táo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táo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táo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cửa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đóng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hộp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táo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vậy</a:t>
            </a:r>
            <a:r>
              <a:rPr lang="en-US" sz="3200" b="1" dirty="0">
                <a:solidFill>
                  <a:srgbClr val="0070C0"/>
                </a:solidFill>
                <a:latin typeface="HP001 5 hàng" pitchFamily="34" charset="0"/>
                <a:cs typeface="Times New Roman" panose="02020603050405020304" pitchFamily="18" charset="0"/>
              </a:rPr>
              <a:t>? </a:t>
            </a:r>
            <a:endParaRPr lang="en-US" sz="3200" b="1" dirty="0">
              <a:solidFill>
                <a:srgbClr val="0070C0"/>
              </a:solidFill>
              <a:latin typeface="HP001 5 hàng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B5DCE7-27FA-0ACC-8191-2B24289378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4442" y="3008320"/>
            <a:ext cx="4210638" cy="3543795"/>
          </a:xfrm>
          <a:prstGeom prst="rect">
            <a:avLst/>
          </a:prstGeom>
        </p:spPr>
      </p:pic>
      <p:pic>
        <p:nvPicPr>
          <p:cNvPr id="11" name="Graphic 10" descr="Back with solid fill">
            <a:extLst>
              <a:ext uri="{FF2B5EF4-FFF2-40B4-BE49-F238E27FC236}">
                <a16:creationId xmlns:a16="http://schemas.microsoft.com/office/drawing/2014/main" id="{72643851-9A71-A42C-1AF8-7724FADEE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95080" y="3967492"/>
            <a:ext cx="1121339" cy="914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51E250-E684-98CA-52A6-1106F18658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6433" y="2937331"/>
            <a:ext cx="2563752" cy="3217939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2AA94E-4891-86B8-AEF2-BC1D74D849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77" b="98298" l="0" r="98817">
                        <a14:foregroundMark x1="28994" y1="10638" x2="83432" y2="92340"/>
                        <a14:foregroundMark x1="59763" y1="18723" x2="93491" y2="71064"/>
                        <a14:foregroundMark x1="46746" y1="6809" x2="87574" y2="48085"/>
                        <a14:foregroundMark x1="63314" y1="3404" x2="98817" y2="35319"/>
                        <a14:foregroundMark x1="26036" y1="1702" x2="62722" y2="69362"/>
                        <a14:foregroundMark x1="0" y1="19574" x2="56213" y2="98298"/>
                        <a14:foregroundMark x1="20710" y1="71064" x2="78698" y2="97872"/>
                        <a14:foregroundMark x1="18343" y1="90213" x2="98817" y2="90213"/>
                        <a14:backgroundMark x1="13586" y1="18806" x2="31314" y2="36336"/>
                        <a14:backgroundMark x1="592" y1="5957" x2="10679" y2="15931"/>
                        <a14:backgroundMark x1="97660" y1="91519" x2="98225" y2="92340"/>
                        <a14:backgroundMark x1="85337" y1="73608" x2="91511" y2="82581"/>
                        <a14:backgroundMark x1="19527" y1="17872" x2="19922" y2="17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0180" y="4320602"/>
            <a:ext cx="949170" cy="91922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785187" y="4077458"/>
            <a:ext cx="1424766" cy="112503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354</a:t>
            </a:r>
          </a:p>
        </p:txBody>
      </p:sp>
    </p:spTree>
    <p:extLst>
      <p:ext uri="{BB962C8B-B14F-4D97-AF65-F5344CB8AC3E}">
        <p14:creationId xmlns:p14="http://schemas.microsoft.com/office/powerpoint/2010/main" val="324053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1D8F8A-AAE9-56E1-B034-4CAA0FC8B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16" y="361795"/>
            <a:ext cx="1876053" cy="84501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E6A8F08-9A64-E55F-F477-A5DD1A4DBCF7}"/>
              </a:ext>
            </a:extLst>
          </p:cNvPr>
          <p:cNvSpPr/>
          <p:nvPr/>
        </p:nvSpPr>
        <p:spPr>
          <a:xfrm>
            <a:off x="2222469" y="665270"/>
            <a:ext cx="532660" cy="54153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HP001 5 hàng" pitchFamily="34" charset="0"/>
                <a:cs typeface="Times New Roman" panose="02020603050405020304" pitchFamily="18" charset="0"/>
              </a:rPr>
              <a:t>2</a:t>
            </a:r>
            <a:endParaRPr lang="en-US" sz="3200" b="1" dirty="0">
              <a:latin typeface="HP001 5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27BA83-C38C-6C14-0E46-708396394F82}"/>
              </a:ext>
            </a:extLst>
          </p:cNvPr>
          <p:cNvSpPr txBox="1"/>
          <p:nvPr/>
        </p:nvSpPr>
        <p:spPr>
          <a:xfrm>
            <a:off x="677093" y="2369254"/>
            <a:ext cx="415607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3200" b="1" i="0" u="sng" dirty="0" smtClean="0">
              <a:solidFill>
                <a:srgbClr val="002060"/>
              </a:solidFill>
              <a:effectLst/>
              <a:latin typeface="HP001 5 hàng" pitchFamily="34" charset="0"/>
            </a:endParaRPr>
          </a:p>
          <a:p>
            <a:pPr algn="ctr"/>
            <a:endParaRPr lang="en-US" sz="3200" b="1" u="sng" dirty="0">
              <a:solidFill>
                <a:srgbClr val="002060"/>
              </a:solidFill>
              <a:latin typeface="HP001 5 hàng" pitchFamily="34" charset="0"/>
            </a:endParaRPr>
          </a:p>
          <a:p>
            <a:pPr algn="ctr"/>
            <a:r>
              <a:rPr lang="en-US" sz="3200" b="1" i="0" u="sng" dirty="0" err="1" smtClean="0">
                <a:solidFill>
                  <a:srgbClr val="002060"/>
                </a:solidFill>
                <a:effectLst/>
                <a:latin typeface="HP001 5 hàng" pitchFamily="34" charset="0"/>
              </a:rPr>
              <a:t>Tóm</a:t>
            </a:r>
            <a:r>
              <a:rPr lang="en-US" sz="3200" b="1" i="0" u="sng" dirty="0" smtClean="0">
                <a:solidFill>
                  <a:srgbClr val="002060"/>
                </a:solidFill>
                <a:effectLst/>
                <a:latin typeface="HP001 5 hàng" pitchFamily="34" charset="0"/>
              </a:rPr>
              <a:t> </a:t>
            </a:r>
            <a:r>
              <a:rPr lang="en-US" sz="3200" b="1" i="0" u="sng" dirty="0" err="1">
                <a:solidFill>
                  <a:srgbClr val="002060"/>
                </a:solidFill>
                <a:effectLst/>
                <a:latin typeface="HP001 5 hàng" pitchFamily="34" charset="0"/>
              </a:rPr>
              <a:t>tắt</a:t>
            </a:r>
            <a:endParaRPr lang="en-US" sz="3200" b="1" i="0" u="sng" dirty="0">
              <a:solidFill>
                <a:srgbClr val="002060"/>
              </a:solidFill>
              <a:effectLst/>
              <a:latin typeface="HP001 5 hàng" pitchFamily="34" charset="0"/>
            </a:endParaRPr>
          </a:p>
          <a:p>
            <a:pPr algn="l"/>
            <a:r>
              <a:rPr lang="en-US" sz="3200" b="1" i="0" dirty="0">
                <a:solidFill>
                  <a:srgbClr val="002060"/>
                </a:solidFill>
                <a:effectLst/>
                <a:latin typeface="HP001 5 hàng" pitchFamily="34" charset="0"/>
              </a:rPr>
              <a:t>6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HP001 5 hàng" pitchFamily="34" charset="0"/>
              </a:rPr>
              <a:t>quả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HP001 5 hàng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HP001 5 hàng" pitchFamily="34" charset="0"/>
              </a:rPr>
              <a:t>táo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HP001 5 hàng" pitchFamily="34" charset="0"/>
              </a:rPr>
              <a:t>    : 1 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HP001 5 hàng" pitchFamily="34" charset="0"/>
              </a:rPr>
              <a:t>hộp</a:t>
            </a:r>
            <a:endParaRPr lang="en-US" sz="3200" b="1" i="0" dirty="0">
              <a:solidFill>
                <a:srgbClr val="002060"/>
              </a:solidFill>
              <a:effectLst/>
              <a:latin typeface="HP001 5 hàng" pitchFamily="34" charset="0"/>
            </a:endParaRPr>
          </a:p>
          <a:p>
            <a:pPr algn="l"/>
            <a:r>
              <a:rPr lang="en-US" sz="3200" b="1" i="0" dirty="0">
                <a:solidFill>
                  <a:srgbClr val="002060"/>
                </a:solidFill>
                <a:effectLst/>
                <a:latin typeface="HP001 5 hàng" pitchFamily="34" charset="0"/>
              </a:rPr>
              <a:t>354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HP001 5 hàng" pitchFamily="34" charset="0"/>
              </a:rPr>
              <a:t>quả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HP001 5 hàng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HP001 5 hàng" pitchFamily="34" charset="0"/>
              </a:rPr>
              <a:t>táo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HP001 5 hàng" pitchFamily="34" charset="0"/>
              </a:rPr>
              <a:t>: …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HP001 5 hàng" pitchFamily="34" charset="0"/>
              </a:rPr>
              <a:t>hộp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HP001 5 hàng" pitchFamily="34" charset="0"/>
              </a:rPr>
              <a:t>?</a:t>
            </a:r>
          </a:p>
          <a:p>
            <a:r>
              <a:rPr lang="en-US" sz="3200" b="1" i="0" dirty="0">
                <a:solidFill>
                  <a:srgbClr val="002060"/>
                </a:solidFill>
                <a:effectLst/>
                <a:latin typeface="HP001 5 hàng" pitchFamily="34" charset="0"/>
              </a:rPr>
              <a:t/>
            </a:r>
            <a:br>
              <a:rPr lang="en-US" sz="3200" b="1" i="0" dirty="0">
                <a:solidFill>
                  <a:srgbClr val="002060"/>
                </a:solidFill>
                <a:effectLst/>
                <a:latin typeface="HP001 5 hàng" pitchFamily="34" charset="0"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  <a:latin typeface="HP001 5 hàng" pitchFamily="34" charset="0"/>
              </a:rPr>
              <a:t/>
            </a:r>
            <a:br>
              <a:rPr lang="en-US" sz="3200" b="1" i="0" dirty="0">
                <a:solidFill>
                  <a:srgbClr val="002060"/>
                </a:solidFill>
                <a:effectLst/>
                <a:latin typeface="HP001 5 hàng" pitchFamily="34" charset="0"/>
              </a:rPr>
            </a:br>
            <a:endParaRPr lang="en-US" sz="3200" b="1" dirty="0">
              <a:solidFill>
                <a:srgbClr val="002060"/>
              </a:solidFill>
              <a:latin typeface="HP001 5 hàng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E7EB90-C84F-76C9-7579-5A943A4B4A69}"/>
              </a:ext>
            </a:extLst>
          </p:cNvPr>
          <p:cNvSpPr txBox="1"/>
          <p:nvPr/>
        </p:nvSpPr>
        <p:spPr>
          <a:xfrm>
            <a:off x="4716817" y="2531552"/>
            <a:ext cx="6824708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3200" b="1" i="0" dirty="0" smtClean="0">
              <a:solidFill>
                <a:srgbClr val="FF0000"/>
              </a:solidFill>
              <a:effectLst/>
              <a:latin typeface="HP001 5 hàng" pitchFamily="34" charset="0"/>
            </a:endParaRPr>
          </a:p>
          <a:p>
            <a:pPr algn="ctr"/>
            <a:r>
              <a:rPr lang="vi-VN" sz="3200" b="1" i="0" dirty="0" smtClean="0">
                <a:solidFill>
                  <a:srgbClr val="FF0000"/>
                </a:solidFill>
                <a:effectLst/>
                <a:latin typeface="HP001 5 hàng" pitchFamily="34" charset="0"/>
              </a:rPr>
              <a:t>Bài 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HP001 5 hàng" pitchFamily="34" charset="0"/>
              </a:rPr>
              <a:t>giải</a:t>
            </a:r>
          </a:p>
          <a:p>
            <a:pPr algn="ctr">
              <a:lnSpc>
                <a:spcPct val="150000"/>
              </a:lnSpc>
            </a:pPr>
            <a:r>
              <a:rPr lang="vi-VN" sz="3200" b="1" i="0" dirty="0">
                <a:solidFill>
                  <a:srgbClr val="FF0000"/>
                </a:solidFill>
                <a:effectLst/>
                <a:latin typeface="HP001 5 hàng" pitchFamily="34" charset="0"/>
              </a:rPr>
              <a:t>Cửa hàng đóng được số hộp táo là:</a:t>
            </a:r>
          </a:p>
          <a:p>
            <a:pPr algn="ctr">
              <a:lnSpc>
                <a:spcPct val="150000"/>
              </a:lnSpc>
            </a:pPr>
            <a:r>
              <a:rPr lang="vi-VN" sz="3200" b="1" i="0" dirty="0">
                <a:solidFill>
                  <a:srgbClr val="FF0000"/>
                </a:solidFill>
                <a:effectLst/>
                <a:latin typeface="HP001 5 hàng" pitchFamily="34" charset="0"/>
              </a:rPr>
              <a:t>354 : 6 = 59 (hộp)</a:t>
            </a:r>
          </a:p>
          <a:p>
            <a:pPr algn="ctr">
              <a:lnSpc>
                <a:spcPct val="150000"/>
              </a:lnSpc>
            </a:pPr>
            <a:r>
              <a:rPr lang="en-US" sz="3200" b="1" i="0" dirty="0">
                <a:solidFill>
                  <a:srgbClr val="FF0000"/>
                </a:solidFill>
                <a:effectLst/>
                <a:latin typeface="HP001 5 hàng" pitchFamily="34" charset="0"/>
              </a:rPr>
              <a:t>                 </a:t>
            </a:r>
            <a:r>
              <a:rPr lang="vi-VN" sz="3200" b="1" i="0" u="sng" dirty="0">
                <a:solidFill>
                  <a:srgbClr val="FF0000"/>
                </a:solidFill>
                <a:effectLst/>
                <a:latin typeface="HP001 5 hàng" pitchFamily="34" charset="0"/>
              </a:rPr>
              <a:t>Đáp số: 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HP001 5 hàng" pitchFamily="34" charset="0"/>
              </a:rPr>
              <a:t>59 hộp.</a:t>
            </a:r>
          </a:p>
          <a:p>
            <a:r>
              <a:rPr lang="vi-VN" sz="3200" b="1" i="0" dirty="0">
                <a:solidFill>
                  <a:srgbClr val="000000"/>
                </a:solidFill>
                <a:effectLst/>
                <a:latin typeface="HP001 5 hàng" pitchFamily="34" charset="0"/>
              </a:rPr>
              <a:t/>
            </a:r>
            <a:br>
              <a:rPr lang="vi-VN" sz="3200" b="1" i="0" dirty="0">
                <a:solidFill>
                  <a:srgbClr val="000000"/>
                </a:solidFill>
                <a:effectLst/>
                <a:latin typeface="HP001 5 hàng" pitchFamily="34" charset="0"/>
              </a:rPr>
            </a:br>
            <a:r>
              <a:rPr lang="vi-VN" sz="3200" b="1" i="0" dirty="0">
                <a:solidFill>
                  <a:srgbClr val="000000"/>
                </a:solidFill>
                <a:effectLst/>
                <a:latin typeface="HP001 5 hàng" pitchFamily="34" charset="0"/>
              </a:rPr>
              <a:t/>
            </a:r>
            <a:br>
              <a:rPr lang="vi-VN" sz="3200" b="1" i="0" dirty="0">
                <a:solidFill>
                  <a:srgbClr val="000000"/>
                </a:solidFill>
                <a:effectLst/>
                <a:latin typeface="HP001 5 hàng" pitchFamily="34" charset="0"/>
              </a:rPr>
            </a:br>
            <a:endParaRPr lang="en-US" sz="3200" b="1" dirty="0">
              <a:latin typeface="HP001 5 hàng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1B31FA-C87E-4BBC-F3FE-5A7C67C792A3}"/>
              </a:ext>
            </a:extLst>
          </p:cNvPr>
          <p:cNvSpPr txBox="1"/>
          <p:nvPr/>
        </p:nvSpPr>
        <p:spPr>
          <a:xfrm>
            <a:off x="678033" y="1292036"/>
            <a:ext cx="889320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HP001 5 hàng" pitchFamily="34" charset="0"/>
              </a:rPr>
              <a:t>Muốn tìm số hộp táo đóng được ta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HP001 5 hàng" pitchFamily="34" charset="0"/>
              </a:rPr>
              <a:t>làm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HP001 5 hàng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HP001 5 hàng" pitchFamily="34" charset="0"/>
              </a:rPr>
              <a:t>thế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HP001 5 hàng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HP001 5 hàng" pitchFamily="34" charset="0"/>
              </a:rPr>
              <a:t>nào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HP001 5 hàng" pitchFamily="34" charset="0"/>
              </a:rPr>
              <a:t>?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HP001 5 hàng" pitchFamily="34" charset="0"/>
              </a:rPr>
              <a:t/>
            </a:r>
            <a:br>
              <a:rPr lang="vi-VN" sz="3200" b="1" i="0" dirty="0">
                <a:solidFill>
                  <a:srgbClr val="000000"/>
                </a:solidFill>
                <a:effectLst/>
                <a:latin typeface="HP001 5 hàng" pitchFamily="34" charset="0"/>
              </a:rPr>
            </a:br>
            <a:r>
              <a:rPr lang="en-US" sz="3200" b="1" dirty="0" smtClean="0">
                <a:solidFill>
                  <a:srgbClr val="000000"/>
                </a:solidFill>
                <a:latin typeface="HP001 5 hàng" pitchFamily="34" charset="0"/>
              </a:rPr>
              <a:t>Ta </a:t>
            </a:r>
            <a:r>
              <a:rPr lang="en-US" sz="3200" b="1" dirty="0" err="1" smtClean="0">
                <a:solidFill>
                  <a:srgbClr val="000000"/>
                </a:solidFill>
                <a:latin typeface="HP001 5 hàng" pitchFamily="34" charset="0"/>
              </a:rPr>
              <a:t>lấy</a:t>
            </a:r>
            <a:r>
              <a:rPr lang="en-US" sz="3200" b="1" dirty="0" smtClean="0">
                <a:solidFill>
                  <a:srgbClr val="000000"/>
                </a:solidFill>
                <a:latin typeface="HP001 5 hàng" pitchFamily="34" charset="0"/>
              </a:rPr>
              <a:t> 354 chia </a:t>
            </a:r>
            <a:r>
              <a:rPr lang="en-US" sz="3200" b="1" dirty="0" err="1" smtClean="0">
                <a:solidFill>
                  <a:srgbClr val="000000"/>
                </a:solidFill>
                <a:latin typeface="HP001 5 hàng" pitchFamily="34" charset="0"/>
              </a:rPr>
              <a:t>cho</a:t>
            </a:r>
            <a:r>
              <a:rPr lang="en-US" sz="3200" b="1" dirty="0" smtClean="0">
                <a:solidFill>
                  <a:srgbClr val="000000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HP001 5 hàng" pitchFamily="34" charset="0"/>
              </a:rPr>
              <a:t>số</a:t>
            </a:r>
            <a:r>
              <a:rPr lang="en-US" sz="3200" b="1" dirty="0" smtClean="0">
                <a:solidFill>
                  <a:srgbClr val="000000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HP001 5 hàng" pitchFamily="34" charset="0"/>
              </a:rPr>
              <a:t>quả</a:t>
            </a:r>
            <a:r>
              <a:rPr lang="en-US" sz="3200" b="1" dirty="0" smtClean="0">
                <a:solidFill>
                  <a:srgbClr val="000000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HP001 5 hàng" pitchFamily="34" charset="0"/>
              </a:rPr>
              <a:t>táo</a:t>
            </a:r>
            <a:r>
              <a:rPr lang="en-US" sz="3200" b="1" dirty="0" smtClean="0">
                <a:solidFill>
                  <a:srgbClr val="000000"/>
                </a:solidFill>
                <a:latin typeface="HP001 5 hàng" pitchFamily="34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HP001 5 hàng" pitchFamily="34" charset="0"/>
              </a:rPr>
              <a:t>trong</a:t>
            </a:r>
            <a:r>
              <a:rPr lang="en-US" sz="3200" b="1" dirty="0" smtClean="0">
                <a:solidFill>
                  <a:srgbClr val="000000"/>
                </a:solidFill>
                <a:latin typeface="HP001 5 hàng" pitchFamily="34" charset="0"/>
              </a:rPr>
              <a:t> 1 </a:t>
            </a:r>
            <a:r>
              <a:rPr lang="en-US" sz="3200" b="1" dirty="0" err="1" smtClean="0">
                <a:solidFill>
                  <a:srgbClr val="000000"/>
                </a:solidFill>
                <a:latin typeface="HP001 5 hàng" pitchFamily="34" charset="0"/>
              </a:rPr>
              <a:t>hộp</a:t>
            </a:r>
            <a:endParaRPr lang="en-US" sz="3200" b="1" dirty="0">
              <a:latin typeface="HP001 5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72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BA75D8-EC48-10F9-7617-DBE79998D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88" y="368814"/>
            <a:ext cx="1876053" cy="84501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D2536E9-6BF4-9955-2160-5982E17E5A79}"/>
              </a:ext>
            </a:extLst>
          </p:cNvPr>
          <p:cNvSpPr/>
          <p:nvPr/>
        </p:nvSpPr>
        <p:spPr>
          <a:xfrm>
            <a:off x="2222469" y="665270"/>
            <a:ext cx="532660" cy="541538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89241B-B99F-BD02-1B76-5315E0A1C27D}"/>
              </a:ext>
            </a:extLst>
          </p:cNvPr>
          <p:cNvSpPr txBox="1"/>
          <p:nvPr/>
        </p:nvSpPr>
        <p:spPr>
          <a:xfrm>
            <a:off x="2755129" y="755374"/>
            <a:ext cx="902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  <a:latin typeface="Nunito Black" pitchFamily="2" charset="0"/>
              </a:rPr>
              <a:t>Số?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F7C6A3-5D42-6605-9A0C-494150C903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4" b="90000" l="3757" r="89945">
                        <a14:foregroundMark x1="7956" y1="16897" x2="32265" y2="18276"/>
                        <a14:foregroundMark x1="32265" y1="18276" x2="32376" y2="18276"/>
                        <a14:foregroundMark x1="27293" y1="19655" x2="36022" y2="21379"/>
                        <a14:foregroundMark x1="36022" y1="21379" x2="38122" y2="23276"/>
                        <a14:foregroundMark x1="36906" y1="21724" x2="45525" y2="30345"/>
                        <a14:foregroundMark x1="45525" y1="30345" x2="48398" y2="31724"/>
                        <a14:foregroundMark x1="62873" y1="33793" x2="73149" y2="22586"/>
                        <a14:foregroundMark x1="5304" y1="58793" x2="15249" y2="59483"/>
                        <a14:foregroundMark x1="6409" y1="35172" x2="15470" y2="33621"/>
                        <a14:foregroundMark x1="22099" y1="40690" x2="38674" y2="41724"/>
                        <a14:foregroundMark x1="38674" y1="41724" x2="46077" y2="38448"/>
                        <a14:foregroundMark x1="19116" y1="60690" x2="25525" y2="60517"/>
                        <a14:foregroundMark x1="25525" y1="60517" x2="38122" y2="66034"/>
                        <a14:foregroundMark x1="38122" y1="66034" x2="46630" y2="73966"/>
                        <a14:foregroundMark x1="53370" y1="80172" x2="69171" y2="85862"/>
                        <a14:foregroundMark x1="69171" y1="85862" x2="73591" y2="85690"/>
                        <a14:foregroundMark x1="26519" y1="59483" x2="37790" y2="65172"/>
                        <a14:foregroundMark x1="37348" y1="63793" x2="31381" y2="60862"/>
                        <a14:foregroundMark x1="25856" y1="62759" x2="36685" y2="67241"/>
                        <a14:foregroundMark x1="25635" y1="60690" x2="28840" y2="63621"/>
                        <a14:foregroundMark x1="3757" y1="78621" x2="7293" y2="81552"/>
                        <a14:foregroundMark x1="88398" y1="61552" x2="88840" y2="53966"/>
                        <a14:foregroundMark x1="79006" y1="7759" x2="84862" y2="10517"/>
                        <a14:foregroundMark x1="84862" y1="10517" x2="85414" y2="10345"/>
                        <a14:foregroundMark x1="88508" y1="7414" x2="88508" y2="7414"/>
                        <a14:foregroundMark x1="64862" y1="31724" x2="62431" y2="37931"/>
                        <a14:foregroundMark x1="58564" y1="46207" x2="59779" y2="44310"/>
                        <a14:foregroundMark x1="61547" y1="35690" x2="66077" y2="27931"/>
                        <a14:foregroundMark x1="66077" y1="27931" x2="73149" y2="21724"/>
                        <a14:foregroundMark x1="76354" y1="18621" x2="76354" y2="18621"/>
                        <a14:foregroundMark x1="77459" y1="38448" x2="77459" y2="38448"/>
                        <a14:foregroundMark x1="78343" y1="83621" x2="78343" y2="83621"/>
                        <a14:foregroundMark x1="77901" y1="84483" x2="79890" y2="85862"/>
                        <a14:foregroundMark x1="51823" y1="38966" x2="61989" y2="52759"/>
                        <a14:foregroundMark x1="61989" y1="52759" x2="70608" y2="58276"/>
                        <a14:foregroundMark x1="55580" y1="53448" x2="51492" y2="62931"/>
                        <a14:foregroundMark x1="51492" y1="62931" x2="50166" y2="77759"/>
                        <a14:foregroundMark x1="4309" y1="87586" x2="12155" y2="87759"/>
                        <a14:foregroundMark x1="16906" y1="88448" x2="46851" y2="81207"/>
                        <a14:foregroundMark x1="25083" y1="88448" x2="36243" y2="86552"/>
                        <a14:foregroundMark x1="24420" y1="87931" x2="28950" y2="87759"/>
                        <a14:foregroundMark x1="21326" y1="88276" x2="28066" y2="88448"/>
                        <a14:foregroundMark x1="28066" y1="88448" x2="32928" y2="87586"/>
                        <a14:foregroundMark x1="22431" y1="89483" x2="32155" y2="87931"/>
                        <a14:foregroundMark x1="19558" y1="88966" x2="23094" y2="88966"/>
                        <a14:foregroundMark x1="36685" y1="20862" x2="31050" y2="18621"/>
                        <a14:foregroundMark x1="28619" y1="17931" x2="36354" y2="21207"/>
                        <a14:foregroundMark x1="32928" y1="19310" x2="36906" y2="20345"/>
                        <a14:foregroundMark x1="32597" y1="18621" x2="37680" y2="21724"/>
                        <a14:foregroundMark x1="26630" y1="20345" x2="37348" y2="24138"/>
                        <a14:foregroundMark x1="78343" y1="40345" x2="78343" y2="40345"/>
                        <a14:foregroundMark x1="74144" y1="17931" x2="74586" y2="20345"/>
                        <a14:foregroundMark x1="74365" y1="24655" x2="74365" y2="24655"/>
                        <a14:foregroundMark x1="84199" y1="50517" x2="86519" y2="50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1641" y="1206808"/>
            <a:ext cx="8461306" cy="5524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6E3A49-7767-E9C1-7E9C-C486024CC804}"/>
              </a:ext>
            </a:extLst>
          </p:cNvPr>
          <p:cNvSpPr/>
          <p:nvPr/>
        </p:nvSpPr>
        <p:spPr>
          <a:xfrm>
            <a:off x="8477763" y="1981225"/>
            <a:ext cx="891292" cy="53160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138g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E733F67-97A4-6ADB-E554-9D202445F4D1}"/>
              </a:ext>
            </a:extLst>
          </p:cNvPr>
          <p:cNvSpPr/>
          <p:nvPr/>
        </p:nvSpPr>
        <p:spPr>
          <a:xfrm>
            <a:off x="8464279" y="2991758"/>
            <a:ext cx="1333729" cy="71812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33 phút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F536F96-613C-3EC2-319E-6A437FC85617}"/>
              </a:ext>
            </a:extLst>
          </p:cNvPr>
          <p:cNvSpPr/>
          <p:nvPr/>
        </p:nvSpPr>
        <p:spPr>
          <a:xfrm>
            <a:off x="8545384" y="5415793"/>
            <a:ext cx="1198486" cy="718129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52 ml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35E328-2644-A977-F09B-23ECC423AB8A}"/>
              </a:ext>
            </a:extLst>
          </p:cNvPr>
          <p:cNvSpPr txBox="1"/>
          <p:nvPr/>
        </p:nvSpPr>
        <p:spPr>
          <a:xfrm>
            <a:off x="657314" y="1241745"/>
            <a:ext cx="1000998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2060"/>
                </a:solidFill>
                <a:effectLst/>
                <a:latin typeface="OpenSans"/>
              </a:rPr>
              <a:t>Muốn giảm một số đi bao nhiêu lần thì ta làm thế nào?</a:t>
            </a:r>
            <a:br>
              <a:rPr lang="en-US" sz="2800" b="1" i="0">
                <a:solidFill>
                  <a:srgbClr val="002060"/>
                </a:solidFill>
                <a:effectLst/>
                <a:latin typeface="OpenSans"/>
              </a:rPr>
            </a:br>
            <a:r>
              <a:rPr lang="en-US" sz="2800" b="1" i="0">
                <a:solidFill>
                  <a:srgbClr val="002060"/>
                </a:solidFill>
                <a:effectLst/>
                <a:latin typeface="OpenSans"/>
              </a:rPr>
              <a:t/>
            </a:r>
            <a:br>
              <a:rPr lang="en-US" sz="2800" b="1" i="0">
                <a:solidFill>
                  <a:srgbClr val="002060"/>
                </a:solidFill>
                <a:effectLst/>
                <a:latin typeface="OpenSans"/>
              </a:rPr>
            </a:br>
            <a:endParaRPr lang="en-US" sz="2800" b="1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E6BE00-2869-D3DD-4728-717326006A6D}"/>
              </a:ext>
            </a:extLst>
          </p:cNvPr>
          <p:cNvSpPr txBox="1"/>
          <p:nvPr/>
        </p:nvSpPr>
        <p:spPr>
          <a:xfrm>
            <a:off x="665951" y="1658242"/>
            <a:ext cx="106117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>
                <a:solidFill>
                  <a:srgbClr val="002060"/>
                </a:solidFill>
                <a:effectLst/>
                <a:latin typeface="OpenSans"/>
              </a:rPr>
              <a:t>Muốn giảm một số đi bao nhiêu lần thì ta lấy số đó chia cho số lần.</a:t>
            </a:r>
            <a:br>
              <a:rPr lang="en-US" sz="2800" b="1" i="0">
                <a:solidFill>
                  <a:srgbClr val="002060"/>
                </a:solidFill>
                <a:effectLst/>
                <a:latin typeface="OpenSans"/>
              </a:rPr>
            </a:br>
            <a:r>
              <a:rPr lang="en-US" sz="2800" b="1" i="0">
                <a:solidFill>
                  <a:srgbClr val="002060"/>
                </a:solidFill>
                <a:effectLst/>
                <a:latin typeface="OpenSans"/>
              </a:rPr>
              <a:t/>
            </a:r>
            <a:br>
              <a:rPr lang="en-US" sz="2800" b="1" i="0">
                <a:solidFill>
                  <a:srgbClr val="002060"/>
                </a:solidFill>
                <a:effectLst/>
                <a:latin typeface="OpenSans"/>
              </a:rPr>
            </a:br>
            <a:endParaRPr lang="en-US" sz="28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00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1" grpId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05180" y="1580629"/>
            <a:ext cx="5733942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219170"/>
            <a:r>
              <a:rPr lang="en-US" sz="7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Đi</a:t>
            </a:r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tìm</a:t>
            </a:r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72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cọp</a:t>
            </a:r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con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7971" y="3405051"/>
            <a:ext cx="2846577" cy="26450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5" y="841752"/>
            <a:ext cx="3924300" cy="1981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89" y="3405051"/>
            <a:ext cx="3580312" cy="237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5367935" y="3824695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20389" y="3714750"/>
              <a:ext cx="822581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/>
              <a:r>
                <a:rPr lang="en-US" sz="2667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B. 103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3" y="5702305"/>
            <a:ext cx="977900" cy="9779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3754560" y="1092203"/>
            <a:ext cx="39244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816 : 8 = ?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811138" y="5200777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13174" y="3714750"/>
              <a:ext cx="83700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/>
              <a:r>
                <a:rPr lang="en-US" sz="2667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C. 104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922277" y="5292789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13177" y="3714750"/>
              <a:ext cx="83700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/>
              <a:r>
                <a:rPr lang="en-US" sz="2667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A. 102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90088" y="4038601"/>
            <a:ext cx="1421709" cy="136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60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6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6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6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6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1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86 2.09877E-6 -0.23889 0.00802 -0.24282 0.0179 C -0.24699 0.02901 -0.24907 0.04197 -0.25092 0.05494 C -0.25301 0.0679 -0.25092 0.07901 -0.24907 0.09105 C -0.24699 0.10216 -0.24398 0.11389 -0.23657 0.12407 C -0.23078 0.13395 -0.22083 0.14197 -0.20949 0.14815 C -0.1993 0.15401 -0.18703 0.15802 -0.17523 0.15987 C -0.16296 0.16203 -0.15092 0.16203 -0.13958 0.15987 C -0.12754 0.15802 -0.11643 0.15308 -0.10764 0.14506 C -0.09791 0.13796 -0.09004 0.12901 -0.08611 0.1179 C -0.08125 0.10802 -0.07939 0.09413 -0.07939 0.08302 C -0.07801 0.07191 -0.07939 0.05895 -0.08449 0.04784 C -0.08912 0.03796 -0.09791 0.02994 -0.11018 0.02592 C -0.12268 0.02284 -0.13495 0.02685 -0.14282 0.03395 C -0.14977 0.04105 -0.15486 0.05185 -0.15625 0.06512 C -0.15625 0.07808 -0.15486 0.09012 -0.14977 0.1 C -0.14467 0.10987 -0.14606 0.11203 -0.12569 0.125 C -0.10764 0.13889 -0.08912 0.13487 -0.07801 0.13611 C -0.06713 0.13611 -0.0581 0.1321 -0.04676 0.12808 C -0.03426 0.12315 -0.0243 0.11389 -0.01713 0.10586 C -0.01018 0.09815 -0.0076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1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7 L -0.03264 -0.14722 C -0.03941 -0.18025 -0.04948 -0.19815 -0.06042 -0.19815 C -0.0724 -0.19815 -0.08212 -0.18025 -0.08872 -0.14722 L -0.12101 3.7037E-7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9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-0.03268 -0.14722 C -0.03945 -0.18032 -0.04948 -0.19815 -0.06041 -0.19815 C -0.07226 -0.19815 -0.08216 -0.18032 -0.08867 -0.14722 L -0.12096 7.40741E-7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-0.03268 -0.14722 C -0.03945 -0.18032 -0.04947 -0.19814 -0.06041 -0.19814 C -0.07226 -0.19814 -0.08216 -0.18032 -0.08867 -0.14722 L -0.12096 -3.7037E-6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4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103" y="4298101"/>
            <a:ext cx="977900" cy="97790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5187492" y="3888587"/>
            <a:ext cx="1518107" cy="1479428"/>
            <a:chOff x="842620" y="3341516"/>
            <a:chExt cx="1138580" cy="110957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900096" y="3577756"/>
              <a:ext cx="886301" cy="684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/>
              <a:r>
                <a:rPr lang="en-US" sz="2667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B. 103 </a:t>
              </a:r>
            </a:p>
            <a:p>
              <a:pPr algn="ctr" defTabSz="1219170"/>
              <a:r>
                <a:rPr lang="en-US" sz="2667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sz="2667" b="1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dư</a:t>
              </a:r>
              <a:r>
                <a:rPr lang="en-US" sz="2667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2)</a:t>
              </a:r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899" y="5"/>
            <a:ext cx="8086692" cy="262512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35160">
            <a:off x="12535595" y="739806"/>
            <a:ext cx="698291" cy="443705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5307" y="2634397"/>
            <a:ext cx="1421709" cy="1361211"/>
          </a:xfrm>
          <a:prstGeom prst="rect">
            <a:avLst/>
          </a:prstGeom>
        </p:spPr>
      </p:pic>
      <p:pic>
        <p:nvPicPr>
          <p:cNvPr id="69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00000" y="4091603"/>
            <a:ext cx="812800" cy="812800"/>
          </a:xfrm>
          <a:prstGeom prst="rect">
            <a:avLst/>
          </a:prstGeom>
        </p:spPr>
      </p:pic>
      <p:pic>
        <p:nvPicPr>
          <p:cNvPr id="70" name="magic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739.8568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00000" y="1922189"/>
            <a:ext cx="812800" cy="812800"/>
          </a:xfrm>
          <a:prstGeom prst="rect">
            <a:avLst/>
          </a:prstGeom>
        </p:spPr>
      </p:pic>
      <p:pic>
        <p:nvPicPr>
          <p:cNvPr id="72" name="chon sai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261.816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00000" y="2819400"/>
            <a:ext cx="812800" cy="812800"/>
          </a:xfrm>
          <a:prstGeom prst="rect">
            <a:avLst/>
          </a:prstGeom>
        </p:spPr>
      </p:pic>
      <p:pic>
        <p:nvPicPr>
          <p:cNvPr id="73" name="vui mung nhay.wma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00000" y="5304123"/>
            <a:ext cx="812800" cy="81280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4051387" y="1030559"/>
            <a:ext cx="39244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6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620 : 6 = ?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922161" y="5294199"/>
            <a:ext cx="1518107" cy="1479428"/>
            <a:chOff x="842620" y="3341516"/>
            <a:chExt cx="1138580" cy="110957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13177" y="3714750"/>
              <a:ext cx="83700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/>
              <a:r>
                <a:rPr lang="en-US" sz="2667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A. 102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037784" y="5304123"/>
            <a:ext cx="1518107" cy="1479428"/>
            <a:chOff x="842620" y="3341516"/>
            <a:chExt cx="1138580" cy="1109571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11" t="21481" r="25741" b="21852"/>
            <a:stretch/>
          </p:blipFill>
          <p:spPr>
            <a:xfrm>
              <a:off x="842620" y="3341516"/>
              <a:ext cx="1138580" cy="110957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913174" y="3714750"/>
              <a:ext cx="837008" cy="3770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/>
              <a:r>
                <a:rPr lang="en-US" sz="2667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C. 104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629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6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6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6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6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1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152 -0.00803 C -0.22963 2.09877E-6 -0.23865 0.00802 -0.24282 0.0179 C -0.24676 0.02901 -0.24884 0.04197 -0.25069 0.05494 C -0.25301 0.0679 -0.25069 0.07901 -0.24884 0.09105 C -0.24676 0.10216 -0.24375 0.11389 -0.23657 0.12407 C -0.23055 0.13395 -0.2206 0.14197 -0.20949 0.14815 C -0.1993 0.15401 -0.18703 0.15802 -0.175 0.15987 C -0.16273 0.16203 -0.15069 0.16203 -0.13958 0.15987 C -0.12754 0.15802 -0.11643 0.15308 -0.1074 0.14506 C -0.09814 0.13796 -0.09004 0.12901 -0.08588 0.1179 C -0.08102 0.10802 -0.07916 0.09413 -0.07916 0.08302 C -0.07801 0.07191 -0.07916 0.05895 -0.08426 0.04784 C -0.08912 0.03796 -0.09814 0.02994 -0.11018 0.02592 C -0.12245 0.02284 -0.13472 0.02685 -0.14259 0.03395 C -0.14977 0.04105 -0.15486 0.05185 -0.15602 0.06512 C -0.15602 0.07808 -0.15486 0.09012 -0.14977 0.1 C -0.14467 0.10987 -0.14583 0.11203 -0.12546 0.125 C -0.1074 0.13889 -0.08912 0.13487 -0.07801 0.13611 C -0.06689 0.13611 -0.05787 0.1321 -0.04676 0.12808 C -0.03426 0.12315 -0.0243 0.11389 -0.01713 0.10586 C -0.00995 0.09815 -0.0074 0.08796 -0.00324 0.07191 C -3.33333E-6 0.05586 -3.33333E-6 0.04784 -3.33333E-6 0.03611 C -3.33333E-6 0.02407 -3.33333E-6 0.01203 -3.33333E-6 2.09877E-6 " pathEditMode="relative" rAng="0" ptsTypes="AAAAAAAAAAAAAAAAAAAAAAA">
                                      <p:cBhvr>
                                        <p:cTn id="41" dur="6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0" y="8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03268 -0.14722 C -0.03932 -0.18033 -0.04948 -0.19815 -0.06042 -0.19815 C -0.07227 -0.19815 -0.08216 -0.18033 -0.08867 -0.14722 L -0.12109 1.48148E-6 " pathEditMode="relative" rAng="0" ptsTypes="AAA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058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037E-7 3.7037E-7 L -0.03264 -0.14722 C -0.03935 -0.18025 -0.04954 -0.19815 -0.06042 -0.19815 C -0.07245 -0.19815 -0.08218 -0.18025 -0.08866 -0.14722 L -0.12107 3.7037E-7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65" y="-9907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-0.03268 -0.14722 C -0.03945 -0.18032 -0.04947 -0.19815 -0.06041 -0.19815 C -0.07226 -0.19815 -0.08216 -0.18032 -0.08867 -0.14722 L -0.12096 0 " pathEditMode="relative" rAng="0" ptsTypes="AAAAA">
                                      <p:cBhvr>
                                        <p:cTn id="7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-9907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01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100000">
                <p:cTn id="76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C4ED8F-D219-7A3F-432F-C5B56F088406}"/>
              </a:ext>
            </a:extLst>
          </p:cNvPr>
          <p:cNvSpPr txBox="1"/>
          <p:nvPr/>
        </p:nvSpPr>
        <p:spPr>
          <a:xfrm>
            <a:off x="1371601" y="1141434"/>
            <a:ext cx="996526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HP001 5 hàng" pitchFamily="34" charset="0"/>
              </a:rPr>
              <a:t>Thứ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HP001 5 hàng" pitchFamily="34" charset="0"/>
              </a:rPr>
              <a:t>hai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HP001 5 hàng" pitchFamily="34" charset="0"/>
              </a:rPr>
              <a:t>,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HP001 5 hàng" pitchFamily="34" charset="0"/>
              </a:rPr>
              <a:t>ngày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HP001 5 hàng" pitchFamily="34" charset="0"/>
              </a:rPr>
              <a:t> 11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HP001 5 hàng" pitchFamily="34" charset="0"/>
              </a:rPr>
              <a:t>tháng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HP001 5 hàng" pitchFamily="34" charset="0"/>
              </a:rPr>
              <a:t> 12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HP001 5 hàng" pitchFamily="34" charset="0"/>
              </a:rPr>
              <a:t>năm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HP001 5 hàng" pitchFamily="34" charset="0"/>
              </a:rPr>
              <a:t> 2023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HP001 5 hàng" pitchFamily="34" charset="0"/>
              </a:rPr>
              <a:t> </a:t>
            </a:r>
            <a:r>
              <a:rPr lang="en-US" sz="3600" b="1" u="sng" dirty="0" err="1">
                <a:solidFill>
                  <a:schemeClr val="accent6">
                    <a:lumMod val="50000"/>
                  </a:schemeClr>
                </a:solidFill>
                <a:latin typeface="HP001 5 hàng" pitchFamily="34" charset="0"/>
              </a:rPr>
              <a:t>Toán</a:t>
            </a:r>
            <a:endParaRPr lang="en-US" sz="3600" b="1" u="sng" dirty="0">
              <a:solidFill>
                <a:schemeClr val="accent6">
                  <a:lumMod val="50000"/>
                </a:schemeClr>
              </a:solidFill>
              <a:latin typeface="HP001 5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639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693CEC-781F-31E3-51C4-AD244CDA1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4785" r="94737">
                        <a14:foregroundMark x1="14354" y1="30328" x2="60287" y2="22951"/>
                        <a14:foregroundMark x1="5263" y1="27869" x2="18182" y2="73770"/>
                        <a14:foregroundMark x1="70813" y1="18033" x2="86603" y2="41803"/>
                        <a14:foregroundMark x1="91388" y1="17213" x2="92823" y2="18033"/>
                        <a14:foregroundMark x1="94737" y1="14754" x2="94737" y2="14754"/>
                        <a14:foregroundMark x1="39234" y1="54098" x2="75598" y2="45082"/>
                        <a14:foregroundMark x1="71770" y1="48361" x2="79426" y2="48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7715" y="1322830"/>
            <a:ext cx="1805127" cy="11622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302159-364E-81C3-B2D1-4B1A006B8798}"/>
              </a:ext>
            </a:extLst>
          </p:cNvPr>
          <p:cNvSpPr txBox="1"/>
          <p:nvPr/>
        </p:nvSpPr>
        <p:spPr>
          <a:xfrm>
            <a:off x="2853911" y="1224066"/>
            <a:ext cx="6865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ba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C4ED8F-D219-7A3F-432F-C5B56F088406}"/>
              </a:ext>
            </a:extLst>
          </p:cNvPr>
          <p:cNvSpPr txBox="1"/>
          <p:nvPr/>
        </p:nvSpPr>
        <p:spPr>
          <a:xfrm>
            <a:off x="1371601" y="111697"/>
            <a:ext cx="9965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prstClr val="black"/>
                </a:solidFill>
                <a:latin typeface="HP001 5 hàng" pitchFamily="34" charset="0"/>
              </a:rPr>
              <a:t>Thứ</a:t>
            </a:r>
            <a:r>
              <a:rPr lang="en-US" sz="3600" b="1" dirty="0"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HP001 5 hàng" pitchFamily="34" charset="0"/>
              </a:rPr>
              <a:t>hai</a:t>
            </a:r>
            <a:r>
              <a:rPr lang="en-US" sz="3600" b="1" dirty="0" smtClean="0"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HP001 5 hàng" pitchFamily="34" charset="0"/>
              </a:rPr>
              <a:t>ngày</a:t>
            </a:r>
            <a:r>
              <a:rPr lang="en-US" sz="3600" b="1" dirty="0"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HP001 5 hàng" pitchFamily="34" charset="0"/>
              </a:rPr>
              <a:t>11 </a:t>
            </a:r>
            <a:r>
              <a:rPr lang="en-US" sz="3600" b="1" dirty="0" err="1">
                <a:solidFill>
                  <a:prstClr val="black"/>
                </a:solidFill>
                <a:latin typeface="HP001 5 hàng" pitchFamily="34" charset="0"/>
              </a:rPr>
              <a:t>tháng</a:t>
            </a:r>
            <a:r>
              <a:rPr lang="en-US" sz="3600" b="1" dirty="0">
                <a:solidFill>
                  <a:prstClr val="black"/>
                </a:solidFill>
                <a:latin typeface="HP001 5 hàng" pitchFamily="34" charset="0"/>
              </a:rPr>
              <a:t> 12 </a:t>
            </a:r>
            <a:r>
              <a:rPr lang="en-US" sz="3600" b="1" dirty="0" err="1">
                <a:solidFill>
                  <a:prstClr val="black"/>
                </a:solidFill>
                <a:latin typeface="HP001 5 hàng" pitchFamily="34" charset="0"/>
              </a:rPr>
              <a:t>năm</a:t>
            </a:r>
            <a:r>
              <a:rPr lang="en-US" sz="3600" b="1" dirty="0"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HP001 5 hàng" pitchFamily="34" charset="0"/>
              </a:rPr>
              <a:t>2023</a:t>
            </a:r>
            <a:endParaRPr lang="en-US" sz="3600" b="1" dirty="0">
              <a:solidFill>
                <a:prstClr val="black"/>
              </a:solidFill>
              <a:latin typeface="HP001 5 hàng" pitchFamily="34" charset="0"/>
            </a:endParaRPr>
          </a:p>
          <a:p>
            <a:pPr algn="ctr"/>
            <a:r>
              <a:rPr lang="en-US" sz="3600" b="1" dirty="0">
                <a:solidFill>
                  <a:prstClr val="black"/>
                </a:solidFill>
                <a:latin typeface="HP001 5 hàng" pitchFamily="34" charset="0"/>
              </a:rPr>
              <a:t> </a:t>
            </a:r>
            <a:r>
              <a:rPr lang="en-US" sz="3600" b="1" u="sng" dirty="0" err="1">
                <a:solidFill>
                  <a:prstClr val="black"/>
                </a:solidFill>
                <a:latin typeface="HP001 5 hàng" pitchFamily="34" charset="0"/>
              </a:rPr>
              <a:t>Toán</a:t>
            </a:r>
            <a:endParaRPr lang="en-US" sz="3600" b="1" u="sng" dirty="0">
              <a:solidFill>
                <a:prstClr val="black"/>
              </a:solidFill>
              <a:latin typeface="HP001 5 hàng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D702A9-16D7-79D0-5DCF-455633822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7747" y="2550042"/>
            <a:ext cx="1438275" cy="990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4ADB80-2A7B-AADF-BDBA-D823C5261C04}"/>
              </a:ext>
            </a:extLst>
          </p:cNvPr>
          <p:cNvSpPr txBox="1"/>
          <p:nvPr/>
        </p:nvSpPr>
        <p:spPr>
          <a:xfrm>
            <a:off x="3707809" y="3028507"/>
            <a:ext cx="15781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2       156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12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12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4ADB80-2A7B-AADF-BDBA-D823C5261C04}"/>
              </a:ext>
            </a:extLst>
          </p:cNvPr>
          <p:cNvSpPr txBox="1"/>
          <p:nvPr/>
        </p:nvSpPr>
        <p:spPr>
          <a:xfrm>
            <a:off x="6990021" y="2674559"/>
            <a:ext cx="22922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156   5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15     31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06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5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1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777747" y="3438480"/>
            <a:ext cx="33341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707809" y="4182669"/>
            <a:ext cx="52382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777747" y="4921328"/>
            <a:ext cx="52382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092627" y="3540642"/>
            <a:ext cx="52382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202497" y="4420375"/>
            <a:ext cx="52382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785958" y="3183376"/>
            <a:ext cx="52382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776036" y="2875108"/>
            <a:ext cx="0" cy="61653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9062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CAFC42-BC59-72DE-F62B-841792776404}"/>
              </a:ext>
            </a:extLst>
          </p:cNvPr>
          <p:cNvSpPr txBox="1"/>
          <p:nvPr/>
        </p:nvSpPr>
        <p:spPr>
          <a:xfrm>
            <a:off x="1630017" y="2828835"/>
            <a:ext cx="9730409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cs typeface="Aharoni" panose="02010803020104030203" pitchFamily="2" charset="-79"/>
              </a:rPr>
              <a:t>CỦNG CỐ -DẶN DÒ</a:t>
            </a:r>
          </a:p>
        </p:txBody>
      </p:sp>
    </p:spTree>
    <p:extLst>
      <p:ext uri="{BB962C8B-B14F-4D97-AF65-F5344CB8AC3E}">
        <p14:creationId xmlns:p14="http://schemas.microsoft.com/office/powerpoint/2010/main" val="2475729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DD6431-B9CE-06B9-C248-251AAADFEB01}"/>
              </a:ext>
            </a:extLst>
          </p:cNvPr>
          <p:cNvSpPr txBox="1"/>
          <p:nvPr/>
        </p:nvSpPr>
        <p:spPr>
          <a:xfrm>
            <a:off x="1963444" y="2105561"/>
            <a:ext cx="8265111" cy="132343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great viber"/>
                <a:cs typeface="Aharoni" panose="02010803020104030203" pitchFamily="2" charset="-79"/>
              </a:rPr>
              <a:t>Hẹn gặp lại các em</a:t>
            </a:r>
          </a:p>
        </p:txBody>
      </p:sp>
    </p:spTree>
    <p:extLst>
      <p:ext uri="{BB962C8B-B14F-4D97-AF65-F5344CB8AC3E}">
        <p14:creationId xmlns:p14="http://schemas.microsoft.com/office/powerpoint/2010/main" val="3479442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CA5E49-FAEC-488C-A099-2D4246725F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" r="1" b="15786"/>
          <a:stretch/>
        </p:blipFill>
        <p:spPr>
          <a:xfrm>
            <a:off x="0" y="-512982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DD7F7F-CA22-4EC4-A7B0-09E252E0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873" y="603961"/>
            <a:ext cx="5251316" cy="1627636"/>
          </a:xfrm>
        </p:spPr>
        <p:txBody>
          <a:bodyPr>
            <a:normAutofit/>
          </a:bodyPr>
          <a:lstStyle/>
          <a:p>
            <a:r>
              <a:rPr 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egoe UI Emoji" panose="020B0502040204020203" pitchFamily="34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7030A0"/>
              </a:solidFill>
              <a:latin typeface="Times New Roman" panose="02020603050405020304" pitchFamily="18" charset="0"/>
              <a:ea typeface="Segoe UI Emoji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hiasedamme.net: Thủ Thuật, Ảnh Đẹp, Tài Liệu PTS, Preset Lightroom | Mèo,  Dễ thương, Anime">
            <a:extLst>
              <a:ext uri="{FF2B5EF4-FFF2-40B4-BE49-F238E27FC236}">
                <a16:creationId xmlns:a16="http://schemas.microsoft.com/office/drawing/2014/main" id="{A1D22B24-3501-43F1-923B-33F13AE73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1076" b="-1"/>
          <a:stretch/>
        </p:blipFill>
        <p:spPr bwMode="auto">
          <a:xfrm>
            <a:off x="6226167" y="-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441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35" y="684102"/>
            <a:ext cx="2691809" cy="1325563"/>
          </a:xfrm>
        </p:spPr>
        <p:txBody>
          <a:bodyPr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81 : 3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1401" y="655967"/>
            <a:ext cx="26918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75 : 4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309036" y="1662185"/>
            <a:ext cx="26918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81  3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705938" y="2109121"/>
            <a:ext cx="0" cy="78680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742904" y="2502525"/>
            <a:ext cx="64061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7111410" y="2987748"/>
            <a:ext cx="565298" cy="662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4ADB80-2A7B-AADF-BDBA-D823C5261C04}"/>
              </a:ext>
            </a:extLst>
          </p:cNvPr>
          <p:cNvSpPr txBox="1"/>
          <p:nvPr/>
        </p:nvSpPr>
        <p:spPr>
          <a:xfrm>
            <a:off x="3115829" y="2502524"/>
            <a:ext cx="4540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4ADB80-2A7B-AADF-BDBA-D823C5261C04}"/>
              </a:ext>
            </a:extLst>
          </p:cNvPr>
          <p:cNvSpPr txBox="1"/>
          <p:nvPr/>
        </p:nvSpPr>
        <p:spPr>
          <a:xfrm>
            <a:off x="3852133" y="2485133"/>
            <a:ext cx="589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093481" y="3002036"/>
            <a:ext cx="454052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74ADB80-2A7B-AADF-BDBA-D823C5261C04}"/>
              </a:ext>
            </a:extLst>
          </p:cNvPr>
          <p:cNvSpPr txBox="1"/>
          <p:nvPr/>
        </p:nvSpPr>
        <p:spPr>
          <a:xfrm>
            <a:off x="3109921" y="2987748"/>
            <a:ext cx="7517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0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115829" y="4051005"/>
            <a:ext cx="67807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>
          <a:xfrm>
            <a:off x="6732181" y="1577748"/>
            <a:ext cx="269180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75  4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8197306" y="2091728"/>
            <a:ext cx="0" cy="78680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197306" y="2485133"/>
            <a:ext cx="640613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74ADB80-2A7B-AADF-BDBA-D823C5261C04}"/>
              </a:ext>
            </a:extLst>
          </p:cNvPr>
          <p:cNvSpPr txBox="1"/>
          <p:nvPr/>
        </p:nvSpPr>
        <p:spPr>
          <a:xfrm>
            <a:off x="7521650" y="2485134"/>
            <a:ext cx="75176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4ADB80-2A7B-AADF-BDBA-D823C5261C04}"/>
              </a:ext>
            </a:extLst>
          </p:cNvPr>
          <p:cNvSpPr txBox="1"/>
          <p:nvPr/>
        </p:nvSpPr>
        <p:spPr>
          <a:xfrm>
            <a:off x="8248304" y="2467741"/>
            <a:ext cx="589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7521650" y="3002036"/>
            <a:ext cx="56889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519233" y="4051005"/>
            <a:ext cx="678073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10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11" grpId="0"/>
      <p:bldP spid="12" grpId="0"/>
      <p:bldP spid="15" grpId="0"/>
      <p:bldP spid="18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693CEC-781F-31E3-51C4-AD244CDA1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97" b="88525" l="4785" r="94737">
                        <a14:foregroundMark x1="14354" y1="30328" x2="60287" y2="22951"/>
                        <a14:foregroundMark x1="5263" y1="27869" x2="18182" y2="73770"/>
                        <a14:foregroundMark x1="70813" y1="18033" x2="86603" y2="41803"/>
                        <a14:foregroundMark x1="91388" y1="17213" x2="92823" y2="18033"/>
                        <a14:foregroundMark x1="94737" y1="14754" x2="94737" y2="14754"/>
                        <a14:foregroundMark x1="39234" y1="54098" x2="75598" y2="45082"/>
                        <a14:foregroundMark x1="71770" y1="48361" x2="79426" y2="48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7473" y="2424395"/>
            <a:ext cx="1805127" cy="11622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302159-364E-81C3-B2D1-4B1A006B8798}"/>
              </a:ext>
            </a:extLst>
          </p:cNvPr>
          <p:cNvSpPr txBox="1"/>
          <p:nvPr/>
        </p:nvSpPr>
        <p:spPr>
          <a:xfrm>
            <a:off x="2853911" y="2679237"/>
            <a:ext cx="6865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ba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HP001 5 hàng" pitchFamily="34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HP001 5 hàng" pitchFamily="34" charset="0"/>
              </a:rPr>
              <a:t> 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C4ED8F-D219-7A3F-432F-C5B56F088406}"/>
              </a:ext>
            </a:extLst>
          </p:cNvPr>
          <p:cNvSpPr txBox="1"/>
          <p:nvPr/>
        </p:nvSpPr>
        <p:spPr>
          <a:xfrm>
            <a:off x="1371601" y="994160"/>
            <a:ext cx="99652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latin typeface="HP001 5 hàng" pitchFamily="34" charset="0"/>
              </a:rPr>
              <a:t>Thứ</a:t>
            </a:r>
            <a:r>
              <a:rPr lang="en-US" sz="3600" b="1" dirty="0">
                <a:latin typeface="HP001 5 hàng" pitchFamily="34" charset="0"/>
              </a:rPr>
              <a:t> </a:t>
            </a:r>
            <a:r>
              <a:rPr lang="en-US" sz="3600" b="1" dirty="0" err="1" smtClean="0">
                <a:latin typeface="HP001 5 hàng" pitchFamily="34" charset="0"/>
              </a:rPr>
              <a:t>hai</a:t>
            </a:r>
            <a:r>
              <a:rPr lang="en-US" sz="3600" b="1" dirty="0" smtClean="0">
                <a:latin typeface="HP001 5 hàng" pitchFamily="34" charset="0"/>
              </a:rPr>
              <a:t> </a:t>
            </a:r>
            <a:r>
              <a:rPr lang="en-US" sz="3600" b="1" dirty="0" err="1" smtClean="0">
                <a:latin typeface="HP001 5 hàng" pitchFamily="34" charset="0"/>
              </a:rPr>
              <a:t>ngày</a:t>
            </a:r>
            <a:r>
              <a:rPr lang="en-US" sz="3600" b="1" dirty="0">
                <a:latin typeface="HP001 5 hàng" pitchFamily="34" charset="0"/>
              </a:rPr>
              <a:t> </a:t>
            </a:r>
            <a:r>
              <a:rPr lang="en-US" sz="3600" b="1" dirty="0" smtClean="0">
                <a:latin typeface="HP001 5 hàng" pitchFamily="34" charset="0"/>
              </a:rPr>
              <a:t>11 </a:t>
            </a:r>
            <a:r>
              <a:rPr lang="en-US" sz="3600" b="1" dirty="0" err="1" smtClean="0">
                <a:latin typeface="HP001 5 hàng" pitchFamily="34" charset="0"/>
              </a:rPr>
              <a:t>tháng</a:t>
            </a:r>
            <a:r>
              <a:rPr lang="en-US" sz="3600" b="1" dirty="0" smtClean="0">
                <a:latin typeface="HP001 5 hàng" pitchFamily="34" charset="0"/>
              </a:rPr>
              <a:t> </a:t>
            </a:r>
            <a:r>
              <a:rPr lang="en-US" sz="3600" b="1" dirty="0">
                <a:latin typeface="HP001 5 hàng" pitchFamily="34" charset="0"/>
              </a:rPr>
              <a:t>12 </a:t>
            </a:r>
            <a:r>
              <a:rPr lang="en-US" sz="3600" b="1" dirty="0" err="1">
                <a:latin typeface="HP001 5 hàng" pitchFamily="34" charset="0"/>
              </a:rPr>
              <a:t>năm</a:t>
            </a:r>
            <a:r>
              <a:rPr lang="en-US" sz="3600" b="1" dirty="0">
                <a:latin typeface="HP001 5 hàng" pitchFamily="34" charset="0"/>
              </a:rPr>
              <a:t> </a:t>
            </a:r>
            <a:r>
              <a:rPr lang="en-US" sz="3600" b="1" dirty="0" smtClean="0">
                <a:latin typeface="HP001 5 hàng" pitchFamily="34" charset="0"/>
              </a:rPr>
              <a:t>2023</a:t>
            </a:r>
            <a:endParaRPr lang="en-US" sz="3600" b="1" dirty="0">
              <a:latin typeface="HP001 5 hàng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latin typeface="HP001 5 hàng" pitchFamily="34" charset="0"/>
              </a:rPr>
              <a:t> </a:t>
            </a:r>
            <a:r>
              <a:rPr lang="en-US" sz="3600" b="1" u="sng" dirty="0" err="1">
                <a:latin typeface="HP001 5 hàng" pitchFamily="34" charset="0"/>
              </a:rPr>
              <a:t>Toán</a:t>
            </a:r>
            <a:endParaRPr lang="en-US" sz="3600" b="1" u="sng" dirty="0">
              <a:latin typeface="HP001 5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480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E4A52-F957-1B0D-CC9C-5C19E5DBB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57" y="415842"/>
            <a:ext cx="2429214" cy="1086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2CA2E-9706-890A-139C-8959FF0C8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096" y="3122894"/>
            <a:ext cx="9697803" cy="3591426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FCEB1CD-3DE0-FF95-E5AC-63AFD205E56A}"/>
              </a:ext>
            </a:extLst>
          </p:cNvPr>
          <p:cNvSpPr/>
          <p:nvPr/>
        </p:nvSpPr>
        <p:spPr>
          <a:xfrm>
            <a:off x="1108101" y="1828801"/>
            <a:ext cx="2429214" cy="1600200"/>
          </a:xfrm>
          <a:prstGeom prst="wedgeRoundRectCallout">
            <a:avLst>
              <a:gd name="adj1" fmla="val 4152"/>
              <a:gd name="adj2" fmla="val 80146"/>
              <a:gd name="adj3" fmla="val 16667"/>
            </a:avLst>
          </a:prstGeom>
          <a:solidFill>
            <a:schemeClr val="bg1"/>
          </a:solidFill>
          <a:ln w="1905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vỏ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chai.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87F81E4-2F77-A386-8908-5665DA88DC8D}"/>
              </a:ext>
            </a:extLst>
          </p:cNvPr>
          <p:cNvSpPr/>
          <p:nvPr/>
        </p:nvSpPr>
        <p:spPr>
          <a:xfrm>
            <a:off x="3987800" y="399884"/>
            <a:ext cx="3877733" cy="2200358"/>
          </a:xfrm>
          <a:prstGeom prst="wedgeRoundRectCallout">
            <a:avLst>
              <a:gd name="adj1" fmla="val -4404"/>
              <a:gd name="adj2" fmla="val 83345"/>
              <a:gd name="adj3" fmla="val 16667"/>
            </a:avLst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312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vỏ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chai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bao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nhỉ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?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DCCA9F2-5AC7-2B3C-1455-0EF9F5DC2E88}"/>
              </a:ext>
            </a:extLst>
          </p:cNvPr>
          <p:cNvSpPr/>
          <p:nvPr/>
        </p:nvSpPr>
        <p:spPr>
          <a:xfrm>
            <a:off x="8365069" y="369528"/>
            <a:ext cx="3420532" cy="3669812"/>
          </a:xfrm>
          <a:prstGeom prst="wedgeRoundRectCallout">
            <a:avLst>
              <a:gd name="adj1" fmla="val -59558"/>
              <a:gd name="adj2" fmla="val 37084"/>
              <a:gd name="adj3" fmla="val 16667"/>
            </a:avLst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Xếp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hộp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hộp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5 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bao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hộp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còn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dư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mấy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6359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574A4F-2ADF-5828-3C6B-EFC013516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15" y="385639"/>
            <a:ext cx="2686134" cy="835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CC71AD-CA8A-E1DF-E4BC-19EF9F737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390" y="1670612"/>
            <a:ext cx="2619741" cy="685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8201F2-5283-7143-D211-E6D2CC44E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4483" y="1295395"/>
            <a:ext cx="5401429" cy="943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EE069A-66F5-3D77-6D96-A67EBCEB63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4163" y="2297178"/>
            <a:ext cx="6083049" cy="9907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8325B2-DE59-C57A-15A3-F32B1E983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4483" y="3429000"/>
            <a:ext cx="6229405" cy="9431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D702A9-16D7-79D0-5DCF-4556338227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8646" y="1743202"/>
            <a:ext cx="1438275" cy="990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988BC2-B717-9F3F-67FA-10F3C1BC165A}"/>
              </a:ext>
            </a:extLst>
          </p:cNvPr>
          <p:cNvSpPr txBox="1"/>
          <p:nvPr/>
        </p:nvSpPr>
        <p:spPr>
          <a:xfrm>
            <a:off x="4093222" y="2220692"/>
            <a:ext cx="264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82756-0839-198F-3A51-9135DACB3022}"/>
              </a:ext>
            </a:extLst>
          </p:cNvPr>
          <p:cNvSpPr txBox="1"/>
          <p:nvPr/>
        </p:nvSpPr>
        <p:spPr>
          <a:xfrm>
            <a:off x="3321200" y="2055813"/>
            <a:ext cx="264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FF6E3F-307F-4038-409F-D086E585BE0E}"/>
              </a:ext>
            </a:extLst>
          </p:cNvPr>
          <p:cNvCxnSpPr>
            <a:cxnSpLocks/>
          </p:cNvCxnSpPr>
          <p:nvPr/>
        </p:nvCxnSpPr>
        <p:spPr>
          <a:xfrm>
            <a:off x="3321200" y="2558118"/>
            <a:ext cx="594409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239A13C-9D25-BEE3-22AB-0749DC921775}"/>
              </a:ext>
            </a:extLst>
          </p:cNvPr>
          <p:cNvSpPr txBox="1"/>
          <p:nvPr/>
        </p:nvSpPr>
        <p:spPr>
          <a:xfrm>
            <a:off x="3338326" y="2451524"/>
            <a:ext cx="264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9AC4C9-04A0-E14D-683A-5375EBA12C70}"/>
              </a:ext>
            </a:extLst>
          </p:cNvPr>
          <p:cNvSpPr txBox="1"/>
          <p:nvPr/>
        </p:nvSpPr>
        <p:spPr>
          <a:xfrm>
            <a:off x="3472737" y="2450237"/>
            <a:ext cx="202618" cy="462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C3513C-A5ED-58D1-93CB-DB745D8A038F}"/>
              </a:ext>
            </a:extLst>
          </p:cNvPr>
          <p:cNvSpPr txBox="1"/>
          <p:nvPr/>
        </p:nvSpPr>
        <p:spPr>
          <a:xfrm>
            <a:off x="4278031" y="2220692"/>
            <a:ext cx="202618" cy="462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4ADB80-2A7B-AADF-BDBA-D823C5261C04}"/>
              </a:ext>
            </a:extLst>
          </p:cNvPr>
          <p:cNvSpPr txBox="1"/>
          <p:nvPr/>
        </p:nvSpPr>
        <p:spPr>
          <a:xfrm>
            <a:off x="3325994" y="2740379"/>
            <a:ext cx="58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5D9C3DB-8C4C-061E-2F42-EACFFA766577}"/>
              </a:ext>
            </a:extLst>
          </p:cNvPr>
          <p:cNvCxnSpPr>
            <a:cxnSpLocks/>
          </p:cNvCxnSpPr>
          <p:nvPr/>
        </p:nvCxnSpPr>
        <p:spPr>
          <a:xfrm>
            <a:off x="3386137" y="3208621"/>
            <a:ext cx="620485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472A91D-B46D-5CF9-5E0F-4A651622737F}"/>
              </a:ext>
            </a:extLst>
          </p:cNvPr>
          <p:cNvSpPr txBox="1"/>
          <p:nvPr/>
        </p:nvSpPr>
        <p:spPr>
          <a:xfrm>
            <a:off x="3470505" y="3230880"/>
            <a:ext cx="319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7B2569-7DA6-701B-940D-01D54777A446}"/>
              </a:ext>
            </a:extLst>
          </p:cNvPr>
          <p:cNvSpPr txBox="1"/>
          <p:nvPr/>
        </p:nvSpPr>
        <p:spPr>
          <a:xfrm>
            <a:off x="3470505" y="3485376"/>
            <a:ext cx="58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E1D1005-8B90-5712-0735-4C2B444350BC}"/>
              </a:ext>
            </a:extLst>
          </p:cNvPr>
          <p:cNvCxnSpPr>
            <a:cxnSpLocks/>
          </p:cNvCxnSpPr>
          <p:nvPr/>
        </p:nvCxnSpPr>
        <p:spPr>
          <a:xfrm>
            <a:off x="3439635" y="3888059"/>
            <a:ext cx="620485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23FA57D-7F63-85D9-EDFF-ABB10FFCAFCC}"/>
              </a:ext>
            </a:extLst>
          </p:cNvPr>
          <p:cNvSpPr txBox="1"/>
          <p:nvPr/>
        </p:nvSpPr>
        <p:spPr>
          <a:xfrm>
            <a:off x="3501375" y="3835153"/>
            <a:ext cx="537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F21C70-E472-AE5F-9F56-493AC4E3C5B0}"/>
              </a:ext>
            </a:extLst>
          </p:cNvPr>
          <p:cNvSpPr txBox="1"/>
          <p:nvPr/>
        </p:nvSpPr>
        <p:spPr>
          <a:xfrm>
            <a:off x="4461066" y="2227980"/>
            <a:ext cx="202618" cy="462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F1C641-62E4-96B4-5937-34874E99523A}"/>
              </a:ext>
            </a:extLst>
          </p:cNvPr>
          <p:cNvSpPr txBox="1"/>
          <p:nvPr/>
        </p:nvSpPr>
        <p:spPr>
          <a:xfrm>
            <a:off x="3633352" y="3230880"/>
            <a:ext cx="319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7C20C6C-426C-9C6B-0BBF-C92FC757DDC8}"/>
              </a:ext>
            </a:extLst>
          </p:cNvPr>
          <p:cNvSpPr/>
          <p:nvPr/>
        </p:nvSpPr>
        <p:spPr>
          <a:xfrm>
            <a:off x="6096000" y="4453387"/>
            <a:ext cx="3535680" cy="738373"/>
          </a:xfrm>
          <a:prstGeom prst="roundRect">
            <a:avLst/>
          </a:prstGeom>
          <a:noFill/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 : 2 = 156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CCFEB0-7B3A-AA40-ACC1-49F87398748D}"/>
              </a:ext>
            </a:extLst>
          </p:cNvPr>
          <p:cNvSpPr txBox="1"/>
          <p:nvPr/>
        </p:nvSpPr>
        <p:spPr>
          <a:xfrm>
            <a:off x="1049866" y="5397574"/>
            <a:ext cx="10752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FF0000"/>
                </a:solidFill>
                <a:effectLst/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hiện phép chia các số lần lượt từ trái sang phải.</a:t>
            </a:r>
            <a:endParaRPr lang="en-US" sz="3200" b="1" dirty="0">
              <a:solidFill>
                <a:srgbClr val="FF0000"/>
              </a:solidFill>
              <a:latin typeface="HP001 5 hàng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59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  <p:bldP spid="18" grpId="0"/>
      <p:bldP spid="19" grpId="0"/>
      <p:bldP spid="21" grpId="0"/>
      <p:bldP spid="22" grpId="0"/>
      <p:bldP spid="23" grpId="0"/>
      <p:bldP spid="24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E4A52-F957-1B0D-CC9C-5C19E5DBB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57" y="415842"/>
            <a:ext cx="2429214" cy="10860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42CA2E-9706-890A-139C-8959FF0C8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6096" y="3122894"/>
            <a:ext cx="9697803" cy="3591426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6FCEB1CD-3DE0-FF95-E5AC-63AFD205E56A}"/>
              </a:ext>
            </a:extLst>
          </p:cNvPr>
          <p:cNvSpPr/>
          <p:nvPr/>
        </p:nvSpPr>
        <p:spPr>
          <a:xfrm>
            <a:off x="1108101" y="1828801"/>
            <a:ext cx="2429214" cy="1600200"/>
          </a:xfrm>
          <a:prstGeom prst="wedgeRoundRectCallout">
            <a:avLst>
              <a:gd name="adj1" fmla="val 4152"/>
              <a:gd name="adj2" fmla="val 80146"/>
              <a:gd name="adj3" fmla="val 16667"/>
            </a:avLst>
          </a:prstGeom>
          <a:solidFill>
            <a:schemeClr val="bg1"/>
          </a:solidFill>
          <a:ln w="19050"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vỏ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chai.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87F81E4-2F77-A386-8908-5665DA88DC8D}"/>
              </a:ext>
            </a:extLst>
          </p:cNvPr>
          <p:cNvSpPr/>
          <p:nvPr/>
        </p:nvSpPr>
        <p:spPr>
          <a:xfrm>
            <a:off x="3987800" y="399884"/>
            <a:ext cx="3877733" cy="2200358"/>
          </a:xfrm>
          <a:prstGeom prst="wedgeRoundRectCallout">
            <a:avLst>
              <a:gd name="adj1" fmla="val -4404"/>
              <a:gd name="adj2" fmla="val 8334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312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vỏ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chai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156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DCCA9F2-5AC7-2B3C-1455-0EF9F5DC2E88}"/>
              </a:ext>
            </a:extLst>
          </p:cNvPr>
          <p:cNvSpPr/>
          <p:nvPr/>
        </p:nvSpPr>
        <p:spPr>
          <a:xfrm>
            <a:off x="8365069" y="369528"/>
            <a:ext cx="3420532" cy="3669812"/>
          </a:xfrm>
          <a:prstGeom prst="wedgeRoundRectCallout">
            <a:avLst>
              <a:gd name="adj1" fmla="val -59558"/>
              <a:gd name="adj2" fmla="val 37084"/>
              <a:gd name="adj3" fmla="val 16667"/>
            </a:avLst>
          </a:prstGeom>
          <a:solidFill>
            <a:schemeClr val="bg1"/>
          </a:solidFill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Xếp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hộp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hộp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5 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bao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hộp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còn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dư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mấy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chơi</a:t>
            </a:r>
            <a:r>
              <a:rPr lang="en-US" sz="3200" b="1" dirty="0">
                <a:solidFill>
                  <a:srgbClr val="002060"/>
                </a:solidFill>
                <a:latin typeface="HP001 5 hàng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1053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B76635-CAB6-440A-0F8D-4F9A9AEDA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34" y="472917"/>
            <a:ext cx="2943636" cy="113363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7153B56-1625-ECE7-A34C-3011FBA4B4A2}"/>
              </a:ext>
            </a:extLst>
          </p:cNvPr>
          <p:cNvSpPr/>
          <p:nvPr/>
        </p:nvSpPr>
        <p:spPr>
          <a:xfrm>
            <a:off x="909199" y="4377031"/>
            <a:ext cx="10884867" cy="86795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HP001 5 hàng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Thực hiện phép chia các số lần lượt từ trái sang phải.</a:t>
            </a:r>
            <a:endParaRPr lang="en-US" sz="3200" b="1" dirty="0">
              <a:solidFill>
                <a:srgbClr val="FF0000"/>
              </a:solidFill>
              <a:latin typeface="HP001 5 hàng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3200" dirty="0">
              <a:solidFill>
                <a:srgbClr val="FF0000"/>
              </a:solidFill>
              <a:latin typeface="HP001 5 hàng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31F86-216A-7A4A-BFEE-8D92306A5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09" y="1890518"/>
            <a:ext cx="2793185" cy="781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300AB9-0BD1-A2F9-967F-4F72CBCEB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3045" y="1778000"/>
            <a:ext cx="1685925" cy="18268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F3C099-9157-CEC6-CA3F-87D98A9176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6928" y="1126067"/>
            <a:ext cx="5379472" cy="10844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F14A8C-6F1E-CAEB-BAC9-CF056DA9648A}"/>
              </a:ext>
            </a:extLst>
          </p:cNvPr>
          <p:cNvSpPr txBox="1"/>
          <p:nvPr/>
        </p:nvSpPr>
        <p:spPr>
          <a:xfrm>
            <a:off x="4164357" y="2720516"/>
            <a:ext cx="328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B5613C-49B3-582D-573F-466D7DEC3441}"/>
              </a:ext>
            </a:extLst>
          </p:cNvPr>
          <p:cNvSpPr txBox="1"/>
          <p:nvPr/>
        </p:nvSpPr>
        <p:spPr>
          <a:xfrm>
            <a:off x="3393276" y="2494049"/>
            <a:ext cx="498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000CA6-165D-AD03-1DE1-D0E39CE9786B}"/>
              </a:ext>
            </a:extLst>
          </p:cNvPr>
          <p:cNvCxnSpPr/>
          <p:nvPr/>
        </p:nvCxnSpPr>
        <p:spPr>
          <a:xfrm>
            <a:off x="3537846" y="2951348"/>
            <a:ext cx="39430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49C5683-A62C-3F5C-0B77-A8617F60A288}"/>
              </a:ext>
            </a:extLst>
          </p:cNvPr>
          <p:cNvSpPr txBox="1"/>
          <p:nvPr/>
        </p:nvSpPr>
        <p:spPr>
          <a:xfrm>
            <a:off x="3541314" y="2899474"/>
            <a:ext cx="32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D91012-4DC2-3A8A-3931-72B86E85976F}"/>
              </a:ext>
            </a:extLst>
          </p:cNvPr>
          <p:cNvSpPr txBox="1"/>
          <p:nvPr/>
        </p:nvSpPr>
        <p:spPr>
          <a:xfrm>
            <a:off x="3690246" y="2905895"/>
            <a:ext cx="241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EE7A973-2DE3-DE50-EB81-F0EDB7AE10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3727" y="2281348"/>
            <a:ext cx="5382673" cy="10797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B417D9-CFED-F67F-E9D0-F0DE602AB35C}"/>
              </a:ext>
            </a:extLst>
          </p:cNvPr>
          <p:cNvSpPr txBox="1"/>
          <p:nvPr/>
        </p:nvSpPr>
        <p:spPr>
          <a:xfrm>
            <a:off x="4279502" y="2722838"/>
            <a:ext cx="241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DAB6F6-24CC-037B-1FBA-7CDAAAABEDDB}"/>
              </a:ext>
            </a:extLst>
          </p:cNvPr>
          <p:cNvSpPr txBox="1"/>
          <p:nvPr/>
        </p:nvSpPr>
        <p:spPr>
          <a:xfrm flipH="1">
            <a:off x="3675910" y="3143148"/>
            <a:ext cx="959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77F84E9-DAB3-7B69-2422-B9F08FEA55C1}"/>
              </a:ext>
            </a:extLst>
          </p:cNvPr>
          <p:cNvCxnSpPr/>
          <p:nvPr/>
        </p:nvCxnSpPr>
        <p:spPr>
          <a:xfrm>
            <a:off x="3537846" y="3548627"/>
            <a:ext cx="47297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F84178A-54D3-6106-1136-6F2E3E7CA375}"/>
              </a:ext>
            </a:extLst>
          </p:cNvPr>
          <p:cNvSpPr txBox="1"/>
          <p:nvPr/>
        </p:nvSpPr>
        <p:spPr>
          <a:xfrm>
            <a:off x="3642689" y="3481387"/>
            <a:ext cx="272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682D76C-66CC-3A2E-0D4E-415D184770EB}"/>
              </a:ext>
            </a:extLst>
          </p:cNvPr>
          <p:cNvSpPr/>
          <p:nvPr/>
        </p:nvSpPr>
        <p:spPr>
          <a:xfrm>
            <a:off x="5931786" y="3555406"/>
            <a:ext cx="3333730" cy="423199"/>
          </a:xfrm>
          <a:prstGeom prst="roundRect">
            <a:avLst/>
          </a:prstGeom>
          <a:noFill/>
          <a:ln>
            <a:solidFill>
              <a:srgbClr val="7030A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 : 5 = 31 (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82771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/>
      <p:bldP spid="12" grpId="0"/>
      <p:bldP spid="13" grpId="0"/>
      <p:bldP spid="15" grpId="0"/>
      <p:bldP spid="16" grpId="0"/>
      <p:bldP spid="18" grpId="0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1674</TotalTime>
  <Words>663</Words>
  <Application>Microsoft Office PowerPoint</Application>
  <PresentationFormat>Widescreen</PresentationFormat>
  <Paragraphs>139</Paragraphs>
  <Slides>22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Nunito Black</vt:lpstr>
      <vt:lpstr>Calibri</vt:lpstr>
      <vt:lpstr>Segoe UI Emoji</vt:lpstr>
      <vt:lpstr>Arial</vt:lpstr>
      <vt:lpstr>great viber</vt:lpstr>
      <vt:lpstr>Open Sans Extrabold</vt:lpstr>
      <vt:lpstr>Times New Roman</vt:lpstr>
      <vt:lpstr>Tahoma</vt:lpstr>
      <vt:lpstr>Aharoni</vt:lpstr>
      <vt:lpstr>OpenSans</vt:lpstr>
      <vt:lpstr>HP001 5 hàng</vt:lpstr>
      <vt:lpstr>Calibri Light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Khởi động</vt:lpstr>
      <vt:lpstr>81 :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Mr Manh</dc:creator>
  <cp:lastModifiedBy>ADMIN</cp:lastModifiedBy>
  <cp:revision>82</cp:revision>
  <dcterms:created xsi:type="dcterms:W3CDTF">2022-06-09T15:07:02Z</dcterms:created>
  <dcterms:modified xsi:type="dcterms:W3CDTF">2023-12-09T08:37:37Z</dcterms:modified>
</cp:coreProperties>
</file>