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9" r:id="rId1"/>
  </p:sldMasterIdLst>
  <p:notesMasterIdLst>
    <p:notesMasterId r:id="rId20"/>
  </p:notesMasterIdLst>
  <p:sldIdLst>
    <p:sldId id="266" r:id="rId2"/>
    <p:sldId id="358" r:id="rId3"/>
    <p:sldId id="360" r:id="rId4"/>
    <p:sldId id="363" r:id="rId5"/>
    <p:sldId id="355" r:id="rId6"/>
    <p:sldId id="364" r:id="rId7"/>
    <p:sldId id="365" r:id="rId8"/>
    <p:sldId id="367" r:id="rId9"/>
    <p:sldId id="368" r:id="rId10"/>
    <p:sldId id="282" r:id="rId11"/>
    <p:sldId id="283" r:id="rId12"/>
    <p:sldId id="287" r:id="rId13"/>
    <p:sldId id="288" r:id="rId14"/>
    <p:sldId id="304" r:id="rId15"/>
    <p:sldId id="353" r:id="rId16"/>
    <p:sldId id="274" r:id="rId17"/>
    <p:sldId id="35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78" d="100"/>
          <a:sy n="78" d="100"/>
        </p:scale>
        <p:origin x="4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4BE1E-5171-4EAD-91E7-86F7A7F550A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25B4E-4003-4F91-8262-2A5010E2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7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097B1-4A96-48CB-BE44-30F6CBD62C4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92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4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1D25-939D-47B4-8041-743D60A901B8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F9B-A5A9-4DE3-A8D3-F244A2F67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51D25-939D-47B4-8041-743D60A901B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12/7/2023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AF9B-A5A9-4DE3-A8D3-F244A2F67D6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zV025-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00" y="525"/>
            <a:ext cx="13512800" cy="678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0"/>
          <p:cNvSpPr>
            <a:spLocks noChangeArrowheads="1" noChangeShapeType="1" noTextEdit="1"/>
          </p:cNvSpPr>
          <p:nvPr/>
        </p:nvSpPr>
        <p:spPr bwMode="auto">
          <a:xfrm>
            <a:off x="3397032" y="1728831"/>
            <a:ext cx="4680032" cy="785832"/>
          </a:xfrm>
          <a:prstGeom prst="rect">
            <a:avLst/>
          </a:prstGeom>
        </p:spPr>
        <p:txBody>
          <a:bodyPr wrap="none" numCol="1" fromWordArt="1">
            <a:prstTxWarp prst="textInflate">
              <a:avLst>
                <a:gd name="adj" fmla="val 13634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088519"/>
            <a:r>
              <a:rPr lang="en-SG" sz="7619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Môn: </a:t>
            </a:r>
            <a:r>
              <a:rPr lang="en-SG" sz="7619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Tiếng</a:t>
            </a:r>
            <a:r>
              <a:rPr lang="en-SG" sz="7619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SG" sz="7619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Việt</a:t>
            </a:r>
            <a:r>
              <a:rPr lang="en-SG" sz="7619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- </a:t>
            </a:r>
            <a:r>
              <a:rPr lang="en-SG" sz="7619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Lớp</a:t>
            </a:r>
            <a:r>
              <a:rPr lang="en-SG" sz="7619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5</a:t>
            </a:r>
          </a:p>
        </p:txBody>
      </p:sp>
      <p:sp>
        <p:nvSpPr>
          <p:cNvPr id="5" name="WordArt 32"/>
          <p:cNvSpPr>
            <a:spLocks noChangeArrowheads="1" noChangeShapeType="1" noTextEdit="1"/>
          </p:cNvSpPr>
          <p:nvPr/>
        </p:nvSpPr>
        <p:spPr bwMode="auto">
          <a:xfrm>
            <a:off x="2895821" y="3124221"/>
            <a:ext cx="5638411" cy="106672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088519"/>
            <a:r>
              <a:rPr lang="en-US" sz="761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761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14A: </a:t>
            </a:r>
            <a:r>
              <a:rPr lang="en-US" sz="761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Những</a:t>
            </a:r>
            <a:r>
              <a:rPr lang="en-US" sz="761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1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tấm</a:t>
            </a:r>
            <a:r>
              <a:rPr lang="en-US" sz="761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1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lòng</a:t>
            </a:r>
            <a:r>
              <a:rPr lang="en-US" sz="761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1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cao</a:t>
            </a:r>
            <a:r>
              <a:rPr lang="en-US" sz="7619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7619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đẹp</a:t>
            </a:r>
            <a:endParaRPr lang="en-SG" sz="7619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981484" y="5804563"/>
            <a:ext cx="9803794" cy="97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3503" tIns="96752" rIns="193503" bIns="96752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88519">
              <a:spcBef>
                <a:spcPct val="50000"/>
              </a:spcBef>
            </a:pPr>
            <a:r>
              <a:rPr lang="en-US" sz="5079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5079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5079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79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079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79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5079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</a:p>
        </p:txBody>
      </p:sp>
    </p:spTree>
    <p:extLst>
      <p:ext uri="{BB962C8B-B14F-4D97-AF65-F5344CB8AC3E}">
        <p14:creationId xmlns:p14="http://schemas.microsoft.com/office/powerpoint/2010/main" val="14762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983105" y="838200"/>
            <a:ext cx="7827010" cy="1549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chuỗi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51634" y="3019425"/>
            <a:ext cx="7682865" cy="27813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chuỗi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lam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tặng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lễ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-en.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14400" y="76200"/>
            <a:ext cx="10591800" cy="221234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50000"/>
              </a:spcBef>
            </a:pP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Chi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chuỗi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</a:p>
          <a:p>
            <a:pPr lvl="0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spcBef>
                <a:spcPct val="50000"/>
              </a:spcBef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0ACBC-84FD-0486-C1BB-4FE5B66F970F}"/>
              </a:ext>
            </a:extLst>
          </p:cNvPr>
          <p:cNvSpPr txBox="1"/>
          <p:nvPr/>
        </p:nvSpPr>
        <p:spPr>
          <a:xfrm>
            <a:off x="990600" y="27826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xu.</a:t>
            </a:r>
            <a:endParaRPr lang="en-SG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62D65-4614-9DFD-760A-92508E617659}"/>
              </a:ext>
            </a:extLst>
          </p:cNvPr>
          <p:cNvSpPr txBox="1"/>
          <p:nvPr/>
        </p:nvSpPr>
        <p:spPr>
          <a:xfrm>
            <a:off x="990600" y="3505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EF5C3E-A589-B2AC-9366-7170963AF18F}"/>
              </a:ext>
            </a:extLst>
          </p:cNvPr>
          <p:cNvSpPr txBox="1"/>
          <p:nvPr/>
        </p:nvSpPr>
        <p:spPr>
          <a:xfrm>
            <a:off x="990600" y="4230469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Pi- e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DAADB-9772-73E5-282E-349C930C70D7}"/>
              </a:ext>
            </a:extLst>
          </p:cNvPr>
          <p:cNvSpPr txBox="1"/>
          <p:nvPr/>
        </p:nvSpPr>
        <p:spPr>
          <a:xfrm>
            <a:off x="990600" y="49924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E51226-8BB4-BF5A-58CD-86C05BAC040B}"/>
              </a:ext>
            </a:extLst>
          </p:cNvPr>
          <p:cNvSpPr/>
          <p:nvPr/>
        </p:nvSpPr>
        <p:spPr>
          <a:xfrm>
            <a:off x="685800" y="4992469"/>
            <a:ext cx="762000" cy="6463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SG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14400" y="152400"/>
            <a:ext cx="10172700" cy="22098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Pi-e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5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81930-B4BB-DF9E-F88C-00B52971D0D2}"/>
              </a:ext>
            </a:extLst>
          </p:cNvPr>
          <p:cNvSpPr txBox="1"/>
          <p:nvPr/>
        </p:nvSpPr>
        <p:spPr>
          <a:xfrm>
            <a:off x="990600" y="27826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Pi- e.</a:t>
            </a:r>
            <a:endParaRPr lang="en-SG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8CC52-4DFD-A180-E429-9AD2C5752CD4}"/>
              </a:ext>
            </a:extLst>
          </p:cNvPr>
          <p:cNvSpPr txBox="1"/>
          <p:nvPr/>
        </p:nvSpPr>
        <p:spPr>
          <a:xfrm>
            <a:off x="990600" y="3505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choỗi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88AD9-20CB-B1A4-0B44-7ABA53937DA2}"/>
              </a:ext>
            </a:extLst>
          </p:cNvPr>
          <p:cNvSpPr txBox="1"/>
          <p:nvPr/>
        </p:nvSpPr>
        <p:spPr>
          <a:xfrm>
            <a:off x="990600" y="4230469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88C7AA-171B-F949-621D-DE85218B5848}"/>
              </a:ext>
            </a:extLst>
          </p:cNvPr>
          <p:cNvSpPr/>
          <p:nvPr/>
        </p:nvSpPr>
        <p:spPr>
          <a:xfrm>
            <a:off x="685800" y="4172635"/>
            <a:ext cx="762000" cy="6463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SG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652270" y="665797"/>
            <a:ext cx="9015730" cy="1772603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Pi-e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chuỗi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ngọc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2743200"/>
            <a:ext cx="11353800" cy="15246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chuỗi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991310" y="609600"/>
            <a:ext cx="10133890" cy="1752601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5: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2743200"/>
            <a:ext cx="9906000" cy="3124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	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nhân vật trong câu chuyện có tấm lòng nhân hậu. Họ biết sống vì nhau, mang lại hạnh phúc cho nhau. Chú Pi-e mang lại niềm vui cho cô bé Gioan, bé Gioan mong muốn đem lại niềm vui cho người chị đã thay mẹ nuôi mình.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ext Box 9"/>
          <p:cNvSpPr txBox="1"/>
          <p:nvPr/>
        </p:nvSpPr>
        <p:spPr>
          <a:xfrm>
            <a:off x="2279651" y="4581526"/>
            <a:ext cx="20161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SzPct val="100000"/>
              <a:buNone/>
            </a:pPr>
            <a:endParaRPr lang="en-US" altLang="x-none" sz="1800" b="1"/>
          </a:p>
        </p:txBody>
      </p:sp>
      <p:sp>
        <p:nvSpPr>
          <p:cNvPr id="11274" name="Text Box 10"/>
          <p:cNvSpPr txBox="1"/>
          <p:nvPr/>
        </p:nvSpPr>
        <p:spPr>
          <a:xfrm>
            <a:off x="1371600" y="1166178"/>
            <a:ext cx="41065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50000"/>
              </a:spcBef>
              <a:buSzPct val="100000"/>
              <a:buNone/>
            </a:pPr>
            <a:r>
              <a:rPr lang="en-US" altLang="x-none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x-none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x-none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dung :</a:t>
            </a:r>
            <a:endParaRPr sz="4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5" name="Rectangle 11"/>
          <p:cNvSpPr/>
          <p:nvPr/>
        </p:nvSpPr>
        <p:spPr>
          <a:xfrm>
            <a:off x="1774825" y="3213100"/>
            <a:ext cx="40338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en-US" altLang="x-none" sz="2400" b="1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3502" name="Rectangle 14"/>
          <p:cNvSpPr/>
          <p:nvPr/>
        </p:nvSpPr>
        <p:spPr>
          <a:xfrm>
            <a:off x="990600" y="1905001"/>
            <a:ext cx="1004951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marL="0" indent="0">
              <a:spcBef>
                <a:spcPct val="0"/>
              </a:spcBef>
              <a:buSzPct val="100000"/>
              <a:buNone/>
            </a:pP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Câu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chuyện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ca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ngợi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con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người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có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tấm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lòng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nhân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hậu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biết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quan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tâm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và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đem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lại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niềm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vui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cho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người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x-none" sz="4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khác</a:t>
            </a:r>
            <a:r>
              <a:rPr lang="en-US" altLang="x-none" sz="4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399" y="1676400"/>
            <a:ext cx="9451975" cy="912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</a:p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tâp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Gioan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0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2686" y="2743200"/>
            <a:ext cx="9677400" cy="912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quan tâm, chia sẽ và mang lại niềm vui cho người thân.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9">
            <a:extLst>
              <a:ext uri="{FF2B5EF4-FFF2-40B4-BE49-F238E27FC236}">
                <a16:creationId xmlns:a16="http://schemas.microsoft.com/office/drawing/2014/main" id="{EFD628F0-3134-48F5-885E-F06B6F3471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9456" y="2368550"/>
            <a:ext cx="8193087" cy="1289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PHÂN VAI.</a:t>
            </a:r>
          </a:p>
        </p:txBody>
      </p:sp>
    </p:spTree>
    <p:extLst>
      <p:ext uri="{BB962C8B-B14F-4D97-AF65-F5344CB8AC3E}">
        <p14:creationId xmlns:p14="http://schemas.microsoft.com/office/powerpoint/2010/main" val="21419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zV025-1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6"/>
            <a:ext cx="12192001" cy="70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812800" y="305278"/>
            <a:ext cx="11379201" cy="609507"/>
          </a:xfrm>
          <a:prstGeom prst="rect">
            <a:avLst/>
          </a:prstGeom>
        </p:spPr>
        <p:txBody>
          <a:bodyPr wrap="none" lIns="108851" tIns="54427" rIns="108851" bIns="5442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88519"/>
            <a:r>
              <a:rPr lang="vi-VN" sz="4233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/>
              </a:rPr>
              <a:t>Chân thành cảm ơn quý thầy, cô cùng các em</a:t>
            </a:r>
            <a:endParaRPr lang="en-SG" sz="4233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962400" y="3429000"/>
            <a:ext cx="4470401" cy="1219014"/>
          </a:xfrm>
          <a:prstGeom prst="rect">
            <a:avLst/>
          </a:prstGeom>
        </p:spPr>
        <p:txBody>
          <a:bodyPr wrap="none" lIns="108851" tIns="54427" rIns="108851" bIns="5442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88519"/>
            <a:r>
              <a:rPr lang="en-SG" sz="3809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11666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FA55725-430F-67F0-D393-3713668D80CD}"/>
              </a:ext>
            </a:extLst>
          </p:cNvPr>
          <p:cNvSpPr/>
          <p:nvPr/>
        </p:nvSpPr>
        <p:spPr>
          <a:xfrm>
            <a:off x="1739348" y="1532930"/>
            <a:ext cx="8686800" cy="320040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E8522-0198-DDA0-22A9-D19FD0028050}"/>
              </a:ext>
            </a:extLst>
          </p:cNvPr>
          <p:cNvSpPr/>
          <p:nvPr/>
        </p:nvSpPr>
        <p:spPr>
          <a:xfrm>
            <a:off x="3386764" y="2134850"/>
            <a:ext cx="54184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Khởi</a:t>
            </a:r>
            <a:r>
              <a:rPr lang="en-US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động</a:t>
            </a:r>
            <a:r>
              <a:rPr lang="en-US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4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68F844-042E-AEB0-56EA-72B7B6BAC8DB}"/>
              </a:ext>
            </a:extLst>
          </p:cNvPr>
          <p:cNvSpPr/>
          <p:nvPr/>
        </p:nvSpPr>
        <p:spPr>
          <a:xfrm>
            <a:off x="2590800" y="-228600"/>
            <a:ext cx="647164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2023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C29B-1CBF-907F-909A-04F31C33256E}"/>
              </a:ext>
            </a:extLst>
          </p:cNvPr>
          <p:cNvSpPr/>
          <p:nvPr/>
        </p:nvSpPr>
        <p:spPr>
          <a:xfrm>
            <a:off x="2590800" y="304800"/>
            <a:ext cx="265168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427719-7C39-DFFA-9BDF-8331C5661BBA}"/>
              </a:ext>
            </a:extLst>
          </p:cNvPr>
          <p:cNvSpPr/>
          <p:nvPr/>
        </p:nvSpPr>
        <p:spPr>
          <a:xfrm>
            <a:off x="4653557" y="307253"/>
            <a:ext cx="623760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14A: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7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AF8A93-123F-FE7A-7D8D-F9080EB74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44" r="69416" b="1977"/>
          <a:stretch/>
        </p:blipFill>
        <p:spPr>
          <a:xfrm>
            <a:off x="1219200" y="2490779"/>
            <a:ext cx="2335543" cy="2157784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C9B40-22BC-A51C-2C1A-24CEF134D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62" t="50000" r="5275" b="2643"/>
          <a:stretch/>
        </p:blipFill>
        <p:spPr>
          <a:xfrm>
            <a:off x="7848600" y="2438400"/>
            <a:ext cx="2754494" cy="2056821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FF6EF-D45E-0B33-0D00-AC6110032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64" b="55812"/>
          <a:stretch/>
        </p:blipFill>
        <p:spPr>
          <a:xfrm>
            <a:off x="7841213" y="533400"/>
            <a:ext cx="2728885" cy="1755919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28175-792F-BA07-1B2F-00F2A5E45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68" t="2655" r="39597" b="53156"/>
          <a:stretch/>
        </p:blipFill>
        <p:spPr>
          <a:xfrm>
            <a:off x="4464492" y="553278"/>
            <a:ext cx="2728886" cy="1755921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7A199-7B7D-F92C-CCB3-BFA627703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436" b="57314"/>
          <a:stretch/>
        </p:blipFill>
        <p:spPr>
          <a:xfrm>
            <a:off x="1147448" y="533402"/>
            <a:ext cx="2670106" cy="1755917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FCABD1-A681-93A9-BE1A-C177CA514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66" t="40531" r="37271" b="8969"/>
          <a:stretch/>
        </p:blipFill>
        <p:spPr>
          <a:xfrm>
            <a:off x="4419600" y="2466966"/>
            <a:ext cx="2754493" cy="2143030"/>
          </a:xfrm>
          <a:prstGeom prst="rect">
            <a:avLst/>
          </a:prstGeom>
          <a:ln w="28575">
            <a:solidFill>
              <a:srgbClr val="FF33CC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08C46-044B-81F9-4106-F743AAE3AC41}"/>
              </a:ext>
            </a:extLst>
          </p:cNvPr>
          <p:cNvSpPr/>
          <p:nvPr/>
        </p:nvSpPr>
        <p:spPr>
          <a:xfrm>
            <a:off x="2590800" y="-304800"/>
            <a:ext cx="779412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B3F6EA-1FEA-9842-D80C-8E7FD9AB66CA}"/>
              </a:ext>
            </a:extLst>
          </p:cNvPr>
          <p:cNvSpPr/>
          <p:nvPr/>
        </p:nvSpPr>
        <p:spPr>
          <a:xfrm>
            <a:off x="685800" y="4488595"/>
            <a:ext cx="443583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EA73DF-483A-7030-8D93-DBB5FF56829A}"/>
              </a:ext>
            </a:extLst>
          </p:cNvPr>
          <p:cNvSpPr/>
          <p:nvPr/>
        </p:nvSpPr>
        <p:spPr>
          <a:xfrm>
            <a:off x="682487" y="5004881"/>
            <a:ext cx="1034449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BEC8D-87F7-2DDE-5CB0-7ACB7E0C7590}"/>
              </a:ext>
            </a:extLst>
          </p:cNvPr>
          <p:cNvSpPr/>
          <p:nvPr/>
        </p:nvSpPr>
        <p:spPr>
          <a:xfrm>
            <a:off x="679174" y="5574687"/>
            <a:ext cx="951254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6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 bwMode="auto">
          <a:xfrm>
            <a:off x="0" y="-18506"/>
            <a:ext cx="12192000" cy="6876505"/>
            <a:chOff x="1824" y="0"/>
            <a:chExt cx="3936" cy="4320"/>
          </a:xfrm>
        </p:grpSpPr>
        <p:pic>
          <p:nvPicPr>
            <p:cNvPr id="5" name="Picture 4" descr="Copy of td1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98"/>
              <a:ext cx="3888" cy="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td1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" y="0"/>
              <a:ext cx="1845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V="1">
              <a:off x="1824" y="1872"/>
              <a:ext cx="2628" cy="72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rgbClr val="B4DCFA"/>
                </a:solidFill>
              </a:endParaRPr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952872" y="-126838"/>
            <a:ext cx="4724400" cy="3155098"/>
          </a:xfrm>
          <a:prstGeom prst="cloudCallout">
            <a:avLst>
              <a:gd name="adj1" fmla="val -1912"/>
              <a:gd name="adj2" fmla="val 891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Bức tranh vẽ gì?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68F844-042E-AEB0-56EA-72B7B6BAC8DB}"/>
              </a:ext>
            </a:extLst>
          </p:cNvPr>
          <p:cNvSpPr/>
          <p:nvPr/>
        </p:nvSpPr>
        <p:spPr>
          <a:xfrm>
            <a:off x="2590800" y="-228600"/>
            <a:ext cx="647164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2023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0C29B-1CBF-907F-909A-04F31C33256E}"/>
              </a:ext>
            </a:extLst>
          </p:cNvPr>
          <p:cNvSpPr/>
          <p:nvPr/>
        </p:nvSpPr>
        <p:spPr>
          <a:xfrm>
            <a:off x="2590800" y="304800"/>
            <a:ext cx="265168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427719-7C39-DFFA-9BDF-8331C5661BBA}"/>
              </a:ext>
            </a:extLst>
          </p:cNvPr>
          <p:cNvSpPr/>
          <p:nvPr/>
        </p:nvSpPr>
        <p:spPr>
          <a:xfrm>
            <a:off x="4653557" y="307253"/>
            <a:ext cx="623760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14A: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AA56F61C-ADA6-E71F-560A-B4C82C384D50}"/>
              </a:ext>
            </a:extLst>
          </p:cNvPr>
          <p:cNvSpPr/>
          <p:nvPr/>
        </p:nvSpPr>
        <p:spPr>
          <a:xfrm>
            <a:off x="2133600" y="1826615"/>
            <a:ext cx="8534400" cy="2514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Chuỗi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lam</a:t>
            </a:r>
            <a:endParaRPr kumimoji="0" lang="en-SG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9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04800" y="3595236"/>
            <a:ext cx="11524131" cy="303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Jê-su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7981"/>
            <a:ext cx="7799498" cy="3033903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488144" y="2740888"/>
            <a:ext cx="9166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en:</a:t>
            </a:r>
          </a:p>
        </p:txBody>
      </p:sp>
    </p:spTree>
    <p:extLst>
      <p:ext uri="{BB962C8B-B14F-4D97-AF65-F5344CB8AC3E}">
        <p14:creationId xmlns:p14="http://schemas.microsoft.com/office/powerpoint/2010/main" val="5369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1" y="5919282"/>
            <a:ext cx="715452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5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5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5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5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55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5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8C6B2-02FF-5B71-57EC-034208691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10820400" cy="60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8D8A5C-5B81-B323-6A02-1C8671B8C18D}"/>
              </a:ext>
            </a:extLst>
          </p:cNvPr>
          <p:cNvSpPr/>
          <p:nvPr/>
        </p:nvSpPr>
        <p:spPr>
          <a:xfrm>
            <a:off x="1676400" y="-228600"/>
            <a:ext cx="759695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2023 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73899F-F383-4495-722B-AF766C2A73B3}"/>
              </a:ext>
            </a:extLst>
          </p:cNvPr>
          <p:cNvSpPr/>
          <p:nvPr/>
        </p:nvSpPr>
        <p:spPr>
          <a:xfrm>
            <a:off x="1676400" y="304800"/>
            <a:ext cx="322556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249581-51E6-B1A0-737F-E5D1FE6A281B}"/>
              </a:ext>
            </a:extLst>
          </p:cNvPr>
          <p:cNvSpPr/>
          <p:nvPr/>
        </p:nvSpPr>
        <p:spPr>
          <a:xfrm>
            <a:off x="4178038" y="307253"/>
            <a:ext cx="770916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14A: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87001-8D04-1D29-F9C7-D156EDCFC713}"/>
              </a:ext>
            </a:extLst>
          </p:cNvPr>
          <p:cNvSpPr txBox="1"/>
          <p:nvPr/>
        </p:nvSpPr>
        <p:spPr>
          <a:xfrm>
            <a:off x="607224" y="2438400"/>
            <a:ext cx="1143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…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cướp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mất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quý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9AAFB2-F1EE-F703-6237-E2AAFDF49D98}"/>
              </a:ext>
            </a:extLst>
          </p:cNvPr>
          <p:cNvSpPr/>
          <p:nvPr/>
        </p:nvSpPr>
        <p:spPr>
          <a:xfrm>
            <a:off x="1676400" y="838200"/>
            <a:ext cx="319510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75815A-67D3-1B81-0979-3CA45C8C30CA}"/>
              </a:ext>
            </a:extLst>
          </p:cNvPr>
          <p:cNvSpPr/>
          <p:nvPr/>
        </p:nvSpPr>
        <p:spPr>
          <a:xfrm>
            <a:off x="1676400" y="1683386"/>
            <a:ext cx="571823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000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000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Pi- e, </a:t>
            </a:r>
            <a:r>
              <a:rPr lang="en-US" sz="4000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Gioan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1FF46-D03B-45E7-2913-C1488B448C9C}"/>
              </a:ext>
            </a:extLst>
          </p:cNvPr>
          <p:cNvSpPr txBox="1"/>
          <p:nvPr/>
        </p:nvSpPr>
        <p:spPr>
          <a:xfrm>
            <a:off x="609600" y="3740425"/>
            <a:ext cx="1143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ý: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giọng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chậm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rãi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nhàng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ngây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hồn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nhiên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Pi- e: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điềm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đạm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nhàng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nhị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chị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</a:t>
            </a:r>
            <a:endParaRPr lang="en-US" sz="40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1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629</Words>
  <Application>Microsoft Office PowerPoint</Application>
  <PresentationFormat>Widescreen</PresentationFormat>
  <Paragraphs>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Nguyễn Thị Hồng Loan</cp:lastModifiedBy>
  <cp:revision>134</cp:revision>
  <dcterms:created xsi:type="dcterms:W3CDTF">2016-10-27T11:22:00Z</dcterms:created>
  <dcterms:modified xsi:type="dcterms:W3CDTF">2023-12-07T07:55:30Z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1033-11.2.0.8339</vt:lpwstr>
  </property>
</Properties>
</file>