
<file path=[Content_Types].xml><?xml version="1.0" encoding="utf-8"?>
<Types xmlns="http://schemas.openxmlformats.org/package/2006/content-types">
  <Default Extension="jpeg" ContentType="image/jpeg"/>
  <Default Extension="JPG" ContentType="image/.jpg"/>
  <Default Extension="wmf" ContentType="image/x-wmf"/>
  <Default Extension="png" ContentType="image/png"/>
  <Default Extension="gif" ContentType="image/gi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47.svg" ContentType="image/svg+xml"/>
  <Override PartName="/ppt/media/image8.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3"/>
  </p:sldMasterIdLst>
  <p:notesMasterIdLst>
    <p:notesMasterId r:id="rId15"/>
  </p:notesMasterIdLst>
  <p:sldIdLst>
    <p:sldId id="4009" r:id="rId4"/>
    <p:sldId id="4010" r:id="rId5"/>
    <p:sldId id="257" r:id="rId6"/>
    <p:sldId id="385" r:id="rId7"/>
    <p:sldId id="4011" r:id="rId8"/>
    <p:sldId id="4012" r:id="rId9"/>
    <p:sldId id="4002" r:id="rId10"/>
    <p:sldId id="4003" r:id="rId11"/>
    <p:sldId id="4022" r:id="rId12"/>
    <p:sldId id="4006" r:id="rId13"/>
    <p:sldId id="309" r:id="rId14"/>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VnTime" panose="020B7200000000000000" pitchFamily="34" charset="0"/>
      <p:regular r:id="rId24"/>
      <p:bold r:id="rId25"/>
      <p:italic r:id="rId26"/>
      <p:boldItalic r:id="rId27"/>
    </p:embeddedFont>
    <p:embeddedFont>
      <p:font typeface="Nunito Black" pitchFamily="2" charset="0"/>
      <p:bold r:id="rId28"/>
    </p:embeddedFont>
    <p:embeddedFont>
      <p:font typeface="Tahoma" panose="020B0604030504040204" pitchFamily="34" charset="0"/>
      <p:regular r:id="rId29"/>
      <p:bold r:id="rId30"/>
    </p:embeddedFont>
    <p:embeddedFont>
      <p:font typeface="Sigmar One" panose="00000500000000000000" pitchFamily="2" charset="0"/>
      <p:regular r:id="rId31"/>
    </p:embeddedFont>
  </p:embeddedFontLst>
  <p:defaultText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3C532"/>
    <a:srgbClr val="57C7D4"/>
    <a:srgbClr val="EAF9FF"/>
    <a:srgbClr val="FF6699"/>
    <a:srgbClr val="F46F18"/>
    <a:srgbClr val="40AFB9"/>
    <a:srgbClr val="F9A72D"/>
    <a:srgbClr val="F26A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showGuides="1">
      <p:cViewPr varScale="1">
        <p:scale>
          <a:sx n="70" d="100"/>
          <a:sy n="70" d="100"/>
        </p:scale>
        <p:origin x="-636" y="-96"/>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font" Target="fonts/font12.fntdata"/><Relationship Id="rId30" Type="http://schemas.openxmlformats.org/officeDocument/2006/relationships/font" Target="fonts/font11.fntdata"/><Relationship Id="rId3" Type="http://schemas.openxmlformats.org/officeDocument/2006/relationships/slideMaster" Target="slideMasters/slideMaster2.xml"/><Relationship Id="rId29" Type="http://schemas.openxmlformats.org/officeDocument/2006/relationships/font" Target="fonts/font10.fntdata"/><Relationship Id="rId28" Type="http://schemas.openxmlformats.org/officeDocument/2006/relationships/font" Target="fonts/font9.fntdata"/><Relationship Id="rId27" Type="http://schemas.openxmlformats.org/officeDocument/2006/relationships/font" Target="fonts/font8.fntdata"/><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notesMaster" Target="notesMasters/notes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0-05T22:00:40.500" idx="1">
    <p:pos x="7658" y="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901E1-B417-49B7-ABE7-215ED8F52B1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D8CB4-1A51-4DC1-B8DD-8DB194166DE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F28B0378-CC09-4399-8AAF-B894A48E8D93}"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5F4A755-D105-4A6D-ADEC-F288E4FAC513}"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FC5258-7618-4CE3-AEB4-61F8A1FA7FF2}" type="slidenum">
              <a:rPr lang="en-US"/>
            </a:fld>
            <a:endParaRPr 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555E0DDA-DDC4-4A3E-96C3-1E97464A530A}"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F61818-B9A8-4474-BC53-FF63B0C5217B}" type="slidenum">
              <a:rPr lang="en-US"/>
            </a:fld>
            <a:endParaRPr 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A59480C0-2799-4078-892E-30F7ACB7940E}"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15ECA-E70A-480D-89E1-B21DD66A0ACA}" type="slidenum">
              <a:rPr lang="en-US"/>
            </a:fld>
            <a:endParaRPr 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18F78145-7D2F-480A-AB55-94996B668035}"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03C130-65A4-44CD-A692-BA902E5AAC00}" type="slidenum">
              <a:rPr lang="en-US"/>
            </a:fld>
            <a:endParaRPr 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2F060E8A-4571-4215-9EFE-30DC65EF2C71}" type="datetimeFigureOut">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A5A97AE-A132-46E4-BED5-EB8D1946E475}" type="slidenum">
              <a:rPr lang="en-US"/>
            </a:fld>
            <a:endParaRPr 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4E99989-90D5-4D30-A179-B15DD34B9745}"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16BACB-5573-4D1A-8064-543015550DBB}" type="slidenum">
              <a:rPr lang="en-US"/>
            </a:fld>
            <a:endParaRPr 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634A9CB-DC7C-40B6-BE2C-B0506752381F}" type="datetimeFigureOut">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705595C-A7C2-45DD-86C7-AA95BD461FAE}" type="slidenum">
              <a:rPr lang="en-US"/>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6667FD6F-A448-48E1-81F5-18D866C1FAD1}"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A322AD-7333-486B-9316-D6F1FD8D3139}" type="slidenum">
              <a:rPr lang="en-US"/>
            </a:fld>
            <a:endParaRPr lang="en-US"/>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pPr lvl="0"/>
            <a:endParaRPr lang="en-US" noProof="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C585B761-30E9-43B4-9093-B365377754AE}"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5B5C0B-8941-4BEF-85B5-9E0B0DC2EF7F}" type="slidenum">
              <a:rPr lang="en-US"/>
            </a:fld>
            <a:endParaRPr lang="en-US"/>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5E48D00F-DC65-4FC4-BB66-D109241FCD3F}"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92A38E-DE8E-4018-9434-21077E4DE21F}" type="slidenum">
              <a:rPr lang="en-US"/>
            </a:fld>
            <a:endParaRPr lang="en-US"/>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0C7F45D0-5E5B-43A3-9AB4-8F00907C677B}"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437858-0A0E-42CE-BAA3-E94196C0C616}" type="slidenum">
              <a:rPr lang="en-US"/>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2.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2563"/>
            <a:ext cx="5486400" cy="762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304800" y="1066800"/>
            <a:ext cx="5486400" cy="30178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304800" y="4237038"/>
            <a:ext cx="1422400" cy="244475"/>
          </a:xfrm>
          <a:prstGeom prst="rect">
            <a:avLst/>
          </a:prstGeom>
        </p:spPr>
        <p:txBody>
          <a:bodyPr vert="horz" lIns="91440" tIns="45720" rIns="91440" bIns="45720" rtlCol="0" anchor="ctr"/>
          <a:lstStyle>
            <a:lvl1pPr algn="l" eaLnBrk="1" fontAlgn="auto" hangingPunct="1">
              <a:spcBef>
                <a:spcPts val="0"/>
              </a:spcBef>
              <a:spcAft>
                <a:spcPts val="0"/>
              </a:spcAft>
              <a:defRPr sz="800" smtClean="0">
                <a:solidFill>
                  <a:schemeClr val="tx1">
                    <a:tint val="75000"/>
                  </a:schemeClr>
                </a:solidFill>
                <a:latin typeface="+mn-lt"/>
              </a:defRPr>
            </a:lvl1pPr>
          </a:lstStyle>
          <a:p>
            <a:pPr>
              <a:defRPr/>
            </a:pPr>
            <a:fld id="{E93E70F5-4873-4E7E-91EF-14E2E76F0DEC}" type="datetimeFigureOut">
              <a:rPr lang="en-US"/>
            </a:fld>
            <a:endParaRPr lang="en-US"/>
          </a:p>
        </p:txBody>
      </p:sp>
      <p:sp>
        <p:nvSpPr>
          <p:cNvPr id="5" name="Footer Placeholder 4"/>
          <p:cNvSpPr>
            <a:spLocks noGrp="1"/>
          </p:cNvSpPr>
          <p:nvPr>
            <p:ph type="ftr" sz="quarter" idx="3"/>
          </p:nvPr>
        </p:nvSpPr>
        <p:spPr>
          <a:xfrm>
            <a:off x="2082800" y="4237038"/>
            <a:ext cx="1930400" cy="244475"/>
          </a:xfrm>
          <a:prstGeom prst="rect">
            <a:avLst/>
          </a:prstGeom>
        </p:spPr>
        <p:txBody>
          <a:bodyPr vert="horz" lIns="91440" tIns="45720" rIns="91440" bIns="45720" rtlCol="0" anchor="ctr"/>
          <a:lstStyle>
            <a:lvl1pPr algn="ctr" eaLnBrk="1" fontAlgn="auto" hangingPunct="1">
              <a:spcBef>
                <a:spcPts val="0"/>
              </a:spcBef>
              <a:spcAft>
                <a:spcPts val="0"/>
              </a:spcAft>
              <a:defRPr sz="8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4368800" y="4237038"/>
            <a:ext cx="1422400" cy="244475"/>
          </a:xfrm>
          <a:prstGeom prst="rect">
            <a:avLst/>
          </a:prstGeom>
        </p:spPr>
        <p:txBody>
          <a:bodyPr vert="horz" lIns="91440" tIns="45720" rIns="91440" bIns="45720" rtlCol="0" anchor="ctr"/>
          <a:lstStyle>
            <a:lvl1pPr algn="r" eaLnBrk="1" fontAlgn="auto" hangingPunct="1">
              <a:spcBef>
                <a:spcPts val="0"/>
              </a:spcBef>
              <a:spcAft>
                <a:spcPts val="0"/>
              </a:spcAft>
              <a:defRPr sz="800" smtClean="0">
                <a:solidFill>
                  <a:schemeClr val="tx1">
                    <a:tint val="75000"/>
                  </a:schemeClr>
                </a:solidFill>
                <a:latin typeface="+mn-lt"/>
              </a:defRPr>
            </a:lvl1pPr>
          </a:lstStyle>
          <a:p>
            <a:pPr>
              <a:defRPr/>
            </a:pPr>
            <a:fld id="{1675D1C7-63B4-4E5E-B586-341D3B57B526}" type="slidenum">
              <a:rPr lang="en-US"/>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p:push dir="u"/>
  </p:transition>
  <p:txStyles>
    <p:titleStyle>
      <a:lvl1pPr algn="ctr" defTabSz="609600" rtl="0" fontAlgn="base">
        <a:spcBef>
          <a:spcPct val="0"/>
        </a:spcBef>
        <a:spcAft>
          <a:spcPct val="0"/>
        </a:spcAft>
        <a:defRPr sz="2900" kern="1200">
          <a:solidFill>
            <a:schemeClr val="tx1"/>
          </a:solidFill>
          <a:latin typeface="+mj-lt"/>
          <a:ea typeface="+mj-ea"/>
          <a:cs typeface="+mj-cs"/>
        </a:defRPr>
      </a:lvl1pPr>
      <a:lvl2pPr algn="ctr" defTabSz="609600" rtl="0" fontAlgn="base">
        <a:spcBef>
          <a:spcPct val="0"/>
        </a:spcBef>
        <a:spcAft>
          <a:spcPct val="0"/>
        </a:spcAft>
        <a:defRPr sz="2900">
          <a:solidFill>
            <a:schemeClr val="tx1"/>
          </a:solidFill>
          <a:latin typeface="Calibri" panose="020F0502020204030204" pitchFamily="34" charset="0"/>
        </a:defRPr>
      </a:lvl2pPr>
      <a:lvl3pPr algn="ctr" defTabSz="609600" rtl="0" fontAlgn="base">
        <a:spcBef>
          <a:spcPct val="0"/>
        </a:spcBef>
        <a:spcAft>
          <a:spcPct val="0"/>
        </a:spcAft>
        <a:defRPr sz="2900">
          <a:solidFill>
            <a:schemeClr val="tx1"/>
          </a:solidFill>
          <a:latin typeface="Calibri" panose="020F0502020204030204" pitchFamily="34" charset="0"/>
        </a:defRPr>
      </a:lvl3pPr>
      <a:lvl4pPr algn="ctr" defTabSz="609600" rtl="0" fontAlgn="base">
        <a:spcBef>
          <a:spcPct val="0"/>
        </a:spcBef>
        <a:spcAft>
          <a:spcPct val="0"/>
        </a:spcAft>
        <a:defRPr sz="2900">
          <a:solidFill>
            <a:schemeClr val="tx1"/>
          </a:solidFill>
          <a:latin typeface="Calibri" panose="020F0502020204030204" pitchFamily="34" charset="0"/>
        </a:defRPr>
      </a:lvl4pPr>
      <a:lvl5pPr algn="ctr" defTabSz="609600" rtl="0" fontAlgn="base">
        <a:spcBef>
          <a:spcPct val="0"/>
        </a:spcBef>
        <a:spcAft>
          <a:spcPct val="0"/>
        </a:spcAft>
        <a:defRPr sz="2900">
          <a:solidFill>
            <a:schemeClr val="tx1"/>
          </a:solidFill>
          <a:latin typeface="Calibri" panose="020F0502020204030204" pitchFamily="34" charset="0"/>
        </a:defRPr>
      </a:lvl5pPr>
      <a:lvl6pPr marL="457200" algn="ctr" defTabSz="609600" rtl="0" fontAlgn="base">
        <a:spcBef>
          <a:spcPct val="0"/>
        </a:spcBef>
        <a:spcAft>
          <a:spcPct val="0"/>
        </a:spcAft>
        <a:defRPr sz="2900">
          <a:solidFill>
            <a:schemeClr val="tx1"/>
          </a:solidFill>
          <a:latin typeface="Calibri" panose="020F0502020204030204" pitchFamily="34" charset="0"/>
        </a:defRPr>
      </a:lvl6pPr>
      <a:lvl7pPr marL="914400" algn="ctr" defTabSz="609600" rtl="0" fontAlgn="base">
        <a:spcBef>
          <a:spcPct val="0"/>
        </a:spcBef>
        <a:spcAft>
          <a:spcPct val="0"/>
        </a:spcAft>
        <a:defRPr sz="2900">
          <a:solidFill>
            <a:schemeClr val="tx1"/>
          </a:solidFill>
          <a:latin typeface="Calibri" panose="020F0502020204030204" pitchFamily="34" charset="0"/>
        </a:defRPr>
      </a:lvl7pPr>
      <a:lvl8pPr marL="1371600" algn="ctr" defTabSz="609600" rtl="0" fontAlgn="base">
        <a:spcBef>
          <a:spcPct val="0"/>
        </a:spcBef>
        <a:spcAft>
          <a:spcPct val="0"/>
        </a:spcAft>
        <a:defRPr sz="2900">
          <a:solidFill>
            <a:schemeClr val="tx1"/>
          </a:solidFill>
          <a:latin typeface="Calibri" panose="020F0502020204030204" pitchFamily="34" charset="0"/>
        </a:defRPr>
      </a:lvl8pPr>
      <a:lvl9pPr marL="1828800" algn="ctr" defTabSz="609600" rtl="0" fontAlgn="base">
        <a:spcBef>
          <a:spcPct val="0"/>
        </a:spcBef>
        <a:spcAft>
          <a:spcPct val="0"/>
        </a:spcAft>
        <a:defRPr sz="2900">
          <a:solidFill>
            <a:schemeClr val="tx1"/>
          </a:solidFill>
          <a:latin typeface="Calibri" panose="020F0502020204030204" pitchFamily="34" charset="0"/>
        </a:defRPr>
      </a:lvl9pPr>
    </p:titleStyle>
    <p:bodyStyle>
      <a:lvl1pPr marL="228600" indent="-228600" algn="l" defTabSz="6096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1pPr>
      <a:lvl2pPr marL="495300" indent="-190500" algn="l" defTabSz="6096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762000" indent="-152400" algn="l" defTabSz="609600" rtl="0" fontAlgn="base">
        <a:spcBef>
          <a:spcPct val="20000"/>
        </a:spcBef>
        <a:spcAft>
          <a:spcPct val="0"/>
        </a:spcAft>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4pPr>
      <a:lvl5pPr marL="1371600" indent="-152400" algn="l" defTabSz="609600" rtl="0" fontAlgn="base">
        <a:spcBef>
          <a:spcPct val="20000"/>
        </a:spcBef>
        <a:spcAft>
          <a:spcPct val="0"/>
        </a:spcAft>
        <a:buFont typeface="Arial" panose="020B0604020202020204" pitchFamily="34" charset="0"/>
        <a:buChar char="»"/>
        <a:defRPr sz="1300"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5.GIF"/><Relationship Id="rId4" Type="http://schemas.openxmlformats.org/officeDocument/2006/relationships/image" Target="../media/image4.GIF"/><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image" Target="../media/image1.wmf"/></Relationships>
</file>

<file path=ppt/slides/_rels/slide10.xml.rels><?xml version="1.0" encoding="UTF-8" standalone="yes"?>
<Relationships xmlns="http://schemas.openxmlformats.org/package/2006/relationships"><Relationship Id="rId9" Type="http://schemas.microsoft.com/office/2007/relationships/hdphoto" Target="../media/image43.wdp"/><Relationship Id="rId8" Type="http://schemas.openxmlformats.org/officeDocument/2006/relationships/image" Target="../media/image42.png"/><Relationship Id="rId7" Type="http://schemas.microsoft.com/office/2007/relationships/hdphoto" Target="../media/image41.wdp"/><Relationship Id="rId6" Type="http://schemas.openxmlformats.org/officeDocument/2006/relationships/image" Target="../media/image40.png"/><Relationship Id="rId5" Type="http://schemas.microsoft.com/office/2007/relationships/hdphoto" Target="../media/image39.wdp"/><Relationship Id="rId4" Type="http://schemas.openxmlformats.org/officeDocument/2006/relationships/image" Target="../media/image38.png"/><Relationship Id="rId3" Type="http://schemas.microsoft.com/office/2007/relationships/hdphoto" Target="../media/image37.wdp"/><Relationship Id="rId2" Type="http://schemas.openxmlformats.org/officeDocument/2006/relationships/image" Target="../media/image36.png"/><Relationship Id="rId12" Type="http://schemas.openxmlformats.org/officeDocument/2006/relationships/slideLayout" Target="../slideLayouts/slideLayout19.xml"/><Relationship Id="rId11" Type="http://schemas.microsoft.com/office/2007/relationships/hdphoto" Target="../media/image45.wdp"/><Relationship Id="rId10" Type="http://schemas.openxmlformats.org/officeDocument/2006/relationships/image" Target="../media/image44.png"/><Relationship Id="rId1"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svg"/><Relationship Id="rId1" Type="http://schemas.openxmlformats.org/officeDocument/2006/relationships/image" Target="../media/image46.png"/></Relationships>
</file>

<file path=ppt/slides/_rels/slide2.xml.rels><?xml version="1.0" encoding="UTF-8" standalone="yes"?>
<Relationships xmlns="http://schemas.openxmlformats.org/package/2006/relationships"><Relationship Id="rId6" Type="http://schemas.openxmlformats.org/officeDocument/2006/relationships/comments" Target="../comments/comment1.xml"/><Relationship Id="rId5" Type="http://schemas.openxmlformats.org/officeDocument/2006/relationships/slideLayout" Target="../slideLayouts/slideLayout12.xml"/><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3" Type="http://schemas.openxmlformats.org/officeDocument/2006/relationships/image" Target="../media/image9.png"/><Relationship Id="rId21" Type="http://schemas.openxmlformats.org/officeDocument/2006/relationships/slideLayout" Target="../slideLayouts/slideLayout7.xml"/><Relationship Id="rId20" Type="http://schemas.openxmlformats.org/officeDocument/2006/relationships/image" Target="../media/image26.svg"/><Relationship Id="rId2" Type="http://schemas.openxmlformats.org/officeDocument/2006/relationships/image" Target="../media/image8.svg"/><Relationship Id="rId19" Type="http://schemas.openxmlformats.org/officeDocument/2006/relationships/image" Target="../media/image25.png"/><Relationship Id="rId18" Type="http://schemas.openxmlformats.org/officeDocument/2006/relationships/image" Target="../media/image24.svg"/><Relationship Id="rId17" Type="http://schemas.openxmlformats.org/officeDocument/2006/relationships/image" Target="../media/image23.png"/><Relationship Id="rId16" Type="http://schemas.openxmlformats.org/officeDocument/2006/relationships/image" Target="../media/image22.svg"/><Relationship Id="rId15" Type="http://schemas.openxmlformats.org/officeDocument/2006/relationships/image" Target="../media/image21.png"/><Relationship Id="rId14" Type="http://schemas.openxmlformats.org/officeDocument/2006/relationships/image" Target="../media/image20.svg"/><Relationship Id="rId13" Type="http://schemas.openxmlformats.org/officeDocument/2006/relationships/image" Target="../media/image19.png"/><Relationship Id="rId12" Type="http://schemas.openxmlformats.org/officeDocument/2006/relationships/image" Target="../media/image18.svg"/><Relationship Id="rId11" Type="http://schemas.openxmlformats.org/officeDocument/2006/relationships/image" Target="../media/image17.png"/><Relationship Id="rId10" Type="http://schemas.openxmlformats.org/officeDocument/2006/relationships/image" Target="../media/image16.sv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1.jpeg"/><Relationship Id="rId1" Type="http://schemas.openxmlformats.org/officeDocument/2006/relationships/image" Target="../media/image3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28.png"/><Relationship Id="rId3" Type="http://schemas.microsoft.com/office/2007/relationships/hdphoto" Target="../media/image34.wdp"/><Relationship Id="rId2" Type="http://schemas.openxmlformats.org/officeDocument/2006/relationships/image" Target="../media/image33.png"/><Relationship Id="rId1" Type="http://schemas.openxmlformats.org/officeDocument/2006/relationships/image" Target="../media/image3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3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9.xml"/><Relationship Id="rId4" Type="http://schemas.openxmlformats.org/officeDocument/2006/relationships/image" Target="../media/image28.png"/><Relationship Id="rId3" Type="http://schemas.microsoft.com/office/2007/relationships/hdphoto" Target="../media/image34.wdp"/><Relationship Id="rId2" Type="http://schemas.openxmlformats.org/officeDocument/2006/relationships/image" Target="../media/image33.png"/><Relationship Id="rId1"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2095500" y="1522434"/>
            <a:ext cx="388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fontAlgn="base" hangingPunct="0">
              <a:spcBef>
                <a:spcPct val="50000"/>
              </a:spcBef>
              <a:spcAft>
                <a:spcPct val="0"/>
              </a:spcAft>
            </a:pPr>
            <a:endParaRPr lang="vi-VN" altLang="en-US" sz="1800">
              <a:solidFill>
                <a:prstClr val="black"/>
              </a:solidFill>
              <a:latin typeface=".VnTime" panose="020B7200000000000000" pitchFamily="34" charset="0"/>
            </a:endParaRPr>
          </a:p>
        </p:txBody>
      </p:sp>
      <p:sp>
        <p:nvSpPr>
          <p:cNvPr id="2051" name="Text Box 3"/>
          <p:cNvSpPr txBox="1">
            <a:spLocks noChangeArrowheads="1"/>
          </p:cNvSpPr>
          <p:nvPr/>
        </p:nvSpPr>
        <p:spPr bwMode="auto">
          <a:xfrm>
            <a:off x="2438400" y="1371601"/>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fontAlgn="base" hangingPunct="0">
              <a:spcBef>
                <a:spcPct val="50000"/>
              </a:spcBef>
              <a:spcAft>
                <a:spcPct val="0"/>
              </a:spcAft>
            </a:pPr>
            <a:endParaRPr lang="vi-VN" altLang="en-US" sz="1800">
              <a:solidFill>
                <a:prstClr val="black"/>
              </a:solidFill>
              <a:latin typeface=".VnTime" panose="020B7200000000000000" pitchFamily="34" charset="0"/>
            </a:endParaRPr>
          </a:p>
        </p:txBody>
      </p:sp>
      <p:sp>
        <p:nvSpPr>
          <p:cNvPr id="2053" name="Text Box 8"/>
          <p:cNvSpPr txBox="1">
            <a:spLocks noChangeArrowheads="1"/>
          </p:cNvSpPr>
          <p:nvPr/>
        </p:nvSpPr>
        <p:spPr bwMode="auto">
          <a:xfrm>
            <a:off x="171481" y="-206754"/>
            <a:ext cx="16764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50000"/>
              </a:spcBef>
              <a:spcAft>
                <a:spcPct val="0"/>
              </a:spcAft>
            </a:pPr>
            <a:r>
              <a:rPr lang="en-US" altLang="en-US" sz="11700" dirty="0">
                <a:solidFill>
                  <a:srgbClr val="FFFF00"/>
                </a:solidFill>
                <a:latin typeface=".VnTime" panose="020B7200000000000000" pitchFamily="34" charset="0"/>
                <a:sym typeface="Wingdings" panose="05000000000000000000" pitchFamily="2" charset="2"/>
              </a:rPr>
              <a:t></a:t>
            </a:r>
            <a:endParaRPr lang="en-US" altLang="en-US" sz="11700" dirty="0">
              <a:solidFill>
                <a:srgbClr val="FFFF00"/>
              </a:solidFill>
              <a:latin typeface=".VnTime" panose="020B7200000000000000" pitchFamily="34" charset="0"/>
              <a:sym typeface="Wingdings" panose="05000000000000000000" pitchFamily="2" charset="2"/>
            </a:endParaRPr>
          </a:p>
        </p:txBody>
      </p:sp>
      <p:sp>
        <p:nvSpPr>
          <p:cNvPr id="2054" name="Text Box 9"/>
          <p:cNvSpPr txBox="1">
            <a:spLocks noChangeArrowheads="1"/>
          </p:cNvSpPr>
          <p:nvPr/>
        </p:nvSpPr>
        <p:spPr bwMode="auto">
          <a:xfrm>
            <a:off x="10631280" y="-69110"/>
            <a:ext cx="16764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50000"/>
              </a:spcBef>
              <a:spcAft>
                <a:spcPct val="0"/>
              </a:spcAft>
            </a:pPr>
            <a:r>
              <a:rPr lang="en-US" altLang="en-US" sz="11700" dirty="0">
                <a:solidFill>
                  <a:srgbClr val="009900"/>
                </a:solidFill>
                <a:latin typeface=".VnTime" panose="020B7200000000000000" pitchFamily="34" charset="0"/>
                <a:sym typeface="Wingdings" panose="05000000000000000000" pitchFamily="2" charset="2"/>
              </a:rPr>
              <a:t></a:t>
            </a:r>
            <a:endParaRPr lang="en-US" altLang="en-US" sz="11700" dirty="0">
              <a:solidFill>
                <a:srgbClr val="009900"/>
              </a:solidFill>
              <a:latin typeface=".VnTime" panose="020B7200000000000000" pitchFamily="34" charset="0"/>
              <a:sym typeface="Wingdings" panose="05000000000000000000" pitchFamily="2" charset="2"/>
            </a:endParaRPr>
          </a:p>
        </p:txBody>
      </p:sp>
      <p:sp>
        <p:nvSpPr>
          <p:cNvPr id="2055" name="Text Box 10"/>
          <p:cNvSpPr txBox="1">
            <a:spLocks noChangeArrowheads="1"/>
          </p:cNvSpPr>
          <p:nvPr/>
        </p:nvSpPr>
        <p:spPr bwMode="auto">
          <a:xfrm>
            <a:off x="390836" y="5125242"/>
            <a:ext cx="16764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50000"/>
              </a:spcBef>
              <a:spcAft>
                <a:spcPct val="0"/>
              </a:spcAft>
            </a:pPr>
            <a:r>
              <a:rPr lang="en-US" altLang="en-US" sz="11700" dirty="0">
                <a:solidFill>
                  <a:srgbClr val="009900"/>
                </a:solidFill>
                <a:latin typeface=".VnTime" panose="020B7200000000000000" pitchFamily="34" charset="0"/>
                <a:sym typeface="Wingdings" panose="05000000000000000000" pitchFamily="2" charset="2"/>
              </a:rPr>
              <a:t></a:t>
            </a:r>
            <a:endParaRPr lang="en-US" altLang="en-US" sz="11700" dirty="0">
              <a:solidFill>
                <a:srgbClr val="009900"/>
              </a:solidFill>
              <a:latin typeface=".VnTime" panose="020B7200000000000000" pitchFamily="34" charset="0"/>
              <a:sym typeface="Wingdings" panose="05000000000000000000" pitchFamily="2" charset="2"/>
            </a:endParaRPr>
          </a:p>
        </p:txBody>
      </p:sp>
      <p:sp>
        <p:nvSpPr>
          <p:cNvPr id="2056" name="Text Box 11"/>
          <p:cNvSpPr txBox="1">
            <a:spLocks noChangeArrowheads="1"/>
          </p:cNvSpPr>
          <p:nvPr/>
        </p:nvSpPr>
        <p:spPr bwMode="auto">
          <a:xfrm>
            <a:off x="10364004" y="5145218"/>
            <a:ext cx="1676400"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fontAlgn="base">
              <a:spcBef>
                <a:spcPct val="50000"/>
              </a:spcBef>
              <a:spcAft>
                <a:spcPct val="0"/>
              </a:spcAft>
            </a:pPr>
            <a:r>
              <a:rPr lang="en-US" altLang="en-US" sz="11700" dirty="0">
                <a:solidFill>
                  <a:srgbClr val="FFFF00"/>
                </a:solidFill>
                <a:latin typeface=".VnTime" panose="020B7200000000000000" pitchFamily="34" charset="0"/>
                <a:sym typeface="Wingdings" panose="05000000000000000000" pitchFamily="2" charset="2"/>
              </a:rPr>
              <a:t></a:t>
            </a:r>
            <a:endParaRPr lang="en-US" altLang="en-US" sz="11700" dirty="0">
              <a:solidFill>
                <a:srgbClr val="FFFF00"/>
              </a:solidFill>
              <a:latin typeface=".VnTime" panose="020B7200000000000000" pitchFamily="34" charset="0"/>
              <a:sym typeface="Wingdings" panose="05000000000000000000" pitchFamily="2" charset="2"/>
            </a:endParaRPr>
          </a:p>
        </p:txBody>
      </p:sp>
      <p:pic>
        <p:nvPicPr>
          <p:cNvPr id="228365" name="Picture 13"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7024688" y="7939"/>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6" name="Picture 14"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294107" y="4439818"/>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8" name="Picture 16"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7620000" y="854076"/>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9" name="Picture 17"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10749008" y="5776817"/>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0" name="Picture 18"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581104" y="5416310"/>
            <a:ext cx="1143000"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1" name="Picture 19"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512458" y="307478"/>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2" name="Picture 20"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11001485" y="495247"/>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3" name="Picture 21"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2723500" y="2729193"/>
            <a:ext cx="1524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4" name="Picture 22"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8527867" y="2539761"/>
            <a:ext cx="19050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67" name="Group 24"/>
          <p:cNvGrpSpPr/>
          <p:nvPr/>
        </p:nvGrpSpPr>
        <p:grpSpPr bwMode="auto">
          <a:xfrm rot="20440655">
            <a:off x="3138186" y="664639"/>
            <a:ext cx="1576798" cy="1501483"/>
            <a:chOff x="1104" y="1344"/>
            <a:chExt cx="3408" cy="2208"/>
          </a:xfrm>
        </p:grpSpPr>
        <p:sp>
          <p:nvSpPr>
            <p:cNvPr id="2089" name="Rectangle 25"/>
            <p:cNvSpPr>
              <a:spLocks noChangeArrowheads="1"/>
            </p:cNvSpPr>
            <p:nvPr/>
          </p:nvSpPr>
          <p:spPr bwMode="auto">
            <a:xfrm>
              <a:off x="1104" y="1344"/>
              <a:ext cx="3408" cy="2208"/>
            </a:xfrm>
            <a:prstGeom prst="rect">
              <a:avLst/>
            </a:prstGeom>
            <a:solidFill>
              <a:srgbClr val="FFFFFF"/>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fontAlgn="base">
                <a:spcBef>
                  <a:spcPct val="0"/>
                </a:spcBef>
                <a:spcAft>
                  <a:spcPct val="0"/>
                </a:spcAft>
              </a:pPr>
              <a:r>
                <a:rPr lang="en-US" altLang="en-US" sz="2400">
                  <a:solidFill>
                    <a:prstClr val="black"/>
                  </a:solidFill>
                  <a:latin typeface="Times New Roman" panose="02020603050405020304" pitchFamily="18" charset="0"/>
                  <a:cs typeface="Arial" panose="020B0604020202020204" pitchFamily="34" charset="0"/>
                </a:rPr>
                <a:t> </a:t>
              </a:r>
              <a:endParaRPr lang="en-US" altLang="en-US" sz="2400">
                <a:solidFill>
                  <a:prstClr val="black"/>
                </a:solidFill>
                <a:latin typeface="Times New Roman" panose="02020603050405020304" pitchFamily="18" charset="0"/>
                <a:cs typeface="Arial" panose="020B0604020202020204" pitchFamily="34" charset="0"/>
              </a:endParaRPr>
            </a:p>
          </p:txBody>
        </p:sp>
        <p:pic>
          <p:nvPicPr>
            <p:cNvPr id="2090" name="Picture 26" descr="peace_dove_olive_branch_hg_wht"/>
            <p:cNvPicPr>
              <a:picLocks noChangeAspect="1" noChangeArrowheads="1" noCrop="1"/>
            </p:cNvPicPr>
            <p:nvPr/>
          </p:nvPicPr>
          <p:blipFill>
            <a:blip r:embed="rId2"/>
            <a:srcRect/>
            <a:stretch>
              <a:fillRect/>
            </a:stretch>
          </p:blipFill>
          <p:spPr bwMode="auto">
            <a:xfrm>
              <a:off x="1248" y="1440"/>
              <a:ext cx="3120"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68" name="Group 27"/>
          <p:cNvGrpSpPr/>
          <p:nvPr/>
        </p:nvGrpSpPr>
        <p:grpSpPr bwMode="auto">
          <a:xfrm rot="1987094">
            <a:off x="6742710" y="340145"/>
            <a:ext cx="1711442" cy="1922654"/>
            <a:chOff x="1104" y="1344"/>
            <a:chExt cx="3408" cy="2208"/>
          </a:xfrm>
        </p:grpSpPr>
        <p:sp>
          <p:nvSpPr>
            <p:cNvPr id="2087" name="Rectangle 28"/>
            <p:cNvSpPr>
              <a:spLocks noChangeArrowheads="1"/>
            </p:cNvSpPr>
            <p:nvPr/>
          </p:nvSpPr>
          <p:spPr bwMode="auto">
            <a:xfrm>
              <a:off x="1104" y="1344"/>
              <a:ext cx="3408" cy="2208"/>
            </a:xfrm>
            <a:prstGeom prst="rect">
              <a:avLst/>
            </a:prstGeom>
            <a:solidFill>
              <a:srgbClr val="FFFFFF"/>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fontAlgn="base">
                <a:spcBef>
                  <a:spcPct val="0"/>
                </a:spcBef>
                <a:spcAft>
                  <a:spcPct val="0"/>
                </a:spcAft>
              </a:pPr>
              <a:r>
                <a:rPr lang="en-US" altLang="en-US" sz="2400">
                  <a:solidFill>
                    <a:prstClr val="black"/>
                  </a:solidFill>
                  <a:latin typeface="Times New Roman" panose="02020603050405020304" pitchFamily="18" charset="0"/>
                  <a:cs typeface="Arial" panose="020B0604020202020204" pitchFamily="34" charset="0"/>
                </a:rPr>
                <a:t> </a:t>
              </a:r>
              <a:endParaRPr lang="en-US" altLang="en-US" sz="2400">
                <a:solidFill>
                  <a:prstClr val="black"/>
                </a:solidFill>
                <a:latin typeface="Times New Roman" panose="02020603050405020304" pitchFamily="18" charset="0"/>
                <a:cs typeface="Arial" panose="020B0604020202020204" pitchFamily="34" charset="0"/>
              </a:endParaRPr>
            </a:p>
          </p:txBody>
        </p:sp>
        <p:pic>
          <p:nvPicPr>
            <p:cNvPr id="2088" name="Picture 29" descr="peace_dove_olive_branch_hg_wht"/>
            <p:cNvPicPr>
              <a:picLocks noChangeAspect="1" noChangeArrowheads="1" noCrop="1"/>
            </p:cNvPicPr>
            <p:nvPr/>
          </p:nvPicPr>
          <p:blipFill>
            <a:blip r:embed="rId2"/>
            <a:srcRect/>
            <a:stretch>
              <a:fillRect/>
            </a:stretch>
          </p:blipFill>
          <p:spPr bwMode="auto">
            <a:xfrm>
              <a:off x="1248" y="1440"/>
              <a:ext cx="3120"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15" descr="Firewrk8"/>
          <p:cNvPicPr>
            <a:picLocks noChangeAspect="1" noChangeArrowheads="1"/>
          </p:cNvPicPr>
          <p:nvPr/>
        </p:nvPicPr>
        <p:blipFill>
          <a:blip r:embed="rId1" cstate="print">
            <a:lum bright="6000" contrast="30000"/>
            <a:extLst>
              <a:ext uri="{28A0092B-C50C-407E-A947-70E740481C1C}">
                <a14:useLocalDpi xmlns:a14="http://schemas.microsoft.com/office/drawing/2010/main" val="0"/>
              </a:ext>
            </a:extLst>
          </a:blip>
          <a:srcRect/>
          <a:stretch>
            <a:fillRect/>
          </a:stretch>
        </p:blipFill>
        <p:spPr bwMode="auto">
          <a:xfrm>
            <a:off x="2815160" y="1981264"/>
            <a:ext cx="7620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KITTY">
            <a:hlinkClick r:id="" action="ppaction://noaction" highlightClick="1"/>
          </p:cNvPr>
          <p:cNvPicPr>
            <a:picLocks noChangeAspect="1" noChangeArrowheads="1" noCrop="1"/>
          </p:cNvPicPr>
          <p:nvPr/>
        </p:nvPicPr>
        <p:blipFill>
          <a:blip r:embed="rId3"/>
          <a:srcRect/>
          <a:stretch>
            <a:fillRect/>
          </a:stretch>
        </p:blipFill>
        <p:spPr bwMode="auto">
          <a:xfrm>
            <a:off x="-269207" y="2090464"/>
            <a:ext cx="2195378" cy="210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AutoShape 6"/>
          <p:cNvSpPr>
            <a:spLocks noChangeArrowheads="1"/>
          </p:cNvSpPr>
          <p:nvPr/>
        </p:nvSpPr>
        <p:spPr bwMode="auto">
          <a:xfrm rot="-1373167">
            <a:off x="4417238" y="3575274"/>
            <a:ext cx="685800" cy="639763"/>
          </a:xfrm>
          <a:prstGeom prst="star5">
            <a:avLst/>
          </a:prstGeom>
          <a:gradFill rotWithShape="1">
            <a:gsLst>
              <a:gs pos="0">
                <a:srgbClr val="FF0066"/>
              </a:gs>
              <a:gs pos="100000">
                <a:srgbClr val="0000FF"/>
              </a:gs>
            </a:gsLst>
            <a:path path="shape">
              <a:fillToRect l="50000" t="50000" r="50000" b="50000"/>
            </a:path>
          </a:gradFill>
          <a:ln w="9525">
            <a:solidFill>
              <a:srgbClr val="0000FF"/>
            </a:solidFill>
            <a:miter lim="800000"/>
          </a:ln>
          <a:effectLst>
            <a:outerShdw dist="25400" algn="ctr" rotWithShape="0">
              <a:schemeClr val="bg2"/>
            </a:outerShdw>
          </a:effectLst>
        </p:spPr>
        <p:txBody>
          <a:bodyPr wrap="none" anchor="ctr"/>
          <a:lstStyle/>
          <a:p>
            <a:pPr eaLnBrk="0" fontAlgn="base" hangingPunct="0">
              <a:spcBef>
                <a:spcPct val="0"/>
              </a:spcBef>
              <a:spcAft>
                <a:spcPct val="0"/>
              </a:spcAft>
              <a:defRPr/>
            </a:pPr>
            <a:endParaRPr lang="vi-VN" sz="1600">
              <a:solidFill>
                <a:prstClr val="black"/>
              </a:solidFill>
            </a:endParaRPr>
          </a:p>
        </p:txBody>
      </p:sp>
      <p:sp>
        <p:nvSpPr>
          <p:cNvPr id="33" name="AutoShape 7"/>
          <p:cNvSpPr>
            <a:spLocks noChangeArrowheads="1"/>
          </p:cNvSpPr>
          <p:nvPr/>
        </p:nvSpPr>
        <p:spPr bwMode="auto">
          <a:xfrm rot="2177429">
            <a:off x="464077" y="1314473"/>
            <a:ext cx="733425" cy="687388"/>
          </a:xfrm>
          <a:prstGeom prst="star5">
            <a:avLst/>
          </a:prstGeom>
          <a:gradFill rotWithShape="1">
            <a:gsLst>
              <a:gs pos="0">
                <a:srgbClr val="FF3300"/>
              </a:gs>
              <a:gs pos="100000">
                <a:srgbClr val="66FF33"/>
              </a:gs>
            </a:gsLst>
            <a:path path="shape">
              <a:fillToRect l="50000" t="50000" r="50000" b="50000"/>
            </a:path>
          </a:gradFill>
          <a:ln w="9525">
            <a:solidFill>
              <a:schemeClr val="tx2"/>
            </a:solidFill>
            <a:miter lim="800000"/>
          </a:ln>
          <a:effectLst/>
        </p:spPr>
        <p:txBody>
          <a:bodyPr wrap="none" anchor="ctr"/>
          <a:lstStyle/>
          <a:p>
            <a:pPr eaLnBrk="0" fontAlgn="base" hangingPunct="0">
              <a:spcBef>
                <a:spcPct val="0"/>
              </a:spcBef>
              <a:spcAft>
                <a:spcPct val="0"/>
              </a:spcAft>
              <a:defRPr/>
            </a:pPr>
            <a:endParaRPr lang="vi-VN" sz="1600">
              <a:solidFill>
                <a:prstClr val="black"/>
              </a:solidFill>
            </a:endParaRPr>
          </a:p>
        </p:txBody>
      </p:sp>
      <p:sp>
        <p:nvSpPr>
          <p:cNvPr id="34" name="AutoShape 8"/>
          <p:cNvSpPr>
            <a:spLocks noChangeArrowheads="1"/>
          </p:cNvSpPr>
          <p:nvPr/>
        </p:nvSpPr>
        <p:spPr bwMode="auto">
          <a:xfrm rot="1241727">
            <a:off x="1754342" y="282529"/>
            <a:ext cx="594719" cy="533400"/>
          </a:xfrm>
          <a:prstGeom prst="star5">
            <a:avLst/>
          </a:prstGeom>
          <a:gradFill rotWithShape="1">
            <a:gsLst>
              <a:gs pos="0">
                <a:srgbClr val="FF0066"/>
              </a:gs>
              <a:gs pos="100000">
                <a:srgbClr val="33CC33"/>
              </a:gs>
            </a:gsLst>
            <a:path path="shape">
              <a:fillToRect l="50000" t="50000" r="50000" b="50000"/>
            </a:path>
          </a:gradFill>
          <a:ln w="9525">
            <a:solidFill>
              <a:srgbClr val="FF3300"/>
            </a:solidFill>
            <a:miter lim="800000"/>
          </a:ln>
          <a:effectLst/>
        </p:spPr>
        <p:txBody>
          <a:bodyPr wrap="none" anchor="ctr"/>
          <a:lstStyle/>
          <a:p>
            <a:pPr eaLnBrk="0" fontAlgn="base" hangingPunct="0">
              <a:spcBef>
                <a:spcPct val="0"/>
              </a:spcBef>
              <a:spcAft>
                <a:spcPct val="0"/>
              </a:spcAft>
              <a:defRPr/>
            </a:pPr>
            <a:endParaRPr lang="vi-VN" sz="1600">
              <a:solidFill>
                <a:prstClr val="black"/>
              </a:solidFill>
            </a:endParaRPr>
          </a:p>
        </p:txBody>
      </p:sp>
      <p:sp>
        <p:nvSpPr>
          <p:cNvPr id="35" name="AutoShape 9"/>
          <p:cNvSpPr>
            <a:spLocks noChangeArrowheads="1"/>
          </p:cNvSpPr>
          <p:nvPr/>
        </p:nvSpPr>
        <p:spPr bwMode="auto">
          <a:xfrm rot="1241727">
            <a:off x="7895138" y="2215294"/>
            <a:ext cx="725488" cy="533400"/>
          </a:xfrm>
          <a:prstGeom prst="star5">
            <a:avLst/>
          </a:prstGeom>
          <a:gradFill rotWithShape="1">
            <a:gsLst>
              <a:gs pos="0">
                <a:srgbClr val="FF0066"/>
              </a:gs>
              <a:gs pos="100000">
                <a:srgbClr val="33CC33"/>
              </a:gs>
            </a:gsLst>
            <a:path path="shape">
              <a:fillToRect l="50000" t="50000" r="50000" b="50000"/>
            </a:path>
          </a:gradFill>
          <a:ln w="9525">
            <a:solidFill>
              <a:srgbClr val="FF3300"/>
            </a:solidFill>
            <a:miter lim="800000"/>
          </a:ln>
          <a:effectLst/>
        </p:spPr>
        <p:txBody>
          <a:bodyPr wrap="none" anchor="ctr"/>
          <a:lstStyle/>
          <a:p>
            <a:pPr eaLnBrk="0" fontAlgn="base" hangingPunct="0">
              <a:spcBef>
                <a:spcPct val="0"/>
              </a:spcBef>
              <a:spcAft>
                <a:spcPct val="0"/>
              </a:spcAft>
              <a:defRPr/>
            </a:pPr>
            <a:endParaRPr lang="vi-VN" sz="1600">
              <a:solidFill>
                <a:prstClr val="black"/>
              </a:solidFill>
            </a:endParaRPr>
          </a:p>
        </p:txBody>
      </p:sp>
      <p:sp>
        <p:nvSpPr>
          <p:cNvPr id="36" name="AutoShape 10"/>
          <p:cNvSpPr>
            <a:spLocks noChangeArrowheads="1"/>
          </p:cNvSpPr>
          <p:nvPr/>
        </p:nvSpPr>
        <p:spPr bwMode="auto">
          <a:xfrm>
            <a:off x="6156673" y="939888"/>
            <a:ext cx="381000" cy="457200"/>
          </a:xfrm>
          <a:prstGeom prst="star5">
            <a:avLst/>
          </a:prstGeom>
          <a:solidFill>
            <a:srgbClr val="CC00CC"/>
          </a:solidFill>
          <a:ln w="9525">
            <a:solidFill>
              <a:schemeClr val="tx1"/>
            </a:solidFill>
            <a:miter lim="800000"/>
          </a:ln>
          <a:effectLst/>
        </p:spPr>
        <p:txBody>
          <a:bodyPr wrap="none" anchor="ctr"/>
          <a:lstStyle/>
          <a:p>
            <a:pPr eaLnBrk="0" fontAlgn="base" hangingPunct="0">
              <a:spcBef>
                <a:spcPct val="0"/>
              </a:spcBef>
              <a:spcAft>
                <a:spcPct val="0"/>
              </a:spcAft>
              <a:defRPr/>
            </a:pPr>
            <a:endParaRPr lang="vi-VN" sz="1600">
              <a:solidFill>
                <a:prstClr val="black"/>
              </a:solidFill>
            </a:endParaRPr>
          </a:p>
        </p:txBody>
      </p:sp>
      <p:sp>
        <p:nvSpPr>
          <p:cNvPr id="38" name="AutoShape 13"/>
          <p:cNvSpPr>
            <a:spLocks noChangeArrowheads="1"/>
          </p:cNvSpPr>
          <p:nvPr/>
        </p:nvSpPr>
        <p:spPr bwMode="auto">
          <a:xfrm>
            <a:off x="10210800" y="152400"/>
            <a:ext cx="609600" cy="457200"/>
          </a:xfrm>
          <a:prstGeom prst="star4">
            <a:avLst>
              <a:gd name="adj" fmla="val 12500"/>
            </a:avLst>
          </a:prstGeom>
          <a:solidFill>
            <a:srgbClr val="0000FF"/>
          </a:solidFill>
          <a:ln w="9525">
            <a:solidFill>
              <a:schemeClr val="tx1"/>
            </a:solidFill>
            <a:miter lim="800000"/>
          </a:ln>
        </p:spPr>
        <p:txBody>
          <a:bodyPr wrap="none" anchor="ct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eaLnBrk="0" fontAlgn="base" hangingPunct="0">
              <a:spcBef>
                <a:spcPct val="0"/>
              </a:spcBef>
              <a:spcAft>
                <a:spcPct val="0"/>
              </a:spcAft>
            </a:pPr>
            <a:endParaRPr lang="vi-VN" altLang="en-US">
              <a:solidFill>
                <a:prstClr val="black"/>
              </a:solidFill>
            </a:endParaRPr>
          </a:p>
        </p:txBody>
      </p:sp>
      <p:sp>
        <p:nvSpPr>
          <p:cNvPr id="39" name="AutoShape 14"/>
          <p:cNvSpPr>
            <a:spLocks noChangeArrowheads="1"/>
          </p:cNvSpPr>
          <p:nvPr/>
        </p:nvSpPr>
        <p:spPr bwMode="auto">
          <a:xfrm rot="1241727">
            <a:off x="11078572" y="1693132"/>
            <a:ext cx="788988" cy="576263"/>
          </a:xfrm>
          <a:prstGeom prst="star5">
            <a:avLst/>
          </a:prstGeom>
          <a:gradFill rotWithShape="1">
            <a:gsLst>
              <a:gs pos="0">
                <a:srgbClr val="33CC33"/>
              </a:gs>
              <a:gs pos="100000">
                <a:srgbClr val="FF0066"/>
              </a:gs>
            </a:gsLst>
            <a:path path="shape">
              <a:fillToRect l="50000" t="50000" r="50000" b="50000"/>
            </a:path>
          </a:gradFill>
          <a:ln w="9525">
            <a:solidFill>
              <a:srgbClr val="0000FF"/>
            </a:solidFill>
            <a:miter lim="800000"/>
          </a:ln>
          <a:effectLst/>
        </p:spPr>
        <p:txBody>
          <a:bodyPr wrap="none" anchor="ctr"/>
          <a:lstStyle/>
          <a:p>
            <a:pPr eaLnBrk="0" fontAlgn="base" hangingPunct="0">
              <a:spcBef>
                <a:spcPct val="0"/>
              </a:spcBef>
              <a:spcAft>
                <a:spcPct val="0"/>
              </a:spcAft>
              <a:defRPr/>
            </a:pPr>
            <a:endParaRPr lang="vi-VN" sz="1600">
              <a:solidFill>
                <a:prstClr val="black"/>
              </a:solidFill>
            </a:endParaRPr>
          </a:p>
        </p:txBody>
      </p:sp>
      <p:sp>
        <p:nvSpPr>
          <p:cNvPr id="40" name="AutoShape 15"/>
          <p:cNvSpPr>
            <a:spLocks noChangeArrowheads="1"/>
          </p:cNvSpPr>
          <p:nvPr/>
        </p:nvSpPr>
        <p:spPr bwMode="auto">
          <a:xfrm>
            <a:off x="2859225" y="1322054"/>
            <a:ext cx="381000" cy="457200"/>
          </a:xfrm>
          <a:prstGeom prst="star5">
            <a:avLst/>
          </a:prstGeom>
          <a:solidFill>
            <a:srgbClr val="CC00CC"/>
          </a:solidFill>
          <a:ln w="9525">
            <a:solidFill>
              <a:schemeClr val="tx1"/>
            </a:solidFill>
            <a:miter lim="800000"/>
          </a:ln>
          <a:effectLst/>
        </p:spPr>
        <p:txBody>
          <a:bodyPr wrap="none" anchor="ctr"/>
          <a:lstStyle/>
          <a:p>
            <a:pPr eaLnBrk="0" fontAlgn="base" hangingPunct="0">
              <a:spcBef>
                <a:spcPct val="0"/>
              </a:spcBef>
              <a:spcAft>
                <a:spcPct val="0"/>
              </a:spcAft>
              <a:defRPr/>
            </a:pPr>
            <a:endParaRPr lang="vi-VN" sz="1600">
              <a:solidFill>
                <a:prstClr val="black"/>
              </a:solidFill>
            </a:endParaRPr>
          </a:p>
        </p:txBody>
      </p:sp>
      <p:pic>
        <p:nvPicPr>
          <p:cNvPr id="41" name="Picture 16" descr="KITTY">
            <a:hlinkClick r:id="" action="ppaction://noaction" highlightClick="1"/>
          </p:cNvPr>
          <p:cNvPicPr>
            <a:picLocks noChangeAspect="1" noChangeArrowheads="1" noCrop="1"/>
          </p:cNvPicPr>
          <p:nvPr/>
        </p:nvPicPr>
        <p:blipFill>
          <a:blip r:embed="rId3"/>
          <a:srcRect/>
          <a:stretch>
            <a:fillRect/>
          </a:stretch>
        </p:blipFill>
        <p:spPr bwMode="auto">
          <a:xfrm>
            <a:off x="9990535" y="3235419"/>
            <a:ext cx="2195370" cy="20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2" descr="Book (Hinh dong)"/>
          <p:cNvPicPr>
            <a:picLocks noChangeAspect="1" noChangeArrowheads="1" noCrop="1"/>
          </p:cNvPicPr>
          <p:nvPr/>
        </p:nvPicPr>
        <p:blipFill>
          <a:blip r:embed="rId4"/>
          <a:srcRect/>
          <a:stretch>
            <a:fillRect/>
          </a:stretch>
        </p:blipFill>
        <p:spPr bwMode="auto">
          <a:xfrm>
            <a:off x="4810760" y="2259330"/>
            <a:ext cx="313817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26"/>
          <p:cNvSpPr txBox="1">
            <a:spLocks noChangeArrowheads="1"/>
          </p:cNvSpPr>
          <p:nvPr/>
        </p:nvSpPr>
        <p:spPr bwMode="auto">
          <a:xfrm>
            <a:off x="5375910" y="2919730"/>
            <a:ext cx="2044065" cy="706755"/>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4000" b="1" dirty="0">
                <a:solidFill>
                  <a:srgbClr val="CC0000"/>
                </a:solidFill>
                <a:latin typeface="Times New Roman" panose="02020603050405020304" pitchFamily="18" charset="0"/>
                <a:cs typeface="Times New Roman" panose="02020603050405020304" pitchFamily="18" charset="0"/>
              </a:rPr>
              <a:t>LỚP 3B</a:t>
            </a:r>
            <a:endParaRPr lang="en-US" altLang="en-US" sz="4000" b="1" dirty="0">
              <a:solidFill>
                <a:srgbClr val="CC0000"/>
              </a:solidFill>
              <a:latin typeface="Times New Roman" panose="02020603050405020304" pitchFamily="18" charset="0"/>
              <a:cs typeface="Times New Roman" panose="02020603050405020304" pitchFamily="18" charset="0"/>
            </a:endParaRPr>
          </a:p>
        </p:txBody>
      </p:sp>
      <p:sp>
        <p:nvSpPr>
          <p:cNvPr id="49" name="WordArt 13"/>
          <p:cNvSpPr>
            <a:spLocks noChangeArrowheads="1" noChangeShapeType="1" noTextEdit="1"/>
          </p:cNvSpPr>
          <p:nvPr/>
        </p:nvSpPr>
        <p:spPr bwMode="auto">
          <a:xfrm>
            <a:off x="1679854" y="4482926"/>
            <a:ext cx="8501063" cy="935687"/>
          </a:xfrm>
          <a:prstGeom prst="rect">
            <a:avLst/>
          </a:prstGeom>
        </p:spPr>
        <p:txBody>
          <a:bodyPr wrap="none" numCol="1" fromWordArt="1">
            <a:prstTxWarp prst="textPlain">
              <a:avLst>
                <a:gd name="adj" fmla="val 50000"/>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sz="3600" b="1"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TIẾNG VIỆT</a:t>
            </a:r>
            <a:endParaRPr lang="en-US" sz="3600" b="1" kern="10" dirty="0">
              <a:ln w="12700">
                <a:solidFill>
                  <a:srgbClr val="0000FF"/>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0" name="Group 4"/>
          <p:cNvGrpSpPr/>
          <p:nvPr/>
        </p:nvGrpSpPr>
        <p:grpSpPr bwMode="auto">
          <a:xfrm>
            <a:off x="0" y="-152400"/>
            <a:ext cx="12191999" cy="6988053"/>
            <a:chOff x="-105" y="-96"/>
            <a:chExt cx="5913" cy="4417"/>
          </a:xfrm>
        </p:grpSpPr>
        <p:pic>
          <p:nvPicPr>
            <p:cNvPr id="51" name="Picture 5" descr="n3"/>
            <p:cNvPicPr>
              <a:picLocks noChangeAspect="1" noChangeArrowheads="1"/>
            </p:cNvPicPr>
            <p:nvPr/>
          </p:nvPicPr>
          <p:blipFill>
            <a:blip r:embed="rId5"/>
            <a:srcRect/>
            <a:stretch>
              <a:fillRect/>
            </a:stretch>
          </p:blipFill>
          <p:spPr bwMode="auto">
            <a:xfrm>
              <a:off x="0" y="4201"/>
              <a:ext cx="5733" cy="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descr="n3"/>
            <p:cNvPicPr>
              <a:picLocks noChangeAspect="1" noChangeArrowheads="1"/>
            </p:cNvPicPr>
            <p:nvPr/>
          </p:nvPicPr>
          <p:blipFill>
            <a:blip r:embed="rId5"/>
            <a:srcRect/>
            <a:stretch>
              <a:fillRect/>
            </a:stretch>
          </p:blipFill>
          <p:spPr bwMode="auto">
            <a:xfrm rot="5400000">
              <a:off x="-2224" y="2024"/>
              <a:ext cx="4416"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descr="n3"/>
            <p:cNvPicPr>
              <a:picLocks noChangeAspect="1" noChangeArrowheads="1"/>
            </p:cNvPicPr>
            <p:nvPr/>
          </p:nvPicPr>
          <p:blipFill>
            <a:blip r:embed="rId5"/>
            <a:srcRect/>
            <a:stretch>
              <a:fillRect/>
            </a:stretch>
          </p:blipFill>
          <p:spPr bwMode="auto">
            <a:xfrm>
              <a:off x="0" y="-58"/>
              <a:ext cx="5760" cy="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descr="n3"/>
            <p:cNvPicPr>
              <a:picLocks noChangeAspect="1" noChangeArrowheads="1"/>
            </p:cNvPicPr>
            <p:nvPr/>
          </p:nvPicPr>
          <p:blipFill>
            <a:blip r:embed="rId5"/>
            <a:srcRect/>
            <a:stretch>
              <a:fillRect/>
            </a:stretch>
          </p:blipFill>
          <p:spPr bwMode="auto">
            <a:xfrm rot="5400000">
              <a:off x="3540" y="2052"/>
              <a:ext cx="4416"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 name="WordArt 3"/>
          <p:cNvSpPr>
            <a:spLocks noChangeArrowheads="1" noChangeShapeType="1" noTextEdit="1"/>
          </p:cNvSpPr>
          <p:nvPr/>
        </p:nvSpPr>
        <p:spPr bwMode="auto">
          <a:xfrm>
            <a:off x="1746250" y="1889760"/>
            <a:ext cx="8536305" cy="4145280"/>
          </a:xfrm>
          <a:prstGeom prst="rect">
            <a:avLst/>
          </a:prstGeom>
        </p:spPr>
        <p:txBody>
          <a:bodyPr wrap="none" fromWordArt="1">
            <a:prstTxWarp prst="textArchUp">
              <a:avLst/>
            </a:prstTxWarp>
            <a:scene3d>
              <a:camera prst="legacyObliqueTopRight">
                <a:rot lat="20699981" lon="20999981" rev="0"/>
              </a:camera>
              <a:lightRig rig="legacyFlat3" dir="b"/>
            </a:scene3d>
            <a:sp3d extrusionH="430200" prstMaterial="legacyMatte">
              <a:extrusionClr>
                <a:srgbClr val="CCCCFF"/>
              </a:extrusionClr>
              <a:contourClr>
                <a:srgbClr val="6600FF"/>
              </a:contourClr>
            </a:sp3d>
          </a:bodyPr>
          <a:lstStyle/>
          <a:p>
            <a:pPr algn="ctr" eaLnBrk="0" fontAlgn="base" hangingPunct="0">
              <a:spcBef>
                <a:spcPct val="0"/>
              </a:spcBef>
              <a:spcAft>
                <a:spcPct val="0"/>
              </a:spcAft>
            </a:pPr>
            <a:r>
              <a:rPr lang="en-US" sz="3600" b="1" kern="10" dirty="0">
                <a:ln w="9525">
                  <a:round/>
                </a:ln>
                <a:solidFill>
                  <a:srgbClr val="FF0000"/>
                </a:solidFill>
                <a:latin typeface="Times New Roman" panose="02020603050405020304" pitchFamily="18" charset="0"/>
                <a:cs typeface="Times New Roman" panose="02020603050405020304" pitchFamily="18" charset="0"/>
              </a:rPr>
              <a:t>CHÀO MỪNG QUÝ THẦY CÔ VỀ DỰ GIỜ, THĂM LỚP</a:t>
            </a:r>
            <a:endParaRPr lang="en-US" sz="3600" b="1" kern="10" dirty="0">
              <a:ln w="9525">
                <a:round/>
              </a:ln>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repeatCount="indefinite" fill="hold" nodeType="withEffect">
                                  <p:stCondLst>
                                    <p:cond delay="500"/>
                                  </p:stCondLst>
                                  <p:iterate type="lt">
                                    <p:tmPct val="5000"/>
                                  </p:iterate>
                                  <p:childTnLst>
                                    <p:set>
                                      <p:cBhvr>
                                        <p:cTn id="6" dur="1" fill="hold">
                                          <p:stCondLst>
                                            <p:cond delay="0"/>
                                          </p:stCondLst>
                                        </p:cTn>
                                        <p:tgtEl>
                                          <p:spTgt spid="228365"/>
                                        </p:tgtEl>
                                        <p:attrNameLst>
                                          <p:attrName>style.visibility</p:attrName>
                                        </p:attrNameLst>
                                      </p:cBhvr>
                                      <p:to>
                                        <p:strVal val="visible"/>
                                      </p:to>
                                    </p:set>
                                    <p:anim calcmode="lin" valueType="num">
                                      <p:cBhvr>
                                        <p:cTn id="7" dur="3000" fill="hold"/>
                                        <p:tgtEl>
                                          <p:spTgt spid="228365"/>
                                        </p:tgtEl>
                                        <p:attrNameLst>
                                          <p:attrName>ppt_w</p:attrName>
                                        </p:attrNameLst>
                                      </p:cBhvr>
                                      <p:tavLst>
                                        <p:tav tm="0">
                                          <p:val>
                                            <p:fltVal val="0"/>
                                          </p:val>
                                        </p:tav>
                                        <p:tav tm="100000">
                                          <p:val>
                                            <p:strVal val="#ppt_w"/>
                                          </p:val>
                                        </p:tav>
                                      </p:tavLst>
                                    </p:anim>
                                    <p:anim calcmode="lin" valueType="num">
                                      <p:cBhvr>
                                        <p:cTn id="8" dur="3000" fill="hold"/>
                                        <p:tgtEl>
                                          <p:spTgt spid="228365"/>
                                        </p:tgtEl>
                                        <p:attrNameLst>
                                          <p:attrName>ppt_h</p:attrName>
                                        </p:attrNameLst>
                                      </p:cBhvr>
                                      <p:tavLst>
                                        <p:tav tm="0">
                                          <p:val>
                                            <p:fltVal val="0"/>
                                          </p:val>
                                        </p:tav>
                                        <p:tav tm="100000">
                                          <p:val>
                                            <p:strVal val="#ppt_h"/>
                                          </p:val>
                                        </p:tav>
                                      </p:tavLst>
                                    </p:anim>
                                    <p:anim calcmode="lin" valueType="num">
                                      <p:cBhvr>
                                        <p:cTn id="9" dur="3000" fill="hold"/>
                                        <p:tgtEl>
                                          <p:spTgt spid="228365"/>
                                        </p:tgtEl>
                                        <p:attrNameLst>
                                          <p:attrName>style.rotation</p:attrName>
                                        </p:attrNameLst>
                                      </p:cBhvr>
                                      <p:tavLst>
                                        <p:tav tm="0">
                                          <p:val>
                                            <p:fltVal val="90"/>
                                          </p:val>
                                        </p:tav>
                                        <p:tav tm="100000">
                                          <p:val>
                                            <p:fltVal val="0"/>
                                          </p:val>
                                        </p:tav>
                                      </p:tavLst>
                                    </p:anim>
                                    <p:animEffect transition="in" filter="fade">
                                      <p:cBhvr>
                                        <p:cTn id="10" dur="3000"/>
                                        <p:tgtEl>
                                          <p:spTgt spid="228365"/>
                                        </p:tgtEl>
                                      </p:cBhvr>
                                    </p:animEffect>
                                  </p:childTnLst>
                                </p:cTn>
                              </p:par>
                              <p:par>
                                <p:cTn id="11" presetID="31" presetClass="entr" presetSubtype="0" repeatCount="indefinite" fill="hold" nodeType="withEffect">
                                  <p:stCondLst>
                                    <p:cond delay="500"/>
                                  </p:stCondLst>
                                  <p:iterate type="lt">
                                    <p:tmPct val="5000"/>
                                  </p:iterate>
                                  <p:childTnLst>
                                    <p:set>
                                      <p:cBhvr>
                                        <p:cTn id="12" dur="1" fill="hold">
                                          <p:stCondLst>
                                            <p:cond delay="0"/>
                                          </p:stCondLst>
                                        </p:cTn>
                                        <p:tgtEl>
                                          <p:spTgt spid="228366"/>
                                        </p:tgtEl>
                                        <p:attrNameLst>
                                          <p:attrName>style.visibility</p:attrName>
                                        </p:attrNameLst>
                                      </p:cBhvr>
                                      <p:to>
                                        <p:strVal val="visible"/>
                                      </p:to>
                                    </p:set>
                                    <p:anim calcmode="lin" valueType="num">
                                      <p:cBhvr>
                                        <p:cTn id="13" dur="3000" fill="hold"/>
                                        <p:tgtEl>
                                          <p:spTgt spid="228366"/>
                                        </p:tgtEl>
                                        <p:attrNameLst>
                                          <p:attrName>ppt_w</p:attrName>
                                        </p:attrNameLst>
                                      </p:cBhvr>
                                      <p:tavLst>
                                        <p:tav tm="0">
                                          <p:val>
                                            <p:fltVal val="0"/>
                                          </p:val>
                                        </p:tav>
                                        <p:tav tm="100000">
                                          <p:val>
                                            <p:strVal val="#ppt_w"/>
                                          </p:val>
                                        </p:tav>
                                      </p:tavLst>
                                    </p:anim>
                                    <p:anim calcmode="lin" valueType="num">
                                      <p:cBhvr>
                                        <p:cTn id="14" dur="3000" fill="hold"/>
                                        <p:tgtEl>
                                          <p:spTgt spid="228366"/>
                                        </p:tgtEl>
                                        <p:attrNameLst>
                                          <p:attrName>ppt_h</p:attrName>
                                        </p:attrNameLst>
                                      </p:cBhvr>
                                      <p:tavLst>
                                        <p:tav tm="0">
                                          <p:val>
                                            <p:fltVal val="0"/>
                                          </p:val>
                                        </p:tav>
                                        <p:tav tm="100000">
                                          <p:val>
                                            <p:strVal val="#ppt_h"/>
                                          </p:val>
                                        </p:tav>
                                      </p:tavLst>
                                    </p:anim>
                                    <p:anim calcmode="lin" valueType="num">
                                      <p:cBhvr>
                                        <p:cTn id="15" dur="3000" fill="hold"/>
                                        <p:tgtEl>
                                          <p:spTgt spid="228366"/>
                                        </p:tgtEl>
                                        <p:attrNameLst>
                                          <p:attrName>style.rotation</p:attrName>
                                        </p:attrNameLst>
                                      </p:cBhvr>
                                      <p:tavLst>
                                        <p:tav tm="0">
                                          <p:val>
                                            <p:fltVal val="90"/>
                                          </p:val>
                                        </p:tav>
                                        <p:tav tm="100000">
                                          <p:val>
                                            <p:fltVal val="0"/>
                                          </p:val>
                                        </p:tav>
                                      </p:tavLst>
                                    </p:anim>
                                    <p:animEffect transition="in" filter="fade">
                                      <p:cBhvr>
                                        <p:cTn id="16" dur="3000"/>
                                        <p:tgtEl>
                                          <p:spTgt spid="228366"/>
                                        </p:tgtEl>
                                      </p:cBhvr>
                                    </p:animEffect>
                                  </p:childTnLst>
                                </p:cTn>
                              </p:par>
                              <p:par>
                                <p:cTn id="17" presetID="31" presetClass="entr" presetSubtype="0" repeatCount="indefinite" fill="hold" nodeType="withEffect">
                                  <p:stCondLst>
                                    <p:cond delay="500"/>
                                  </p:stCondLst>
                                  <p:iterate type="lt">
                                    <p:tmPct val="5000"/>
                                  </p:iterate>
                                  <p:childTnLst>
                                    <p:set>
                                      <p:cBhvr>
                                        <p:cTn id="18" dur="1" fill="hold">
                                          <p:stCondLst>
                                            <p:cond delay="0"/>
                                          </p:stCondLst>
                                        </p:cTn>
                                        <p:tgtEl>
                                          <p:spTgt spid="228368"/>
                                        </p:tgtEl>
                                        <p:attrNameLst>
                                          <p:attrName>style.visibility</p:attrName>
                                        </p:attrNameLst>
                                      </p:cBhvr>
                                      <p:to>
                                        <p:strVal val="visible"/>
                                      </p:to>
                                    </p:set>
                                    <p:anim calcmode="lin" valueType="num">
                                      <p:cBhvr>
                                        <p:cTn id="19" dur="3000" fill="hold"/>
                                        <p:tgtEl>
                                          <p:spTgt spid="228368"/>
                                        </p:tgtEl>
                                        <p:attrNameLst>
                                          <p:attrName>ppt_w</p:attrName>
                                        </p:attrNameLst>
                                      </p:cBhvr>
                                      <p:tavLst>
                                        <p:tav tm="0">
                                          <p:val>
                                            <p:fltVal val="0"/>
                                          </p:val>
                                        </p:tav>
                                        <p:tav tm="100000">
                                          <p:val>
                                            <p:strVal val="#ppt_w"/>
                                          </p:val>
                                        </p:tav>
                                      </p:tavLst>
                                    </p:anim>
                                    <p:anim calcmode="lin" valueType="num">
                                      <p:cBhvr>
                                        <p:cTn id="20" dur="3000" fill="hold"/>
                                        <p:tgtEl>
                                          <p:spTgt spid="228368"/>
                                        </p:tgtEl>
                                        <p:attrNameLst>
                                          <p:attrName>ppt_h</p:attrName>
                                        </p:attrNameLst>
                                      </p:cBhvr>
                                      <p:tavLst>
                                        <p:tav tm="0">
                                          <p:val>
                                            <p:fltVal val="0"/>
                                          </p:val>
                                        </p:tav>
                                        <p:tav tm="100000">
                                          <p:val>
                                            <p:strVal val="#ppt_h"/>
                                          </p:val>
                                        </p:tav>
                                      </p:tavLst>
                                    </p:anim>
                                    <p:anim calcmode="lin" valueType="num">
                                      <p:cBhvr>
                                        <p:cTn id="21" dur="3000" fill="hold"/>
                                        <p:tgtEl>
                                          <p:spTgt spid="228368"/>
                                        </p:tgtEl>
                                        <p:attrNameLst>
                                          <p:attrName>style.rotation</p:attrName>
                                        </p:attrNameLst>
                                      </p:cBhvr>
                                      <p:tavLst>
                                        <p:tav tm="0">
                                          <p:val>
                                            <p:fltVal val="90"/>
                                          </p:val>
                                        </p:tav>
                                        <p:tav tm="100000">
                                          <p:val>
                                            <p:fltVal val="0"/>
                                          </p:val>
                                        </p:tav>
                                      </p:tavLst>
                                    </p:anim>
                                    <p:animEffect transition="in" filter="fade">
                                      <p:cBhvr>
                                        <p:cTn id="22" dur="3000"/>
                                        <p:tgtEl>
                                          <p:spTgt spid="228368"/>
                                        </p:tgtEl>
                                      </p:cBhvr>
                                    </p:animEffect>
                                  </p:childTnLst>
                                </p:cTn>
                              </p:par>
                              <p:par>
                                <p:cTn id="23" presetID="31" presetClass="entr" presetSubtype="0" repeatCount="indefinite" fill="hold" nodeType="withEffect">
                                  <p:stCondLst>
                                    <p:cond delay="500"/>
                                  </p:stCondLst>
                                  <p:iterate type="lt">
                                    <p:tmPct val="5000"/>
                                  </p:iterate>
                                  <p:childTnLst>
                                    <p:set>
                                      <p:cBhvr>
                                        <p:cTn id="24" dur="1" fill="hold">
                                          <p:stCondLst>
                                            <p:cond delay="0"/>
                                          </p:stCondLst>
                                        </p:cTn>
                                        <p:tgtEl>
                                          <p:spTgt spid="228369"/>
                                        </p:tgtEl>
                                        <p:attrNameLst>
                                          <p:attrName>style.visibility</p:attrName>
                                        </p:attrNameLst>
                                      </p:cBhvr>
                                      <p:to>
                                        <p:strVal val="visible"/>
                                      </p:to>
                                    </p:set>
                                    <p:anim calcmode="lin" valueType="num">
                                      <p:cBhvr>
                                        <p:cTn id="25" dur="3000" fill="hold"/>
                                        <p:tgtEl>
                                          <p:spTgt spid="228369"/>
                                        </p:tgtEl>
                                        <p:attrNameLst>
                                          <p:attrName>ppt_w</p:attrName>
                                        </p:attrNameLst>
                                      </p:cBhvr>
                                      <p:tavLst>
                                        <p:tav tm="0">
                                          <p:val>
                                            <p:fltVal val="0"/>
                                          </p:val>
                                        </p:tav>
                                        <p:tav tm="100000">
                                          <p:val>
                                            <p:strVal val="#ppt_w"/>
                                          </p:val>
                                        </p:tav>
                                      </p:tavLst>
                                    </p:anim>
                                    <p:anim calcmode="lin" valueType="num">
                                      <p:cBhvr>
                                        <p:cTn id="26" dur="3000" fill="hold"/>
                                        <p:tgtEl>
                                          <p:spTgt spid="228369"/>
                                        </p:tgtEl>
                                        <p:attrNameLst>
                                          <p:attrName>ppt_h</p:attrName>
                                        </p:attrNameLst>
                                      </p:cBhvr>
                                      <p:tavLst>
                                        <p:tav tm="0">
                                          <p:val>
                                            <p:fltVal val="0"/>
                                          </p:val>
                                        </p:tav>
                                        <p:tav tm="100000">
                                          <p:val>
                                            <p:strVal val="#ppt_h"/>
                                          </p:val>
                                        </p:tav>
                                      </p:tavLst>
                                    </p:anim>
                                    <p:anim calcmode="lin" valueType="num">
                                      <p:cBhvr>
                                        <p:cTn id="27" dur="3000" fill="hold"/>
                                        <p:tgtEl>
                                          <p:spTgt spid="228369"/>
                                        </p:tgtEl>
                                        <p:attrNameLst>
                                          <p:attrName>style.rotation</p:attrName>
                                        </p:attrNameLst>
                                      </p:cBhvr>
                                      <p:tavLst>
                                        <p:tav tm="0">
                                          <p:val>
                                            <p:fltVal val="90"/>
                                          </p:val>
                                        </p:tav>
                                        <p:tav tm="100000">
                                          <p:val>
                                            <p:fltVal val="0"/>
                                          </p:val>
                                        </p:tav>
                                      </p:tavLst>
                                    </p:anim>
                                    <p:animEffect transition="in" filter="fade">
                                      <p:cBhvr>
                                        <p:cTn id="28" dur="3000"/>
                                        <p:tgtEl>
                                          <p:spTgt spid="228369"/>
                                        </p:tgtEl>
                                      </p:cBhvr>
                                    </p:animEffect>
                                  </p:childTnLst>
                                </p:cTn>
                              </p:par>
                              <p:par>
                                <p:cTn id="29" presetID="31" presetClass="entr" presetSubtype="0" repeatCount="indefinite" fill="hold" nodeType="withEffect">
                                  <p:stCondLst>
                                    <p:cond delay="500"/>
                                  </p:stCondLst>
                                  <p:iterate type="lt">
                                    <p:tmPct val="5000"/>
                                  </p:iterate>
                                  <p:childTnLst>
                                    <p:set>
                                      <p:cBhvr>
                                        <p:cTn id="30" dur="1" fill="hold">
                                          <p:stCondLst>
                                            <p:cond delay="0"/>
                                          </p:stCondLst>
                                        </p:cTn>
                                        <p:tgtEl>
                                          <p:spTgt spid="228370"/>
                                        </p:tgtEl>
                                        <p:attrNameLst>
                                          <p:attrName>style.visibility</p:attrName>
                                        </p:attrNameLst>
                                      </p:cBhvr>
                                      <p:to>
                                        <p:strVal val="visible"/>
                                      </p:to>
                                    </p:set>
                                    <p:anim calcmode="lin" valueType="num">
                                      <p:cBhvr>
                                        <p:cTn id="31" dur="3000" fill="hold"/>
                                        <p:tgtEl>
                                          <p:spTgt spid="228370"/>
                                        </p:tgtEl>
                                        <p:attrNameLst>
                                          <p:attrName>ppt_w</p:attrName>
                                        </p:attrNameLst>
                                      </p:cBhvr>
                                      <p:tavLst>
                                        <p:tav tm="0">
                                          <p:val>
                                            <p:fltVal val="0"/>
                                          </p:val>
                                        </p:tav>
                                        <p:tav tm="100000">
                                          <p:val>
                                            <p:strVal val="#ppt_w"/>
                                          </p:val>
                                        </p:tav>
                                      </p:tavLst>
                                    </p:anim>
                                    <p:anim calcmode="lin" valueType="num">
                                      <p:cBhvr>
                                        <p:cTn id="32" dur="3000" fill="hold"/>
                                        <p:tgtEl>
                                          <p:spTgt spid="228370"/>
                                        </p:tgtEl>
                                        <p:attrNameLst>
                                          <p:attrName>ppt_h</p:attrName>
                                        </p:attrNameLst>
                                      </p:cBhvr>
                                      <p:tavLst>
                                        <p:tav tm="0">
                                          <p:val>
                                            <p:fltVal val="0"/>
                                          </p:val>
                                        </p:tav>
                                        <p:tav tm="100000">
                                          <p:val>
                                            <p:strVal val="#ppt_h"/>
                                          </p:val>
                                        </p:tav>
                                      </p:tavLst>
                                    </p:anim>
                                    <p:anim calcmode="lin" valueType="num">
                                      <p:cBhvr>
                                        <p:cTn id="33" dur="3000" fill="hold"/>
                                        <p:tgtEl>
                                          <p:spTgt spid="228370"/>
                                        </p:tgtEl>
                                        <p:attrNameLst>
                                          <p:attrName>style.rotation</p:attrName>
                                        </p:attrNameLst>
                                      </p:cBhvr>
                                      <p:tavLst>
                                        <p:tav tm="0">
                                          <p:val>
                                            <p:fltVal val="90"/>
                                          </p:val>
                                        </p:tav>
                                        <p:tav tm="100000">
                                          <p:val>
                                            <p:fltVal val="0"/>
                                          </p:val>
                                        </p:tav>
                                      </p:tavLst>
                                    </p:anim>
                                    <p:animEffect transition="in" filter="fade">
                                      <p:cBhvr>
                                        <p:cTn id="34" dur="3000"/>
                                        <p:tgtEl>
                                          <p:spTgt spid="228370"/>
                                        </p:tgtEl>
                                      </p:cBhvr>
                                    </p:animEffect>
                                  </p:childTnLst>
                                </p:cTn>
                              </p:par>
                              <p:par>
                                <p:cTn id="35" presetID="31" presetClass="entr" presetSubtype="0" repeatCount="indefinite" fill="hold" nodeType="withEffect">
                                  <p:stCondLst>
                                    <p:cond delay="500"/>
                                  </p:stCondLst>
                                  <p:iterate type="lt">
                                    <p:tmPct val="5000"/>
                                  </p:iterate>
                                  <p:childTnLst>
                                    <p:set>
                                      <p:cBhvr>
                                        <p:cTn id="36" dur="1" fill="hold">
                                          <p:stCondLst>
                                            <p:cond delay="0"/>
                                          </p:stCondLst>
                                        </p:cTn>
                                        <p:tgtEl>
                                          <p:spTgt spid="228371"/>
                                        </p:tgtEl>
                                        <p:attrNameLst>
                                          <p:attrName>style.visibility</p:attrName>
                                        </p:attrNameLst>
                                      </p:cBhvr>
                                      <p:to>
                                        <p:strVal val="visible"/>
                                      </p:to>
                                    </p:set>
                                    <p:anim calcmode="lin" valueType="num">
                                      <p:cBhvr>
                                        <p:cTn id="37" dur="3000" fill="hold"/>
                                        <p:tgtEl>
                                          <p:spTgt spid="228371"/>
                                        </p:tgtEl>
                                        <p:attrNameLst>
                                          <p:attrName>ppt_w</p:attrName>
                                        </p:attrNameLst>
                                      </p:cBhvr>
                                      <p:tavLst>
                                        <p:tav tm="0">
                                          <p:val>
                                            <p:fltVal val="0"/>
                                          </p:val>
                                        </p:tav>
                                        <p:tav tm="100000">
                                          <p:val>
                                            <p:strVal val="#ppt_w"/>
                                          </p:val>
                                        </p:tav>
                                      </p:tavLst>
                                    </p:anim>
                                    <p:anim calcmode="lin" valueType="num">
                                      <p:cBhvr>
                                        <p:cTn id="38" dur="3000" fill="hold"/>
                                        <p:tgtEl>
                                          <p:spTgt spid="228371"/>
                                        </p:tgtEl>
                                        <p:attrNameLst>
                                          <p:attrName>ppt_h</p:attrName>
                                        </p:attrNameLst>
                                      </p:cBhvr>
                                      <p:tavLst>
                                        <p:tav tm="0">
                                          <p:val>
                                            <p:fltVal val="0"/>
                                          </p:val>
                                        </p:tav>
                                        <p:tav tm="100000">
                                          <p:val>
                                            <p:strVal val="#ppt_h"/>
                                          </p:val>
                                        </p:tav>
                                      </p:tavLst>
                                    </p:anim>
                                    <p:anim calcmode="lin" valueType="num">
                                      <p:cBhvr>
                                        <p:cTn id="39" dur="3000" fill="hold"/>
                                        <p:tgtEl>
                                          <p:spTgt spid="228371"/>
                                        </p:tgtEl>
                                        <p:attrNameLst>
                                          <p:attrName>style.rotation</p:attrName>
                                        </p:attrNameLst>
                                      </p:cBhvr>
                                      <p:tavLst>
                                        <p:tav tm="0">
                                          <p:val>
                                            <p:fltVal val="90"/>
                                          </p:val>
                                        </p:tav>
                                        <p:tav tm="100000">
                                          <p:val>
                                            <p:fltVal val="0"/>
                                          </p:val>
                                        </p:tav>
                                      </p:tavLst>
                                    </p:anim>
                                    <p:animEffect transition="in" filter="fade">
                                      <p:cBhvr>
                                        <p:cTn id="40" dur="3000"/>
                                        <p:tgtEl>
                                          <p:spTgt spid="228371"/>
                                        </p:tgtEl>
                                      </p:cBhvr>
                                    </p:animEffect>
                                  </p:childTnLst>
                                </p:cTn>
                              </p:par>
                              <p:par>
                                <p:cTn id="41" presetID="31" presetClass="entr" presetSubtype="0" repeatCount="indefinite" fill="hold" nodeType="withEffect">
                                  <p:stCondLst>
                                    <p:cond delay="500"/>
                                  </p:stCondLst>
                                  <p:iterate type="lt">
                                    <p:tmPct val="5000"/>
                                  </p:iterate>
                                  <p:childTnLst>
                                    <p:set>
                                      <p:cBhvr>
                                        <p:cTn id="42" dur="1" fill="hold">
                                          <p:stCondLst>
                                            <p:cond delay="0"/>
                                          </p:stCondLst>
                                        </p:cTn>
                                        <p:tgtEl>
                                          <p:spTgt spid="228372"/>
                                        </p:tgtEl>
                                        <p:attrNameLst>
                                          <p:attrName>style.visibility</p:attrName>
                                        </p:attrNameLst>
                                      </p:cBhvr>
                                      <p:to>
                                        <p:strVal val="visible"/>
                                      </p:to>
                                    </p:set>
                                    <p:anim calcmode="lin" valueType="num">
                                      <p:cBhvr>
                                        <p:cTn id="43" dur="3000" fill="hold"/>
                                        <p:tgtEl>
                                          <p:spTgt spid="228372"/>
                                        </p:tgtEl>
                                        <p:attrNameLst>
                                          <p:attrName>ppt_w</p:attrName>
                                        </p:attrNameLst>
                                      </p:cBhvr>
                                      <p:tavLst>
                                        <p:tav tm="0">
                                          <p:val>
                                            <p:fltVal val="0"/>
                                          </p:val>
                                        </p:tav>
                                        <p:tav tm="100000">
                                          <p:val>
                                            <p:strVal val="#ppt_w"/>
                                          </p:val>
                                        </p:tav>
                                      </p:tavLst>
                                    </p:anim>
                                    <p:anim calcmode="lin" valueType="num">
                                      <p:cBhvr>
                                        <p:cTn id="44" dur="3000" fill="hold"/>
                                        <p:tgtEl>
                                          <p:spTgt spid="228372"/>
                                        </p:tgtEl>
                                        <p:attrNameLst>
                                          <p:attrName>ppt_h</p:attrName>
                                        </p:attrNameLst>
                                      </p:cBhvr>
                                      <p:tavLst>
                                        <p:tav tm="0">
                                          <p:val>
                                            <p:fltVal val="0"/>
                                          </p:val>
                                        </p:tav>
                                        <p:tav tm="100000">
                                          <p:val>
                                            <p:strVal val="#ppt_h"/>
                                          </p:val>
                                        </p:tav>
                                      </p:tavLst>
                                    </p:anim>
                                    <p:anim calcmode="lin" valueType="num">
                                      <p:cBhvr>
                                        <p:cTn id="45" dur="3000" fill="hold"/>
                                        <p:tgtEl>
                                          <p:spTgt spid="228372"/>
                                        </p:tgtEl>
                                        <p:attrNameLst>
                                          <p:attrName>style.rotation</p:attrName>
                                        </p:attrNameLst>
                                      </p:cBhvr>
                                      <p:tavLst>
                                        <p:tav tm="0">
                                          <p:val>
                                            <p:fltVal val="90"/>
                                          </p:val>
                                        </p:tav>
                                        <p:tav tm="100000">
                                          <p:val>
                                            <p:fltVal val="0"/>
                                          </p:val>
                                        </p:tav>
                                      </p:tavLst>
                                    </p:anim>
                                    <p:animEffect transition="in" filter="fade">
                                      <p:cBhvr>
                                        <p:cTn id="46" dur="3000"/>
                                        <p:tgtEl>
                                          <p:spTgt spid="228372"/>
                                        </p:tgtEl>
                                      </p:cBhvr>
                                    </p:animEffect>
                                  </p:childTnLst>
                                </p:cTn>
                              </p:par>
                              <p:par>
                                <p:cTn id="47" presetID="31" presetClass="entr" presetSubtype="0" repeatCount="indefinite" fill="hold" nodeType="withEffect">
                                  <p:stCondLst>
                                    <p:cond delay="500"/>
                                  </p:stCondLst>
                                  <p:iterate type="lt">
                                    <p:tmPct val="5000"/>
                                  </p:iterate>
                                  <p:childTnLst>
                                    <p:set>
                                      <p:cBhvr>
                                        <p:cTn id="48" dur="1" fill="hold">
                                          <p:stCondLst>
                                            <p:cond delay="0"/>
                                          </p:stCondLst>
                                        </p:cTn>
                                        <p:tgtEl>
                                          <p:spTgt spid="228373"/>
                                        </p:tgtEl>
                                        <p:attrNameLst>
                                          <p:attrName>style.visibility</p:attrName>
                                        </p:attrNameLst>
                                      </p:cBhvr>
                                      <p:to>
                                        <p:strVal val="visible"/>
                                      </p:to>
                                    </p:set>
                                    <p:anim calcmode="lin" valueType="num">
                                      <p:cBhvr>
                                        <p:cTn id="49" dur="3000" fill="hold"/>
                                        <p:tgtEl>
                                          <p:spTgt spid="228373"/>
                                        </p:tgtEl>
                                        <p:attrNameLst>
                                          <p:attrName>ppt_w</p:attrName>
                                        </p:attrNameLst>
                                      </p:cBhvr>
                                      <p:tavLst>
                                        <p:tav tm="0">
                                          <p:val>
                                            <p:fltVal val="0"/>
                                          </p:val>
                                        </p:tav>
                                        <p:tav tm="100000">
                                          <p:val>
                                            <p:strVal val="#ppt_w"/>
                                          </p:val>
                                        </p:tav>
                                      </p:tavLst>
                                    </p:anim>
                                    <p:anim calcmode="lin" valueType="num">
                                      <p:cBhvr>
                                        <p:cTn id="50" dur="3000" fill="hold"/>
                                        <p:tgtEl>
                                          <p:spTgt spid="228373"/>
                                        </p:tgtEl>
                                        <p:attrNameLst>
                                          <p:attrName>ppt_h</p:attrName>
                                        </p:attrNameLst>
                                      </p:cBhvr>
                                      <p:tavLst>
                                        <p:tav tm="0">
                                          <p:val>
                                            <p:fltVal val="0"/>
                                          </p:val>
                                        </p:tav>
                                        <p:tav tm="100000">
                                          <p:val>
                                            <p:strVal val="#ppt_h"/>
                                          </p:val>
                                        </p:tav>
                                      </p:tavLst>
                                    </p:anim>
                                    <p:anim calcmode="lin" valueType="num">
                                      <p:cBhvr>
                                        <p:cTn id="51" dur="3000" fill="hold"/>
                                        <p:tgtEl>
                                          <p:spTgt spid="228373"/>
                                        </p:tgtEl>
                                        <p:attrNameLst>
                                          <p:attrName>style.rotation</p:attrName>
                                        </p:attrNameLst>
                                      </p:cBhvr>
                                      <p:tavLst>
                                        <p:tav tm="0">
                                          <p:val>
                                            <p:fltVal val="90"/>
                                          </p:val>
                                        </p:tav>
                                        <p:tav tm="100000">
                                          <p:val>
                                            <p:fltVal val="0"/>
                                          </p:val>
                                        </p:tav>
                                      </p:tavLst>
                                    </p:anim>
                                    <p:animEffect transition="in" filter="fade">
                                      <p:cBhvr>
                                        <p:cTn id="52" dur="3000"/>
                                        <p:tgtEl>
                                          <p:spTgt spid="228373"/>
                                        </p:tgtEl>
                                      </p:cBhvr>
                                    </p:animEffect>
                                  </p:childTnLst>
                                </p:cTn>
                              </p:par>
                              <p:par>
                                <p:cTn id="53" presetID="31" presetClass="entr" presetSubtype="0" repeatCount="indefinite" fill="hold" nodeType="withEffect">
                                  <p:stCondLst>
                                    <p:cond delay="500"/>
                                  </p:stCondLst>
                                  <p:iterate type="lt">
                                    <p:tmPct val="5000"/>
                                  </p:iterate>
                                  <p:childTnLst>
                                    <p:set>
                                      <p:cBhvr>
                                        <p:cTn id="54" dur="1" fill="hold">
                                          <p:stCondLst>
                                            <p:cond delay="0"/>
                                          </p:stCondLst>
                                        </p:cTn>
                                        <p:tgtEl>
                                          <p:spTgt spid="228374"/>
                                        </p:tgtEl>
                                        <p:attrNameLst>
                                          <p:attrName>style.visibility</p:attrName>
                                        </p:attrNameLst>
                                      </p:cBhvr>
                                      <p:to>
                                        <p:strVal val="visible"/>
                                      </p:to>
                                    </p:set>
                                    <p:anim calcmode="lin" valueType="num">
                                      <p:cBhvr>
                                        <p:cTn id="55" dur="3000" fill="hold"/>
                                        <p:tgtEl>
                                          <p:spTgt spid="228374"/>
                                        </p:tgtEl>
                                        <p:attrNameLst>
                                          <p:attrName>ppt_w</p:attrName>
                                        </p:attrNameLst>
                                      </p:cBhvr>
                                      <p:tavLst>
                                        <p:tav tm="0">
                                          <p:val>
                                            <p:fltVal val="0"/>
                                          </p:val>
                                        </p:tav>
                                        <p:tav tm="100000">
                                          <p:val>
                                            <p:strVal val="#ppt_w"/>
                                          </p:val>
                                        </p:tav>
                                      </p:tavLst>
                                    </p:anim>
                                    <p:anim calcmode="lin" valueType="num">
                                      <p:cBhvr>
                                        <p:cTn id="56" dur="3000" fill="hold"/>
                                        <p:tgtEl>
                                          <p:spTgt spid="228374"/>
                                        </p:tgtEl>
                                        <p:attrNameLst>
                                          <p:attrName>ppt_h</p:attrName>
                                        </p:attrNameLst>
                                      </p:cBhvr>
                                      <p:tavLst>
                                        <p:tav tm="0">
                                          <p:val>
                                            <p:fltVal val="0"/>
                                          </p:val>
                                        </p:tav>
                                        <p:tav tm="100000">
                                          <p:val>
                                            <p:strVal val="#ppt_h"/>
                                          </p:val>
                                        </p:tav>
                                      </p:tavLst>
                                    </p:anim>
                                    <p:anim calcmode="lin" valueType="num">
                                      <p:cBhvr>
                                        <p:cTn id="57" dur="3000" fill="hold"/>
                                        <p:tgtEl>
                                          <p:spTgt spid="228374"/>
                                        </p:tgtEl>
                                        <p:attrNameLst>
                                          <p:attrName>style.rotation</p:attrName>
                                        </p:attrNameLst>
                                      </p:cBhvr>
                                      <p:tavLst>
                                        <p:tav tm="0">
                                          <p:val>
                                            <p:fltVal val="90"/>
                                          </p:val>
                                        </p:tav>
                                        <p:tav tm="100000">
                                          <p:val>
                                            <p:fltVal val="0"/>
                                          </p:val>
                                        </p:tav>
                                      </p:tavLst>
                                    </p:anim>
                                    <p:animEffect transition="in" filter="fade">
                                      <p:cBhvr>
                                        <p:cTn id="58" dur="3000"/>
                                        <p:tgtEl>
                                          <p:spTgt spid="228374"/>
                                        </p:tgtEl>
                                      </p:cBhvr>
                                    </p:animEffect>
                                  </p:childTnLst>
                                </p:cTn>
                              </p:par>
                              <p:par>
                                <p:cTn id="59" presetID="31" presetClass="entr" presetSubtype="0" repeatCount="indefinite" fill="hold" nodeType="withEffect">
                                  <p:stCondLst>
                                    <p:cond delay="500"/>
                                  </p:stCondLst>
                                  <p:iterate type="lt">
                                    <p:tmPct val="5000"/>
                                  </p:iterate>
                                  <p:childTnLst>
                                    <p:set>
                                      <p:cBhvr>
                                        <p:cTn id="60" dur="1" fill="hold">
                                          <p:stCondLst>
                                            <p:cond delay="0"/>
                                          </p:stCondLst>
                                        </p:cTn>
                                        <p:tgtEl>
                                          <p:spTgt spid="30"/>
                                        </p:tgtEl>
                                        <p:attrNameLst>
                                          <p:attrName>style.visibility</p:attrName>
                                        </p:attrNameLst>
                                      </p:cBhvr>
                                      <p:to>
                                        <p:strVal val="visible"/>
                                      </p:to>
                                    </p:set>
                                    <p:anim calcmode="lin" valueType="num">
                                      <p:cBhvr>
                                        <p:cTn id="61" dur="3000" fill="hold"/>
                                        <p:tgtEl>
                                          <p:spTgt spid="30"/>
                                        </p:tgtEl>
                                        <p:attrNameLst>
                                          <p:attrName>ppt_w</p:attrName>
                                        </p:attrNameLst>
                                      </p:cBhvr>
                                      <p:tavLst>
                                        <p:tav tm="0">
                                          <p:val>
                                            <p:fltVal val="0"/>
                                          </p:val>
                                        </p:tav>
                                        <p:tav tm="100000">
                                          <p:val>
                                            <p:strVal val="#ppt_w"/>
                                          </p:val>
                                        </p:tav>
                                      </p:tavLst>
                                    </p:anim>
                                    <p:anim calcmode="lin" valueType="num">
                                      <p:cBhvr>
                                        <p:cTn id="62" dur="3000" fill="hold"/>
                                        <p:tgtEl>
                                          <p:spTgt spid="30"/>
                                        </p:tgtEl>
                                        <p:attrNameLst>
                                          <p:attrName>ppt_h</p:attrName>
                                        </p:attrNameLst>
                                      </p:cBhvr>
                                      <p:tavLst>
                                        <p:tav tm="0">
                                          <p:val>
                                            <p:fltVal val="0"/>
                                          </p:val>
                                        </p:tav>
                                        <p:tav tm="100000">
                                          <p:val>
                                            <p:strVal val="#ppt_h"/>
                                          </p:val>
                                        </p:tav>
                                      </p:tavLst>
                                    </p:anim>
                                    <p:anim calcmode="lin" valueType="num">
                                      <p:cBhvr>
                                        <p:cTn id="63" dur="3000" fill="hold"/>
                                        <p:tgtEl>
                                          <p:spTgt spid="30"/>
                                        </p:tgtEl>
                                        <p:attrNameLst>
                                          <p:attrName>style.rotation</p:attrName>
                                        </p:attrNameLst>
                                      </p:cBhvr>
                                      <p:tavLst>
                                        <p:tav tm="0">
                                          <p:val>
                                            <p:fltVal val="90"/>
                                          </p:val>
                                        </p:tav>
                                        <p:tav tm="100000">
                                          <p:val>
                                            <p:fltVal val="0"/>
                                          </p:val>
                                        </p:tav>
                                      </p:tavLst>
                                    </p:anim>
                                    <p:animEffect transition="in" filter="fade">
                                      <p:cBhvr>
                                        <p:cTn id="64" dur="3000"/>
                                        <p:tgtEl>
                                          <p:spTgt spid="30"/>
                                        </p:tgtEl>
                                      </p:cBhvr>
                                    </p:animEffect>
                                  </p:childTnLst>
                                </p:cTn>
                              </p:par>
                              <p:par>
                                <p:cTn id="65" presetID="26"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80">
                                          <p:stCondLst>
                                            <p:cond delay="0"/>
                                          </p:stCondLst>
                                        </p:cTn>
                                        <p:tgtEl>
                                          <p:spTgt spid="31"/>
                                        </p:tgtEl>
                                      </p:cBhvr>
                                    </p:animEffect>
                                    <p:anim calcmode="lin" valueType="num">
                                      <p:cBhvr>
                                        <p:cTn id="6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73" dur="26">
                                          <p:stCondLst>
                                            <p:cond delay="650"/>
                                          </p:stCondLst>
                                        </p:cTn>
                                        <p:tgtEl>
                                          <p:spTgt spid="31"/>
                                        </p:tgtEl>
                                      </p:cBhvr>
                                      <p:to x="100000" y="60000"/>
                                    </p:animScale>
                                    <p:animScale>
                                      <p:cBhvr>
                                        <p:cTn id="74" dur="166" decel="50000">
                                          <p:stCondLst>
                                            <p:cond delay="676"/>
                                          </p:stCondLst>
                                        </p:cTn>
                                        <p:tgtEl>
                                          <p:spTgt spid="31"/>
                                        </p:tgtEl>
                                      </p:cBhvr>
                                      <p:to x="100000" y="100000"/>
                                    </p:animScale>
                                    <p:animScale>
                                      <p:cBhvr>
                                        <p:cTn id="75" dur="26">
                                          <p:stCondLst>
                                            <p:cond delay="1312"/>
                                          </p:stCondLst>
                                        </p:cTn>
                                        <p:tgtEl>
                                          <p:spTgt spid="31"/>
                                        </p:tgtEl>
                                      </p:cBhvr>
                                      <p:to x="100000" y="80000"/>
                                    </p:animScale>
                                    <p:animScale>
                                      <p:cBhvr>
                                        <p:cTn id="76" dur="166" decel="50000">
                                          <p:stCondLst>
                                            <p:cond delay="1338"/>
                                          </p:stCondLst>
                                        </p:cTn>
                                        <p:tgtEl>
                                          <p:spTgt spid="31"/>
                                        </p:tgtEl>
                                      </p:cBhvr>
                                      <p:to x="100000" y="100000"/>
                                    </p:animScale>
                                    <p:animScale>
                                      <p:cBhvr>
                                        <p:cTn id="77" dur="26">
                                          <p:stCondLst>
                                            <p:cond delay="1642"/>
                                          </p:stCondLst>
                                        </p:cTn>
                                        <p:tgtEl>
                                          <p:spTgt spid="31"/>
                                        </p:tgtEl>
                                      </p:cBhvr>
                                      <p:to x="100000" y="90000"/>
                                    </p:animScale>
                                    <p:animScale>
                                      <p:cBhvr>
                                        <p:cTn id="78" dur="166" decel="50000">
                                          <p:stCondLst>
                                            <p:cond delay="1668"/>
                                          </p:stCondLst>
                                        </p:cTn>
                                        <p:tgtEl>
                                          <p:spTgt spid="31"/>
                                        </p:tgtEl>
                                      </p:cBhvr>
                                      <p:to x="100000" y="100000"/>
                                    </p:animScale>
                                    <p:animScale>
                                      <p:cBhvr>
                                        <p:cTn id="79" dur="26">
                                          <p:stCondLst>
                                            <p:cond delay="1808"/>
                                          </p:stCondLst>
                                        </p:cTn>
                                        <p:tgtEl>
                                          <p:spTgt spid="31"/>
                                        </p:tgtEl>
                                      </p:cBhvr>
                                      <p:to x="100000" y="95000"/>
                                    </p:animScale>
                                    <p:animScale>
                                      <p:cBhvr>
                                        <p:cTn id="80" dur="166" decel="50000">
                                          <p:stCondLst>
                                            <p:cond delay="1834"/>
                                          </p:stCondLst>
                                        </p:cTn>
                                        <p:tgtEl>
                                          <p:spTgt spid="31"/>
                                        </p:tgtEl>
                                      </p:cBhvr>
                                      <p:to x="100000" y="100000"/>
                                    </p:animScale>
                                  </p:childTnLst>
                                </p:cTn>
                              </p:par>
                              <p:par>
                                <p:cTn id="81" presetID="23" presetClass="exit" presetSubtype="32" repeatCount="indefinite" fill="hold" grpId="0" nodeType="withEffect">
                                  <p:stCondLst>
                                    <p:cond delay="0"/>
                                  </p:stCondLst>
                                  <p:childTnLst>
                                    <p:anim calcmode="lin" valueType="num">
                                      <p:cBhvr>
                                        <p:cTn id="82" dur="2000"/>
                                        <p:tgtEl>
                                          <p:spTgt spid="32"/>
                                        </p:tgtEl>
                                        <p:attrNameLst>
                                          <p:attrName>ppt_w</p:attrName>
                                        </p:attrNameLst>
                                      </p:cBhvr>
                                      <p:tavLst>
                                        <p:tav tm="0">
                                          <p:val>
                                            <p:strVal val="ppt_w"/>
                                          </p:val>
                                        </p:tav>
                                        <p:tav tm="100000">
                                          <p:val>
                                            <p:fltVal val="0"/>
                                          </p:val>
                                        </p:tav>
                                      </p:tavLst>
                                    </p:anim>
                                    <p:anim calcmode="lin" valueType="num">
                                      <p:cBhvr>
                                        <p:cTn id="83" dur="2000"/>
                                        <p:tgtEl>
                                          <p:spTgt spid="32"/>
                                        </p:tgtEl>
                                        <p:attrNameLst>
                                          <p:attrName>ppt_h</p:attrName>
                                        </p:attrNameLst>
                                      </p:cBhvr>
                                      <p:tavLst>
                                        <p:tav tm="0">
                                          <p:val>
                                            <p:strVal val="ppt_h"/>
                                          </p:val>
                                        </p:tav>
                                        <p:tav tm="100000">
                                          <p:val>
                                            <p:fltVal val="0"/>
                                          </p:val>
                                        </p:tav>
                                      </p:tavLst>
                                    </p:anim>
                                    <p:set>
                                      <p:cBhvr>
                                        <p:cTn id="84" dur="1" fill="hold">
                                          <p:stCondLst>
                                            <p:cond delay="1999"/>
                                          </p:stCondLst>
                                        </p:cTn>
                                        <p:tgtEl>
                                          <p:spTgt spid="32"/>
                                        </p:tgtEl>
                                        <p:attrNameLst>
                                          <p:attrName>style.visibility</p:attrName>
                                        </p:attrNameLst>
                                      </p:cBhvr>
                                      <p:to>
                                        <p:strVal val="hidden"/>
                                      </p:to>
                                    </p:set>
                                  </p:childTnLst>
                                </p:cTn>
                              </p:par>
                              <p:par>
                                <p:cTn id="85" presetID="15" presetClass="entr" presetSubtype="0" repeatCount="indefinite" fill="hold" grpId="1"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2000" fill="hold"/>
                                        <p:tgtEl>
                                          <p:spTgt spid="32"/>
                                        </p:tgtEl>
                                        <p:attrNameLst>
                                          <p:attrName>ppt_w</p:attrName>
                                        </p:attrNameLst>
                                      </p:cBhvr>
                                      <p:tavLst>
                                        <p:tav tm="0">
                                          <p:val>
                                            <p:fltVal val="0"/>
                                          </p:val>
                                        </p:tav>
                                        <p:tav tm="100000">
                                          <p:val>
                                            <p:strVal val="#ppt_w"/>
                                          </p:val>
                                        </p:tav>
                                      </p:tavLst>
                                    </p:anim>
                                    <p:anim calcmode="lin" valueType="num">
                                      <p:cBhvr>
                                        <p:cTn id="88" dur="2000" fill="hold"/>
                                        <p:tgtEl>
                                          <p:spTgt spid="32"/>
                                        </p:tgtEl>
                                        <p:attrNameLst>
                                          <p:attrName>ppt_h</p:attrName>
                                        </p:attrNameLst>
                                      </p:cBhvr>
                                      <p:tavLst>
                                        <p:tav tm="0">
                                          <p:val>
                                            <p:fltVal val="0"/>
                                          </p:val>
                                        </p:tav>
                                        <p:tav tm="100000">
                                          <p:val>
                                            <p:strVal val="#ppt_h"/>
                                          </p:val>
                                        </p:tav>
                                      </p:tavLst>
                                    </p:anim>
                                    <p:anim calcmode="lin" valueType="num">
                                      <p:cBhvr>
                                        <p:cTn id="89" dur="2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90" dur="2000" fill="hold"/>
                                        <p:tgtEl>
                                          <p:spTgt spid="32"/>
                                        </p:tgtEl>
                                        <p:attrNameLst>
                                          <p:attrName>ppt_y</p:attrName>
                                        </p:attrNameLst>
                                      </p:cBhvr>
                                      <p:tavLst>
                                        <p:tav tm="0" fmla="#ppt_y+(sin(-2*pi*(1-$))*-#ppt_x+cos(-2*pi*(1-$))*(1-#ppt_y))*(1-$)">
                                          <p:val>
                                            <p:fltVal val="0"/>
                                          </p:val>
                                        </p:tav>
                                        <p:tav tm="100000">
                                          <p:val>
                                            <p:fltVal val="1"/>
                                          </p:val>
                                        </p:tav>
                                      </p:tavLst>
                                    </p:anim>
                                  </p:childTnLst>
                                </p:cTn>
                              </p:par>
                              <p:par>
                                <p:cTn id="91" presetID="8" presetClass="emph" presetSubtype="0" repeatCount="indefinite" fill="hold" grpId="2" nodeType="withEffect">
                                  <p:stCondLst>
                                    <p:cond delay="0"/>
                                  </p:stCondLst>
                                  <p:childTnLst>
                                    <p:animRot by="43200000">
                                      <p:cBhvr>
                                        <p:cTn id="92" dur="2000" fill="hold"/>
                                        <p:tgtEl>
                                          <p:spTgt spid="32"/>
                                        </p:tgtEl>
                                        <p:attrNameLst>
                                          <p:attrName>r</p:attrName>
                                        </p:attrNameLst>
                                      </p:cBhvr>
                                    </p:animRot>
                                  </p:childTnLst>
                                </p:cTn>
                              </p:par>
                              <p:par>
                                <p:cTn id="93" presetID="51" presetClass="entr" presetSubtype="0" fill="hold" grpId="3"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770" decel="100000"/>
                                        <p:tgtEl>
                                          <p:spTgt spid="32"/>
                                        </p:tgtEl>
                                      </p:cBhvr>
                                    </p:animEffect>
                                    <p:animScale>
                                      <p:cBhvr>
                                        <p:cTn id="96" dur="770" decel="100000"/>
                                        <p:tgtEl>
                                          <p:spTgt spid="32"/>
                                        </p:tgtEl>
                                      </p:cBhvr>
                                      <p:from x="10000" y="10000"/>
                                      <p:to x="200000" y="450000"/>
                                    </p:animScale>
                                    <p:animScale>
                                      <p:cBhvr>
                                        <p:cTn id="97" dur="1230" accel="100000" fill="hold">
                                          <p:stCondLst>
                                            <p:cond delay="770"/>
                                          </p:stCondLst>
                                        </p:cTn>
                                        <p:tgtEl>
                                          <p:spTgt spid="32"/>
                                        </p:tgtEl>
                                      </p:cBhvr>
                                      <p:from x="200000" y="450000"/>
                                      <p:to x="100000" y="100000"/>
                                    </p:animScale>
                                    <p:set>
                                      <p:cBhvr>
                                        <p:cTn id="98" dur="770" fill="hold"/>
                                        <p:tgtEl>
                                          <p:spTgt spid="32"/>
                                        </p:tgtEl>
                                        <p:attrNameLst>
                                          <p:attrName>ppt_x</p:attrName>
                                        </p:attrNameLst>
                                      </p:cBhvr>
                                      <p:to>
                                        <p:strVal val="(0.5)"/>
                                      </p:to>
                                    </p:set>
                                    <p:anim from="(0.5)" to="(#ppt_x)" calcmode="lin" valueType="num">
                                      <p:cBhvr>
                                        <p:cTn id="99" dur="1230" accel="100000" fill="hold">
                                          <p:stCondLst>
                                            <p:cond delay="770"/>
                                          </p:stCondLst>
                                        </p:cTn>
                                        <p:tgtEl>
                                          <p:spTgt spid="32"/>
                                        </p:tgtEl>
                                        <p:attrNameLst>
                                          <p:attrName>ppt_x</p:attrName>
                                        </p:attrNameLst>
                                      </p:cBhvr>
                                    </p:anim>
                                    <p:set>
                                      <p:cBhvr>
                                        <p:cTn id="100" dur="770" fill="hold"/>
                                        <p:tgtEl>
                                          <p:spTgt spid="32"/>
                                        </p:tgtEl>
                                        <p:attrNameLst>
                                          <p:attrName>ppt_y</p:attrName>
                                        </p:attrNameLst>
                                      </p:cBhvr>
                                      <p:to>
                                        <p:strVal val="(#ppt_y+0.4)"/>
                                      </p:to>
                                    </p:set>
                                    <p:anim from="(#ppt_y+0.4)" to="(#ppt_y)" calcmode="lin" valueType="num">
                                      <p:cBhvr>
                                        <p:cTn id="101" dur="1230" accel="100000" fill="hold">
                                          <p:stCondLst>
                                            <p:cond delay="770"/>
                                          </p:stCondLst>
                                        </p:cTn>
                                        <p:tgtEl>
                                          <p:spTgt spid="32"/>
                                        </p:tgtEl>
                                        <p:attrNameLst>
                                          <p:attrName>ppt_y</p:attrName>
                                        </p:attrNameLst>
                                      </p:cBhvr>
                                    </p:anim>
                                  </p:childTnLst>
                                </p:cTn>
                              </p:par>
                              <p:par>
                                <p:cTn id="102" presetID="8" presetClass="emph" presetSubtype="0" repeatCount="indefinite" fill="hold" grpId="0" nodeType="withEffect">
                                  <p:stCondLst>
                                    <p:cond delay="0"/>
                                  </p:stCondLst>
                                  <p:childTnLst>
                                    <p:animRot by="43200000">
                                      <p:cBhvr>
                                        <p:cTn id="103" dur="2000" fill="hold"/>
                                        <p:tgtEl>
                                          <p:spTgt spid="33"/>
                                        </p:tgtEl>
                                        <p:attrNameLst>
                                          <p:attrName>r</p:attrName>
                                        </p:attrNameLst>
                                      </p:cBhvr>
                                    </p:animRot>
                                  </p:childTnLst>
                                </p:cTn>
                              </p:par>
                              <p:par>
                                <p:cTn id="104" presetID="15" presetClass="entr" presetSubtype="0" repeatCount="indefinite" fill="hold" grpId="1" nodeType="with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2000" fill="hold"/>
                                        <p:tgtEl>
                                          <p:spTgt spid="33"/>
                                        </p:tgtEl>
                                        <p:attrNameLst>
                                          <p:attrName>ppt_w</p:attrName>
                                        </p:attrNameLst>
                                      </p:cBhvr>
                                      <p:tavLst>
                                        <p:tav tm="0">
                                          <p:val>
                                            <p:fltVal val="0"/>
                                          </p:val>
                                        </p:tav>
                                        <p:tav tm="100000">
                                          <p:val>
                                            <p:strVal val="#ppt_w"/>
                                          </p:val>
                                        </p:tav>
                                      </p:tavLst>
                                    </p:anim>
                                    <p:anim calcmode="lin" valueType="num">
                                      <p:cBhvr>
                                        <p:cTn id="107" dur="2000" fill="hold"/>
                                        <p:tgtEl>
                                          <p:spTgt spid="33"/>
                                        </p:tgtEl>
                                        <p:attrNameLst>
                                          <p:attrName>ppt_h</p:attrName>
                                        </p:attrNameLst>
                                      </p:cBhvr>
                                      <p:tavLst>
                                        <p:tav tm="0">
                                          <p:val>
                                            <p:fltVal val="0"/>
                                          </p:val>
                                        </p:tav>
                                        <p:tav tm="100000">
                                          <p:val>
                                            <p:strVal val="#ppt_h"/>
                                          </p:val>
                                        </p:tav>
                                      </p:tavLst>
                                    </p:anim>
                                    <p:anim calcmode="lin" valueType="num">
                                      <p:cBhvr>
                                        <p:cTn id="108" dur="2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109" dur="2000" fill="hold"/>
                                        <p:tgtEl>
                                          <p:spTgt spid="33"/>
                                        </p:tgtEl>
                                        <p:attrNameLst>
                                          <p:attrName>ppt_y</p:attrName>
                                        </p:attrNameLst>
                                      </p:cBhvr>
                                      <p:tavLst>
                                        <p:tav tm="0" fmla="#ppt_y+(sin(-2*pi*(1-$))*-#ppt_x+cos(-2*pi*(1-$))*(1-#ppt_y))*(1-$)">
                                          <p:val>
                                            <p:fltVal val="0"/>
                                          </p:val>
                                        </p:tav>
                                        <p:tav tm="100000">
                                          <p:val>
                                            <p:fltVal val="1"/>
                                          </p:val>
                                        </p:tav>
                                      </p:tavLst>
                                    </p:anim>
                                  </p:childTnLst>
                                </p:cTn>
                              </p:par>
                              <p:par>
                                <p:cTn id="110" presetID="23" presetClass="exit" presetSubtype="32" repeatCount="indefinite" fill="hold" grpId="2" nodeType="withEffect">
                                  <p:stCondLst>
                                    <p:cond delay="0"/>
                                  </p:stCondLst>
                                  <p:childTnLst>
                                    <p:anim calcmode="lin" valueType="num">
                                      <p:cBhvr>
                                        <p:cTn id="111" dur="2000"/>
                                        <p:tgtEl>
                                          <p:spTgt spid="33"/>
                                        </p:tgtEl>
                                        <p:attrNameLst>
                                          <p:attrName>ppt_w</p:attrName>
                                        </p:attrNameLst>
                                      </p:cBhvr>
                                      <p:tavLst>
                                        <p:tav tm="0">
                                          <p:val>
                                            <p:strVal val="ppt_w"/>
                                          </p:val>
                                        </p:tav>
                                        <p:tav tm="100000">
                                          <p:val>
                                            <p:fltVal val="0"/>
                                          </p:val>
                                        </p:tav>
                                      </p:tavLst>
                                    </p:anim>
                                    <p:anim calcmode="lin" valueType="num">
                                      <p:cBhvr>
                                        <p:cTn id="112" dur="2000"/>
                                        <p:tgtEl>
                                          <p:spTgt spid="33"/>
                                        </p:tgtEl>
                                        <p:attrNameLst>
                                          <p:attrName>ppt_h</p:attrName>
                                        </p:attrNameLst>
                                      </p:cBhvr>
                                      <p:tavLst>
                                        <p:tav tm="0">
                                          <p:val>
                                            <p:strVal val="ppt_h"/>
                                          </p:val>
                                        </p:tav>
                                        <p:tav tm="100000">
                                          <p:val>
                                            <p:fltVal val="0"/>
                                          </p:val>
                                        </p:tav>
                                      </p:tavLst>
                                    </p:anim>
                                    <p:set>
                                      <p:cBhvr>
                                        <p:cTn id="113" dur="1" fill="hold">
                                          <p:stCondLst>
                                            <p:cond delay="1999"/>
                                          </p:stCondLst>
                                        </p:cTn>
                                        <p:tgtEl>
                                          <p:spTgt spid="33"/>
                                        </p:tgtEl>
                                        <p:attrNameLst>
                                          <p:attrName>style.visibility</p:attrName>
                                        </p:attrNameLst>
                                      </p:cBhvr>
                                      <p:to>
                                        <p:strVal val="hidden"/>
                                      </p:to>
                                    </p:set>
                                  </p:childTnLst>
                                </p:cTn>
                              </p:par>
                              <p:par>
                                <p:cTn id="114" presetID="23" presetClass="exit" presetSubtype="32" repeatCount="indefinite" fill="hold" grpId="0" nodeType="withEffect">
                                  <p:stCondLst>
                                    <p:cond delay="0"/>
                                  </p:stCondLst>
                                  <p:childTnLst>
                                    <p:anim calcmode="lin" valueType="num">
                                      <p:cBhvr>
                                        <p:cTn id="115" dur="2000"/>
                                        <p:tgtEl>
                                          <p:spTgt spid="34"/>
                                        </p:tgtEl>
                                        <p:attrNameLst>
                                          <p:attrName>ppt_w</p:attrName>
                                        </p:attrNameLst>
                                      </p:cBhvr>
                                      <p:tavLst>
                                        <p:tav tm="0">
                                          <p:val>
                                            <p:strVal val="ppt_w"/>
                                          </p:val>
                                        </p:tav>
                                        <p:tav tm="100000">
                                          <p:val>
                                            <p:fltVal val="0"/>
                                          </p:val>
                                        </p:tav>
                                      </p:tavLst>
                                    </p:anim>
                                    <p:anim calcmode="lin" valueType="num">
                                      <p:cBhvr>
                                        <p:cTn id="116" dur="2000"/>
                                        <p:tgtEl>
                                          <p:spTgt spid="34"/>
                                        </p:tgtEl>
                                        <p:attrNameLst>
                                          <p:attrName>ppt_h</p:attrName>
                                        </p:attrNameLst>
                                      </p:cBhvr>
                                      <p:tavLst>
                                        <p:tav tm="0">
                                          <p:val>
                                            <p:strVal val="ppt_h"/>
                                          </p:val>
                                        </p:tav>
                                        <p:tav tm="100000">
                                          <p:val>
                                            <p:fltVal val="0"/>
                                          </p:val>
                                        </p:tav>
                                      </p:tavLst>
                                    </p:anim>
                                    <p:set>
                                      <p:cBhvr>
                                        <p:cTn id="117" dur="1" fill="hold">
                                          <p:stCondLst>
                                            <p:cond delay="1999"/>
                                          </p:stCondLst>
                                        </p:cTn>
                                        <p:tgtEl>
                                          <p:spTgt spid="34"/>
                                        </p:tgtEl>
                                        <p:attrNameLst>
                                          <p:attrName>style.visibility</p:attrName>
                                        </p:attrNameLst>
                                      </p:cBhvr>
                                      <p:to>
                                        <p:strVal val="hidden"/>
                                      </p:to>
                                    </p:set>
                                  </p:childTnLst>
                                </p:cTn>
                              </p:par>
                              <p:par>
                                <p:cTn id="118" presetID="8" presetClass="emph" presetSubtype="0" repeatCount="indefinite" fill="hold" grpId="1" nodeType="withEffect">
                                  <p:stCondLst>
                                    <p:cond delay="0"/>
                                  </p:stCondLst>
                                  <p:childTnLst>
                                    <p:animRot by="43200000">
                                      <p:cBhvr>
                                        <p:cTn id="119" dur="2000" fill="hold"/>
                                        <p:tgtEl>
                                          <p:spTgt spid="34"/>
                                        </p:tgtEl>
                                        <p:attrNameLst>
                                          <p:attrName>r</p:attrName>
                                        </p:attrNameLst>
                                      </p:cBhvr>
                                    </p:animRot>
                                  </p:childTnLst>
                                </p:cTn>
                              </p:par>
                              <p:par>
                                <p:cTn id="120" presetID="15" presetClass="entr" presetSubtype="0" repeatCount="indefinite" fill="hold" grpId="2" nodeType="withEffect">
                                  <p:stCondLst>
                                    <p:cond delay="0"/>
                                  </p:stCondLst>
                                  <p:childTnLst>
                                    <p:set>
                                      <p:cBhvr>
                                        <p:cTn id="121" dur="1" fill="hold">
                                          <p:stCondLst>
                                            <p:cond delay="0"/>
                                          </p:stCondLst>
                                        </p:cTn>
                                        <p:tgtEl>
                                          <p:spTgt spid="34"/>
                                        </p:tgtEl>
                                        <p:attrNameLst>
                                          <p:attrName>style.visibility</p:attrName>
                                        </p:attrNameLst>
                                      </p:cBhvr>
                                      <p:to>
                                        <p:strVal val="visible"/>
                                      </p:to>
                                    </p:set>
                                    <p:anim calcmode="lin" valueType="num">
                                      <p:cBhvr>
                                        <p:cTn id="122" dur="2000" fill="hold"/>
                                        <p:tgtEl>
                                          <p:spTgt spid="34"/>
                                        </p:tgtEl>
                                        <p:attrNameLst>
                                          <p:attrName>ppt_w</p:attrName>
                                        </p:attrNameLst>
                                      </p:cBhvr>
                                      <p:tavLst>
                                        <p:tav tm="0">
                                          <p:val>
                                            <p:fltVal val="0"/>
                                          </p:val>
                                        </p:tav>
                                        <p:tav tm="100000">
                                          <p:val>
                                            <p:strVal val="#ppt_w"/>
                                          </p:val>
                                        </p:tav>
                                      </p:tavLst>
                                    </p:anim>
                                    <p:anim calcmode="lin" valueType="num">
                                      <p:cBhvr>
                                        <p:cTn id="123" dur="2000" fill="hold"/>
                                        <p:tgtEl>
                                          <p:spTgt spid="34"/>
                                        </p:tgtEl>
                                        <p:attrNameLst>
                                          <p:attrName>ppt_h</p:attrName>
                                        </p:attrNameLst>
                                      </p:cBhvr>
                                      <p:tavLst>
                                        <p:tav tm="0">
                                          <p:val>
                                            <p:fltVal val="0"/>
                                          </p:val>
                                        </p:tav>
                                        <p:tav tm="100000">
                                          <p:val>
                                            <p:strVal val="#ppt_h"/>
                                          </p:val>
                                        </p:tav>
                                      </p:tavLst>
                                    </p:anim>
                                    <p:anim calcmode="lin" valueType="num">
                                      <p:cBhvr>
                                        <p:cTn id="124" dur="2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125" dur="2000" fill="hold"/>
                                        <p:tgtEl>
                                          <p:spTgt spid="34"/>
                                        </p:tgtEl>
                                        <p:attrNameLst>
                                          <p:attrName>ppt_y</p:attrName>
                                        </p:attrNameLst>
                                      </p:cBhvr>
                                      <p:tavLst>
                                        <p:tav tm="0" fmla="#ppt_y+(sin(-2*pi*(1-$))*-#ppt_x+cos(-2*pi*(1-$))*(1-#ppt_y))*(1-$)">
                                          <p:val>
                                            <p:fltVal val="0"/>
                                          </p:val>
                                        </p:tav>
                                        <p:tav tm="100000">
                                          <p:val>
                                            <p:fltVal val="1"/>
                                          </p:val>
                                        </p:tav>
                                      </p:tavLst>
                                    </p:anim>
                                  </p:childTnLst>
                                </p:cTn>
                              </p:par>
                              <p:par>
                                <p:cTn id="126" presetID="23" presetClass="exit" presetSubtype="32" repeatCount="indefinite" fill="hold" grpId="0" nodeType="withEffect">
                                  <p:stCondLst>
                                    <p:cond delay="0"/>
                                  </p:stCondLst>
                                  <p:childTnLst>
                                    <p:anim calcmode="lin" valueType="num">
                                      <p:cBhvr>
                                        <p:cTn id="127" dur="2000"/>
                                        <p:tgtEl>
                                          <p:spTgt spid="35"/>
                                        </p:tgtEl>
                                        <p:attrNameLst>
                                          <p:attrName>ppt_w</p:attrName>
                                        </p:attrNameLst>
                                      </p:cBhvr>
                                      <p:tavLst>
                                        <p:tav tm="0">
                                          <p:val>
                                            <p:strVal val="ppt_w"/>
                                          </p:val>
                                        </p:tav>
                                        <p:tav tm="100000">
                                          <p:val>
                                            <p:fltVal val="0"/>
                                          </p:val>
                                        </p:tav>
                                      </p:tavLst>
                                    </p:anim>
                                    <p:anim calcmode="lin" valueType="num">
                                      <p:cBhvr>
                                        <p:cTn id="128" dur="2000"/>
                                        <p:tgtEl>
                                          <p:spTgt spid="35"/>
                                        </p:tgtEl>
                                        <p:attrNameLst>
                                          <p:attrName>ppt_h</p:attrName>
                                        </p:attrNameLst>
                                      </p:cBhvr>
                                      <p:tavLst>
                                        <p:tav tm="0">
                                          <p:val>
                                            <p:strVal val="ppt_h"/>
                                          </p:val>
                                        </p:tav>
                                        <p:tav tm="100000">
                                          <p:val>
                                            <p:fltVal val="0"/>
                                          </p:val>
                                        </p:tav>
                                      </p:tavLst>
                                    </p:anim>
                                    <p:set>
                                      <p:cBhvr>
                                        <p:cTn id="129" dur="1" fill="hold">
                                          <p:stCondLst>
                                            <p:cond delay="1999"/>
                                          </p:stCondLst>
                                        </p:cTn>
                                        <p:tgtEl>
                                          <p:spTgt spid="35"/>
                                        </p:tgtEl>
                                        <p:attrNameLst>
                                          <p:attrName>style.visibility</p:attrName>
                                        </p:attrNameLst>
                                      </p:cBhvr>
                                      <p:to>
                                        <p:strVal val="hidden"/>
                                      </p:to>
                                    </p:set>
                                  </p:childTnLst>
                                </p:cTn>
                              </p:par>
                              <p:par>
                                <p:cTn id="130" presetID="8" presetClass="emph" presetSubtype="0" repeatCount="indefinite" fill="hold" grpId="1" nodeType="withEffect">
                                  <p:stCondLst>
                                    <p:cond delay="0"/>
                                  </p:stCondLst>
                                  <p:childTnLst>
                                    <p:animRot by="43200000">
                                      <p:cBhvr>
                                        <p:cTn id="131" dur="2000" fill="hold"/>
                                        <p:tgtEl>
                                          <p:spTgt spid="35"/>
                                        </p:tgtEl>
                                        <p:attrNameLst>
                                          <p:attrName>r</p:attrName>
                                        </p:attrNameLst>
                                      </p:cBhvr>
                                    </p:animRot>
                                  </p:childTnLst>
                                </p:cTn>
                              </p:par>
                              <p:par>
                                <p:cTn id="132" presetID="15" presetClass="entr" presetSubtype="0" repeatCount="indefinite" fill="hold" grpId="2" nodeType="withEffect">
                                  <p:stCondLst>
                                    <p:cond delay="0"/>
                                  </p:stCondLst>
                                  <p:childTnLst>
                                    <p:set>
                                      <p:cBhvr>
                                        <p:cTn id="133" dur="1" fill="hold">
                                          <p:stCondLst>
                                            <p:cond delay="0"/>
                                          </p:stCondLst>
                                        </p:cTn>
                                        <p:tgtEl>
                                          <p:spTgt spid="35"/>
                                        </p:tgtEl>
                                        <p:attrNameLst>
                                          <p:attrName>style.visibility</p:attrName>
                                        </p:attrNameLst>
                                      </p:cBhvr>
                                      <p:to>
                                        <p:strVal val="visible"/>
                                      </p:to>
                                    </p:set>
                                    <p:anim calcmode="lin" valueType="num">
                                      <p:cBhvr>
                                        <p:cTn id="134" dur="2000" fill="hold"/>
                                        <p:tgtEl>
                                          <p:spTgt spid="35"/>
                                        </p:tgtEl>
                                        <p:attrNameLst>
                                          <p:attrName>ppt_w</p:attrName>
                                        </p:attrNameLst>
                                      </p:cBhvr>
                                      <p:tavLst>
                                        <p:tav tm="0">
                                          <p:val>
                                            <p:fltVal val="0"/>
                                          </p:val>
                                        </p:tav>
                                        <p:tav tm="100000">
                                          <p:val>
                                            <p:strVal val="#ppt_w"/>
                                          </p:val>
                                        </p:tav>
                                      </p:tavLst>
                                    </p:anim>
                                    <p:anim calcmode="lin" valueType="num">
                                      <p:cBhvr>
                                        <p:cTn id="135" dur="2000" fill="hold"/>
                                        <p:tgtEl>
                                          <p:spTgt spid="35"/>
                                        </p:tgtEl>
                                        <p:attrNameLst>
                                          <p:attrName>ppt_h</p:attrName>
                                        </p:attrNameLst>
                                      </p:cBhvr>
                                      <p:tavLst>
                                        <p:tav tm="0">
                                          <p:val>
                                            <p:fltVal val="0"/>
                                          </p:val>
                                        </p:tav>
                                        <p:tav tm="100000">
                                          <p:val>
                                            <p:strVal val="#ppt_h"/>
                                          </p:val>
                                        </p:tav>
                                      </p:tavLst>
                                    </p:anim>
                                    <p:anim calcmode="lin" valueType="num">
                                      <p:cBhvr>
                                        <p:cTn id="136" dur="2000" fill="hold"/>
                                        <p:tgtEl>
                                          <p:spTgt spid="35"/>
                                        </p:tgtEl>
                                        <p:attrNameLst>
                                          <p:attrName>ppt_x</p:attrName>
                                        </p:attrNameLst>
                                      </p:cBhvr>
                                      <p:tavLst>
                                        <p:tav tm="0" fmla="#ppt_x+(cos(-2*pi*(1-$))*-#ppt_x-sin(-2*pi*(1-$))*(1-#ppt_y))*(1-$)">
                                          <p:val>
                                            <p:fltVal val="0"/>
                                          </p:val>
                                        </p:tav>
                                        <p:tav tm="100000">
                                          <p:val>
                                            <p:fltVal val="1"/>
                                          </p:val>
                                        </p:tav>
                                      </p:tavLst>
                                    </p:anim>
                                    <p:anim calcmode="lin" valueType="num">
                                      <p:cBhvr>
                                        <p:cTn id="137" dur="2000" fill="hold"/>
                                        <p:tgtEl>
                                          <p:spTgt spid="35"/>
                                        </p:tgtEl>
                                        <p:attrNameLst>
                                          <p:attrName>ppt_y</p:attrName>
                                        </p:attrNameLst>
                                      </p:cBhvr>
                                      <p:tavLst>
                                        <p:tav tm="0" fmla="#ppt_y+(sin(-2*pi*(1-$))*-#ppt_x+cos(-2*pi*(1-$))*(1-#ppt_y))*(1-$)">
                                          <p:val>
                                            <p:fltVal val="0"/>
                                          </p:val>
                                        </p:tav>
                                        <p:tav tm="100000">
                                          <p:val>
                                            <p:fltVal val="1"/>
                                          </p:val>
                                        </p:tav>
                                      </p:tavLst>
                                    </p:anim>
                                  </p:childTnLst>
                                </p:cTn>
                              </p:par>
                              <p:par>
                                <p:cTn id="138" presetID="24" presetClass="entr" presetSubtype="0" fill="hold" grpId="0" nodeType="withEffect">
                                  <p:stCondLst>
                                    <p:cond delay="0"/>
                                  </p:stCondLst>
                                  <p:childTnLst>
                                    <p:set>
                                      <p:cBhvr>
                                        <p:cTn id="139" dur="1" fill="hold">
                                          <p:stCondLst>
                                            <p:cond delay="0"/>
                                          </p:stCondLst>
                                        </p:cTn>
                                        <p:tgtEl>
                                          <p:spTgt spid="36"/>
                                        </p:tgtEl>
                                        <p:attrNameLst>
                                          <p:attrName>style.visibility</p:attrName>
                                        </p:attrNameLst>
                                      </p:cBhvr>
                                      <p:to>
                                        <p:strVal val="visible"/>
                                      </p:to>
                                    </p:set>
                                    <p:anim to="" calcmode="lin" valueType="num">
                                      <p:cBhvr>
                                        <p:cTn id="140" dur="1" fill="hold"/>
                                        <p:tgtEl>
                                          <p:spTgt spid="36"/>
                                        </p:tgtEl>
                                      </p:cBhvr>
                                    </p:anim>
                                  </p:childTnLst>
                                </p:cTn>
                              </p:par>
                              <p:par>
                                <p:cTn id="141" presetID="27" presetClass="emph" presetSubtype="0" fill="hold" grpId="1" nodeType="withEffect">
                                  <p:stCondLst>
                                    <p:cond delay="0"/>
                                  </p:stCondLst>
                                  <p:childTnLst>
                                    <p:animClr clrSpc="rgb" dir="cw">
                                      <p:cBhvr override="childStyle">
                                        <p:cTn id="142" dur="250" autoRev="1" fill="hold"/>
                                        <p:tgtEl>
                                          <p:spTgt spid="36"/>
                                        </p:tgtEl>
                                        <p:attrNameLst>
                                          <p:attrName>style.color</p:attrName>
                                        </p:attrNameLst>
                                      </p:cBhvr>
                                      <p:to>
                                        <a:schemeClr val="bg1"/>
                                      </p:to>
                                    </p:animClr>
                                    <p:animClr clrSpc="rgb" dir="cw">
                                      <p:cBhvr>
                                        <p:cTn id="143" dur="250" autoRev="1" fill="hold"/>
                                        <p:tgtEl>
                                          <p:spTgt spid="36"/>
                                        </p:tgtEl>
                                        <p:attrNameLst>
                                          <p:attrName>fillcolor</p:attrName>
                                        </p:attrNameLst>
                                      </p:cBhvr>
                                      <p:to>
                                        <a:schemeClr val="bg1"/>
                                      </p:to>
                                    </p:animClr>
                                    <p:set>
                                      <p:cBhvr>
                                        <p:cTn id="144" dur="250" autoRev="1" fill="hold"/>
                                        <p:tgtEl>
                                          <p:spTgt spid="36"/>
                                        </p:tgtEl>
                                        <p:attrNameLst>
                                          <p:attrName>fill.type</p:attrName>
                                        </p:attrNameLst>
                                      </p:cBhvr>
                                      <p:to>
                                        <p:strVal val="solid"/>
                                      </p:to>
                                    </p:set>
                                    <p:set>
                                      <p:cBhvr>
                                        <p:cTn id="145" dur="250" autoRev="1" fill="hold"/>
                                        <p:tgtEl>
                                          <p:spTgt spid="36"/>
                                        </p:tgtEl>
                                        <p:attrNameLst>
                                          <p:attrName>fill.on</p:attrName>
                                        </p:attrNameLst>
                                      </p:cBhvr>
                                      <p:to>
                                        <p:strVal val="true"/>
                                      </p:to>
                                    </p:set>
                                  </p:childTnLst>
                                </p:cTn>
                              </p:par>
                              <p:par>
                                <p:cTn id="146" presetID="24" presetClass="entr" presetSubtype="0" fill="hold" grpId="0" nodeType="withEffect">
                                  <p:stCondLst>
                                    <p:cond delay="0"/>
                                  </p:stCondLst>
                                  <p:childTnLst>
                                    <p:set>
                                      <p:cBhvr>
                                        <p:cTn id="147" dur="1" fill="hold">
                                          <p:stCondLst>
                                            <p:cond delay="0"/>
                                          </p:stCondLst>
                                        </p:cTn>
                                        <p:tgtEl>
                                          <p:spTgt spid="38"/>
                                        </p:tgtEl>
                                        <p:attrNameLst>
                                          <p:attrName>style.visibility</p:attrName>
                                        </p:attrNameLst>
                                      </p:cBhvr>
                                      <p:to>
                                        <p:strVal val="visible"/>
                                      </p:to>
                                    </p:set>
                                    <p:anim to="" calcmode="lin" valueType="num">
                                      <p:cBhvr>
                                        <p:cTn id="148" dur="1" fill="hold"/>
                                        <p:tgtEl>
                                          <p:spTgt spid="38"/>
                                        </p:tgtEl>
                                      </p:cBhvr>
                                    </p:anim>
                                  </p:childTnLst>
                                </p:cTn>
                              </p:par>
                              <p:par>
                                <p:cTn id="149" presetID="27" presetClass="emph" presetSubtype="0" fill="hold" grpId="1" nodeType="withEffect">
                                  <p:stCondLst>
                                    <p:cond delay="0"/>
                                  </p:stCondLst>
                                  <p:childTnLst>
                                    <p:animClr clrSpc="rgb" dir="cw">
                                      <p:cBhvr override="childStyle">
                                        <p:cTn id="150" dur="250" autoRev="1" fill="hold"/>
                                        <p:tgtEl>
                                          <p:spTgt spid="38"/>
                                        </p:tgtEl>
                                        <p:attrNameLst>
                                          <p:attrName>style.color</p:attrName>
                                        </p:attrNameLst>
                                      </p:cBhvr>
                                      <p:to>
                                        <a:schemeClr val="bg1"/>
                                      </p:to>
                                    </p:animClr>
                                    <p:animClr clrSpc="rgb" dir="cw">
                                      <p:cBhvr>
                                        <p:cTn id="151" dur="250" autoRev="1" fill="hold"/>
                                        <p:tgtEl>
                                          <p:spTgt spid="38"/>
                                        </p:tgtEl>
                                        <p:attrNameLst>
                                          <p:attrName>fillcolor</p:attrName>
                                        </p:attrNameLst>
                                      </p:cBhvr>
                                      <p:to>
                                        <a:schemeClr val="bg1"/>
                                      </p:to>
                                    </p:animClr>
                                    <p:set>
                                      <p:cBhvr>
                                        <p:cTn id="152" dur="250" autoRev="1" fill="hold"/>
                                        <p:tgtEl>
                                          <p:spTgt spid="38"/>
                                        </p:tgtEl>
                                        <p:attrNameLst>
                                          <p:attrName>fill.type</p:attrName>
                                        </p:attrNameLst>
                                      </p:cBhvr>
                                      <p:to>
                                        <p:strVal val="solid"/>
                                      </p:to>
                                    </p:set>
                                    <p:set>
                                      <p:cBhvr>
                                        <p:cTn id="153" dur="250" autoRev="1" fill="hold"/>
                                        <p:tgtEl>
                                          <p:spTgt spid="38"/>
                                        </p:tgtEl>
                                        <p:attrNameLst>
                                          <p:attrName>fill.on</p:attrName>
                                        </p:attrNameLst>
                                      </p:cBhvr>
                                      <p:to>
                                        <p:strVal val="true"/>
                                      </p:to>
                                    </p:set>
                                  </p:childTnLst>
                                </p:cTn>
                              </p:par>
                              <p:par>
                                <p:cTn id="154" presetID="23" presetClass="exit" presetSubtype="32" repeatCount="indefinite" fill="hold" grpId="0" nodeType="withEffect">
                                  <p:stCondLst>
                                    <p:cond delay="0"/>
                                  </p:stCondLst>
                                  <p:childTnLst>
                                    <p:anim calcmode="lin" valueType="num">
                                      <p:cBhvr>
                                        <p:cTn id="155" dur="2000"/>
                                        <p:tgtEl>
                                          <p:spTgt spid="39"/>
                                        </p:tgtEl>
                                        <p:attrNameLst>
                                          <p:attrName>ppt_w</p:attrName>
                                        </p:attrNameLst>
                                      </p:cBhvr>
                                      <p:tavLst>
                                        <p:tav tm="0">
                                          <p:val>
                                            <p:strVal val="ppt_w"/>
                                          </p:val>
                                        </p:tav>
                                        <p:tav tm="100000">
                                          <p:val>
                                            <p:fltVal val="0"/>
                                          </p:val>
                                        </p:tav>
                                      </p:tavLst>
                                    </p:anim>
                                    <p:anim calcmode="lin" valueType="num">
                                      <p:cBhvr>
                                        <p:cTn id="156" dur="2000"/>
                                        <p:tgtEl>
                                          <p:spTgt spid="39"/>
                                        </p:tgtEl>
                                        <p:attrNameLst>
                                          <p:attrName>ppt_h</p:attrName>
                                        </p:attrNameLst>
                                      </p:cBhvr>
                                      <p:tavLst>
                                        <p:tav tm="0">
                                          <p:val>
                                            <p:strVal val="ppt_h"/>
                                          </p:val>
                                        </p:tav>
                                        <p:tav tm="100000">
                                          <p:val>
                                            <p:fltVal val="0"/>
                                          </p:val>
                                        </p:tav>
                                      </p:tavLst>
                                    </p:anim>
                                    <p:set>
                                      <p:cBhvr>
                                        <p:cTn id="157" dur="1" fill="hold">
                                          <p:stCondLst>
                                            <p:cond delay="1999"/>
                                          </p:stCondLst>
                                        </p:cTn>
                                        <p:tgtEl>
                                          <p:spTgt spid="39"/>
                                        </p:tgtEl>
                                        <p:attrNameLst>
                                          <p:attrName>style.visibility</p:attrName>
                                        </p:attrNameLst>
                                      </p:cBhvr>
                                      <p:to>
                                        <p:strVal val="hidden"/>
                                      </p:to>
                                    </p:set>
                                  </p:childTnLst>
                                </p:cTn>
                              </p:par>
                              <p:par>
                                <p:cTn id="158" presetID="8" presetClass="emph" presetSubtype="0" repeatCount="indefinite" fill="hold" grpId="1" nodeType="withEffect">
                                  <p:stCondLst>
                                    <p:cond delay="0"/>
                                  </p:stCondLst>
                                  <p:childTnLst>
                                    <p:animRot by="43200000">
                                      <p:cBhvr>
                                        <p:cTn id="159" dur="2000" fill="hold"/>
                                        <p:tgtEl>
                                          <p:spTgt spid="39"/>
                                        </p:tgtEl>
                                        <p:attrNameLst>
                                          <p:attrName>r</p:attrName>
                                        </p:attrNameLst>
                                      </p:cBhvr>
                                    </p:animRot>
                                  </p:childTnLst>
                                </p:cTn>
                              </p:par>
                              <p:par>
                                <p:cTn id="160" presetID="15" presetClass="entr" presetSubtype="0" repeatCount="indefinite" fill="hold" grpId="2" nodeType="withEffect">
                                  <p:stCondLst>
                                    <p:cond delay="0"/>
                                  </p:stCondLst>
                                  <p:childTnLst>
                                    <p:set>
                                      <p:cBhvr>
                                        <p:cTn id="161" dur="1" fill="hold">
                                          <p:stCondLst>
                                            <p:cond delay="0"/>
                                          </p:stCondLst>
                                        </p:cTn>
                                        <p:tgtEl>
                                          <p:spTgt spid="39"/>
                                        </p:tgtEl>
                                        <p:attrNameLst>
                                          <p:attrName>style.visibility</p:attrName>
                                        </p:attrNameLst>
                                      </p:cBhvr>
                                      <p:to>
                                        <p:strVal val="visible"/>
                                      </p:to>
                                    </p:set>
                                    <p:anim calcmode="lin" valueType="num">
                                      <p:cBhvr>
                                        <p:cTn id="162" dur="2000" fill="hold"/>
                                        <p:tgtEl>
                                          <p:spTgt spid="39"/>
                                        </p:tgtEl>
                                        <p:attrNameLst>
                                          <p:attrName>ppt_w</p:attrName>
                                        </p:attrNameLst>
                                      </p:cBhvr>
                                      <p:tavLst>
                                        <p:tav tm="0">
                                          <p:val>
                                            <p:fltVal val="0"/>
                                          </p:val>
                                        </p:tav>
                                        <p:tav tm="100000">
                                          <p:val>
                                            <p:strVal val="#ppt_w"/>
                                          </p:val>
                                        </p:tav>
                                      </p:tavLst>
                                    </p:anim>
                                    <p:anim calcmode="lin" valueType="num">
                                      <p:cBhvr>
                                        <p:cTn id="163" dur="2000" fill="hold"/>
                                        <p:tgtEl>
                                          <p:spTgt spid="39"/>
                                        </p:tgtEl>
                                        <p:attrNameLst>
                                          <p:attrName>ppt_h</p:attrName>
                                        </p:attrNameLst>
                                      </p:cBhvr>
                                      <p:tavLst>
                                        <p:tav tm="0">
                                          <p:val>
                                            <p:fltVal val="0"/>
                                          </p:val>
                                        </p:tav>
                                        <p:tav tm="100000">
                                          <p:val>
                                            <p:strVal val="#ppt_h"/>
                                          </p:val>
                                        </p:tav>
                                      </p:tavLst>
                                    </p:anim>
                                    <p:anim calcmode="lin" valueType="num">
                                      <p:cBhvr>
                                        <p:cTn id="164" dur="2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165" dur="2000" fill="hold"/>
                                        <p:tgtEl>
                                          <p:spTgt spid="39"/>
                                        </p:tgtEl>
                                        <p:attrNameLst>
                                          <p:attrName>ppt_y</p:attrName>
                                        </p:attrNameLst>
                                      </p:cBhvr>
                                      <p:tavLst>
                                        <p:tav tm="0" fmla="#ppt_y+(sin(-2*pi*(1-$))*-#ppt_x+cos(-2*pi*(1-$))*(1-#ppt_y))*(1-$)">
                                          <p:val>
                                            <p:fltVal val="0"/>
                                          </p:val>
                                        </p:tav>
                                        <p:tav tm="100000">
                                          <p:val>
                                            <p:fltVal val="1"/>
                                          </p:val>
                                        </p:tav>
                                      </p:tavLst>
                                    </p:anim>
                                  </p:childTnLst>
                                </p:cTn>
                              </p:par>
                              <p:par>
                                <p:cTn id="166" presetID="51" presetClass="entr" presetSubtype="0" fill="hold" grpId="3" nodeType="withEffect">
                                  <p:stCondLst>
                                    <p:cond delay="0"/>
                                  </p:stCondLst>
                                  <p:childTnLst>
                                    <p:set>
                                      <p:cBhvr>
                                        <p:cTn id="167" dur="1" fill="hold">
                                          <p:stCondLst>
                                            <p:cond delay="0"/>
                                          </p:stCondLst>
                                        </p:cTn>
                                        <p:tgtEl>
                                          <p:spTgt spid="39"/>
                                        </p:tgtEl>
                                        <p:attrNameLst>
                                          <p:attrName>style.visibility</p:attrName>
                                        </p:attrNameLst>
                                      </p:cBhvr>
                                      <p:to>
                                        <p:strVal val="visible"/>
                                      </p:to>
                                    </p:set>
                                    <p:animEffect transition="in" filter="fade">
                                      <p:cBhvr>
                                        <p:cTn id="168" dur="770" decel="100000"/>
                                        <p:tgtEl>
                                          <p:spTgt spid="39"/>
                                        </p:tgtEl>
                                      </p:cBhvr>
                                    </p:animEffect>
                                    <p:animScale>
                                      <p:cBhvr>
                                        <p:cTn id="169" dur="770" decel="100000"/>
                                        <p:tgtEl>
                                          <p:spTgt spid="39"/>
                                        </p:tgtEl>
                                      </p:cBhvr>
                                      <p:from x="10000" y="10000"/>
                                      <p:to x="200000" y="450000"/>
                                    </p:animScale>
                                    <p:animScale>
                                      <p:cBhvr>
                                        <p:cTn id="170" dur="1230" accel="100000" fill="hold">
                                          <p:stCondLst>
                                            <p:cond delay="770"/>
                                          </p:stCondLst>
                                        </p:cTn>
                                        <p:tgtEl>
                                          <p:spTgt spid="39"/>
                                        </p:tgtEl>
                                      </p:cBhvr>
                                      <p:from x="200000" y="450000"/>
                                      <p:to x="100000" y="100000"/>
                                    </p:animScale>
                                    <p:set>
                                      <p:cBhvr>
                                        <p:cTn id="171" dur="770" fill="hold"/>
                                        <p:tgtEl>
                                          <p:spTgt spid="39"/>
                                        </p:tgtEl>
                                        <p:attrNameLst>
                                          <p:attrName>ppt_x</p:attrName>
                                        </p:attrNameLst>
                                      </p:cBhvr>
                                      <p:to>
                                        <p:strVal val="(0.5)"/>
                                      </p:to>
                                    </p:set>
                                    <p:anim from="(0.5)" to="(#ppt_x)" calcmode="lin" valueType="num">
                                      <p:cBhvr>
                                        <p:cTn id="172" dur="1230" accel="100000" fill="hold">
                                          <p:stCondLst>
                                            <p:cond delay="770"/>
                                          </p:stCondLst>
                                        </p:cTn>
                                        <p:tgtEl>
                                          <p:spTgt spid="39"/>
                                        </p:tgtEl>
                                        <p:attrNameLst>
                                          <p:attrName>ppt_x</p:attrName>
                                        </p:attrNameLst>
                                      </p:cBhvr>
                                    </p:anim>
                                    <p:set>
                                      <p:cBhvr>
                                        <p:cTn id="173" dur="770" fill="hold"/>
                                        <p:tgtEl>
                                          <p:spTgt spid="39"/>
                                        </p:tgtEl>
                                        <p:attrNameLst>
                                          <p:attrName>ppt_y</p:attrName>
                                        </p:attrNameLst>
                                      </p:cBhvr>
                                      <p:to>
                                        <p:strVal val="(#ppt_y+0.4)"/>
                                      </p:to>
                                    </p:set>
                                    <p:anim from="(#ppt_y+0.4)" to="(#ppt_y)" calcmode="lin" valueType="num">
                                      <p:cBhvr>
                                        <p:cTn id="174" dur="1230" accel="100000" fill="hold">
                                          <p:stCondLst>
                                            <p:cond delay="770"/>
                                          </p:stCondLst>
                                        </p:cTn>
                                        <p:tgtEl>
                                          <p:spTgt spid="39"/>
                                        </p:tgtEl>
                                        <p:attrNameLst>
                                          <p:attrName>ppt_y</p:attrName>
                                        </p:attrNameLst>
                                      </p:cBhvr>
                                    </p:anim>
                                  </p:childTnLst>
                                </p:cTn>
                              </p:par>
                              <p:par>
                                <p:cTn id="175" presetID="24" presetClass="entr" presetSubtype="0" fill="hold" grpId="0" nodeType="withEffect">
                                  <p:stCondLst>
                                    <p:cond delay="0"/>
                                  </p:stCondLst>
                                  <p:childTnLst>
                                    <p:set>
                                      <p:cBhvr>
                                        <p:cTn id="176" dur="1" fill="hold">
                                          <p:stCondLst>
                                            <p:cond delay="0"/>
                                          </p:stCondLst>
                                        </p:cTn>
                                        <p:tgtEl>
                                          <p:spTgt spid="40"/>
                                        </p:tgtEl>
                                        <p:attrNameLst>
                                          <p:attrName>style.visibility</p:attrName>
                                        </p:attrNameLst>
                                      </p:cBhvr>
                                      <p:to>
                                        <p:strVal val="visible"/>
                                      </p:to>
                                    </p:set>
                                    <p:anim to="" calcmode="lin" valueType="num">
                                      <p:cBhvr>
                                        <p:cTn id="177" dur="1" fill="hold"/>
                                        <p:tgtEl>
                                          <p:spTgt spid="40"/>
                                        </p:tgtEl>
                                      </p:cBhvr>
                                    </p:anim>
                                  </p:childTnLst>
                                </p:cTn>
                              </p:par>
                              <p:par>
                                <p:cTn id="178" presetID="27" presetClass="emph" presetSubtype="0" fill="hold" grpId="1" nodeType="withEffect">
                                  <p:stCondLst>
                                    <p:cond delay="0"/>
                                  </p:stCondLst>
                                  <p:childTnLst>
                                    <p:animClr clrSpc="rgb" dir="cw">
                                      <p:cBhvr override="childStyle">
                                        <p:cTn id="179" dur="250" autoRev="1" fill="hold"/>
                                        <p:tgtEl>
                                          <p:spTgt spid="40"/>
                                        </p:tgtEl>
                                        <p:attrNameLst>
                                          <p:attrName>style.color</p:attrName>
                                        </p:attrNameLst>
                                      </p:cBhvr>
                                      <p:to>
                                        <a:schemeClr val="bg1"/>
                                      </p:to>
                                    </p:animClr>
                                    <p:animClr clrSpc="rgb" dir="cw">
                                      <p:cBhvr>
                                        <p:cTn id="180" dur="250" autoRev="1" fill="hold"/>
                                        <p:tgtEl>
                                          <p:spTgt spid="40"/>
                                        </p:tgtEl>
                                        <p:attrNameLst>
                                          <p:attrName>fillcolor</p:attrName>
                                        </p:attrNameLst>
                                      </p:cBhvr>
                                      <p:to>
                                        <a:schemeClr val="bg1"/>
                                      </p:to>
                                    </p:animClr>
                                    <p:set>
                                      <p:cBhvr>
                                        <p:cTn id="181" dur="250" autoRev="1" fill="hold"/>
                                        <p:tgtEl>
                                          <p:spTgt spid="40"/>
                                        </p:tgtEl>
                                        <p:attrNameLst>
                                          <p:attrName>fill.type</p:attrName>
                                        </p:attrNameLst>
                                      </p:cBhvr>
                                      <p:to>
                                        <p:strVal val="solid"/>
                                      </p:to>
                                    </p:set>
                                    <p:set>
                                      <p:cBhvr>
                                        <p:cTn id="182" dur="250" autoRev="1" fill="hold"/>
                                        <p:tgtEl>
                                          <p:spTgt spid="40"/>
                                        </p:tgtEl>
                                        <p:attrNameLst>
                                          <p:attrName>fill.on</p:attrName>
                                        </p:attrNameLst>
                                      </p:cBhvr>
                                      <p:to>
                                        <p:strVal val="true"/>
                                      </p:to>
                                    </p:set>
                                  </p:childTnLst>
                                </p:cTn>
                              </p:par>
                              <p:par>
                                <p:cTn id="183" presetID="26" presetClass="entr" presetSubtype="0" fill="hold" nodeType="withEffect">
                                  <p:stCondLst>
                                    <p:cond delay="0"/>
                                  </p:stCondLst>
                                  <p:childTnLst>
                                    <p:set>
                                      <p:cBhvr>
                                        <p:cTn id="184" dur="1" fill="hold">
                                          <p:stCondLst>
                                            <p:cond delay="0"/>
                                          </p:stCondLst>
                                        </p:cTn>
                                        <p:tgtEl>
                                          <p:spTgt spid="41"/>
                                        </p:tgtEl>
                                        <p:attrNameLst>
                                          <p:attrName>style.visibility</p:attrName>
                                        </p:attrNameLst>
                                      </p:cBhvr>
                                      <p:to>
                                        <p:strVal val="visible"/>
                                      </p:to>
                                    </p:set>
                                    <p:animEffect transition="in" filter="wipe(down)">
                                      <p:cBhvr>
                                        <p:cTn id="185" dur="580">
                                          <p:stCondLst>
                                            <p:cond delay="0"/>
                                          </p:stCondLst>
                                        </p:cTn>
                                        <p:tgtEl>
                                          <p:spTgt spid="41"/>
                                        </p:tgtEl>
                                      </p:cBhvr>
                                    </p:animEffect>
                                    <p:anim calcmode="lin" valueType="num">
                                      <p:cBhvr>
                                        <p:cTn id="186"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87"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88"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89"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90"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91" dur="26">
                                          <p:stCondLst>
                                            <p:cond delay="650"/>
                                          </p:stCondLst>
                                        </p:cTn>
                                        <p:tgtEl>
                                          <p:spTgt spid="41"/>
                                        </p:tgtEl>
                                      </p:cBhvr>
                                      <p:to x="100000" y="60000"/>
                                    </p:animScale>
                                    <p:animScale>
                                      <p:cBhvr>
                                        <p:cTn id="192" dur="166" decel="50000">
                                          <p:stCondLst>
                                            <p:cond delay="676"/>
                                          </p:stCondLst>
                                        </p:cTn>
                                        <p:tgtEl>
                                          <p:spTgt spid="41"/>
                                        </p:tgtEl>
                                      </p:cBhvr>
                                      <p:to x="100000" y="100000"/>
                                    </p:animScale>
                                    <p:animScale>
                                      <p:cBhvr>
                                        <p:cTn id="193" dur="26">
                                          <p:stCondLst>
                                            <p:cond delay="1312"/>
                                          </p:stCondLst>
                                        </p:cTn>
                                        <p:tgtEl>
                                          <p:spTgt spid="41"/>
                                        </p:tgtEl>
                                      </p:cBhvr>
                                      <p:to x="100000" y="80000"/>
                                    </p:animScale>
                                    <p:animScale>
                                      <p:cBhvr>
                                        <p:cTn id="194" dur="166" decel="50000">
                                          <p:stCondLst>
                                            <p:cond delay="1338"/>
                                          </p:stCondLst>
                                        </p:cTn>
                                        <p:tgtEl>
                                          <p:spTgt spid="41"/>
                                        </p:tgtEl>
                                      </p:cBhvr>
                                      <p:to x="100000" y="100000"/>
                                    </p:animScale>
                                    <p:animScale>
                                      <p:cBhvr>
                                        <p:cTn id="195" dur="26">
                                          <p:stCondLst>
                                            <p:cond delay="1642"/>
                                          </p:stCondLst>
                                        </p:cTn>
                                        <p:tgtEl>
                                          <p:spTgt spid="41"/>
                                        </p:tgtEl>
                                      </p:cBhvr>
                                      <p:to x="100000" y="90000"/>
                                    </p:animScale>
                                    <p:animScale>
                                      <p:cBhvr>
                                        <p:cTn id="196" dur="166" decel="50000">
                                          <p:stCondLst>
                                            <p:cond delay="1668"/>
                                          </p:stCondLst>
                                        </p:cTn>
                                        <p:tgtEl>
                                          <p:spTgt spid="41"/>
                                        </p:tgtEl>
                                      </p:cBhvr>
                                      <p:to x="100000" y="100000"/>
                                    </p:animScale>
                                    <p:animScale>
                                      <p:cBhvr>
                                        <p:cTn id="197" dur="26">
                                          <p:stCondLst>
                                            <p:cond delay="1808"/>
                                          </p:stCondLst>
                                        </p:cTn>
                                        <p:tgtEl>
                                          <p:spTgt spid="41"/>
                                        </p:tgtEl>
                                      </p:cBhvr>
                                      <p:to x="100000" y="95000"/>
                                    </p:animScale>
                                    <p:animScale>
                                      <p:cBhvr>
                                        <p:cTn id="198"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2" grpId="1" bldLvl="0" animBg="1"/>
      <p:bldP spid="32" grpId="2" bldLvl="0" animBg="1"/>
      <p:bldP spid="32" grpId="3" bldLvl="0" animBg="1"/>
      <p:bldP spid="33" grpId="0" bldLvl="0" animBg="1"/>
      <p:bldP spid="33" grpId="1" bldLvl="0" animBg="1"/>
      <p:bldP spid="33" grpId="2" bldLvl="0" animBg="1"/>
      <p:bldP spid="34" grpId="0" bldLvl="0" animBg="1"/>
      <p:bldP spid="34" grpId="1" bldLvl="0" animBg="1"/>
      <p:bldP spid="34" grpId="2" bldLvl="0" animBg="1"/>
      <p:bldP spid="35" grpId="0" bldLvl="0" animBg="1"/>
      <p:bldP spid="35" grpId="1" bldLvl="0" animBg="1"/>
      <p:bldP spid="35" grpId="2" bldLvl="0" animBg="1"/>
      <p:bldP spid="36" grpId="0" bldLvl="0" animBg="1"/>
      <p:bldP spid="36" grpId="1" bldLvl="0" animBg="1"/>
      <p:bldP spid="38" grpId="0" bldLvl="0" animBg="1"/>
      <p:bldP spid="38" grpId="1" bldLvl="0" animBg="1"/>
      <p:bldP spid="39" grpId="0" bldLvl="0" animBg="1"/>
      <p:bldP spid="39" grpId="1" bldLvl="0" animBg="1"/>
      <p:bldP spid="39" grpId="2" bldLvl="0" animBg="1"/>
      <p:bldP spid="39" grpId="3" bldLvl="0" animBg="1"/>
      <p:bldP spid="40" grpId="0" bldLvl="0" animBg="1"/>
      <p:bldP spid="40"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rotWithShape="1">
          <a:blip r:embed="rId1"/>
          <a:srcRect b="461"/>
          <a:stretch>
            <a:fillRect/>
          </a:stretch>
        </p:blipFill>
        <p:spPr>
          <a:xfrm>
            <a:off x="-76180" y="1282"/>
            <a:ext cx="12191980" cy="6856718"/>
          </a:xfrm>
          <a:prstGeom prst="rect">
            <a:avLst/>
          </a:prstGeom>
        </p:spPr>
      </p:pic>
      <p:sp>
        <p:nvSpPr>
          <p:cNvPr id="8" name="Rectangle: Rounded Corners 7"/>
          <p:cNvSpPr/>
          <p:nvPr/>
        </p:nvSpPr>
        <p:spPr>
          <a:xfrm>
            <a:off x="1733550" y="1307465"/>
            <a:ext cx="7947025" cy="726440"/>
          </a:xfrm>
          <a:prstGeom prst="roundRect">
            <a:avLst/>
          </a:prstGeom>
          <a:solidFill>
            <a:schemeClr val="bg1"/>
          </a:solidFill>
          <a:ln w="57150">
            <a:solidFill>
              <a:srgbClr val="FF00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2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rPr>
              <a:t>xanh um, nhộn nhịp, đỏ rực, râm ran, sớm</a:t>
            </a:r>
            <a:endParaRPr kumimoji="0" lang="en-US" sz="32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819150" y="2514600"/>
            <a:ext cx="10059035" cy="304609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nl-NL" sz="3200" b="0" i="1" u="none" strike="noStrike" kern="1200" cap="none" spc="0" normalizeH="0" baseline="0" noProof="0">
                <a:ln>
                  <a:noFill/>
                </a:ln>
                <a:solidFill>
                  <a:srgbClr val="002060"/>
                </a:solidFill>
                <a:effectLst/>
                <a:uLnTx/>
                <a:uFillTx/>
                <a:latin typeface="Nunito Black" pitchFamily="2" charset="0"/>
                <a:ea typeface="Times New Roman" panose="02020603050405020304" pitchFamily="18" charset="0"/>
                <a:cs typeface="+mn-cs"/>
              </a:rPr>
              <a:t>         </a:t>
            </a:r>
            <a:r>
              <a:rPr kumimoji="0" lang="nl-NL" sz="3200" b="0"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Buổi sáng, Nam đạp xe tới trường trên con đường quen thuộc. Hè đã sang mấy cành phượng vĩ nở hoa </a:t>
            </a:r>
            <a:r>
              <a:rPr kumimoji="0" lang="nl-NL" sz="3200" b="1" i="1" u="none" strike="noStrike" kern="1200" cap="none" spc="0" normalizeH="0" baseline="0" noProof="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đỏ rực</a:t>
            </a:r>
            <a:r>
              <a:rPr kumimoji="0" lang="nl-NL" sz="3200" b="0"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Tiếng ve kêu </a:t>
            </a:r>
            <a:r>
              <a:rPr kumimoji="0" lang="nl-NL" sz="3200" b="1" i="1" u="none" strike="noStrike" kern="1200" cap="none" spc="0" normalizeH="0" baseline="0" noProof="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râm ran</a:t>
            </a:r>
            <a:r>
              <a:rPr kumimoji="0" lang="nl-NL" sz="3200" b="0" i="1" u="none" strike="noStrike" kern="1200" cap="none" spc="0" normalizeH="0" baseline="0" noProof="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sz="3200" b="0"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giữa những tán lá sấu </a:t>
            </a:r>
            <a:r>
              <a:rPr kumimoji="0" lang="nl-NL" sz="3200" b="1" i="1" u="none" strike="noStrike" kern="1200" cap="none" spc="0" normalizeH="0" baseline="0" noProof="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 um</a:t>
            </a:r>
            <a:r>
              <a:rPr kumimoji="0" lang="nl-NL" sz="3200" b="0"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Gần đến trường, khung cảnh </a:t>
            </a:r>
            <a:r>
              <a:rPr kumimoji="0" lang="nl-NL" sz="3200" b="1" i="1" u="none" strike="noStrike" kern="1200" cap="none" spc="0" normalizeH="0" baseline="0" noProof="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nhộn nhịp</a:t>
            </a:r>
            <a:r>
              <a:rPr kumimoji="0" lang="nl-NL" sz="3200" b="0" i="1" u="none" strike="noStrike" kern="1200" cap="none" spc="0" normalizeH="0" baseline="0" noProof="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nl-NL" sz="3200" b="0"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hẳn lên. Mấy em bé lớp 1 chia tay mẹ vào lớp, vừa đi vừa ngoái lại: “Mẹ ơi, chiều mẹ đón con </a:t>
            </a:r>
            <a:r>
              <a:rPr kumimoji="0" lang="nl-NL" sz="3200" b="1" i="1" u="none" strike="noStrike" kern="1200" cap="none" spc="0" normalizeH="0" baseline="0" noProof="0">
                <a:ln>
                  <a:noFill/>
                </a:ln>
                <a:solidFill>
                  <a:srgbClr val="FF006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sớm</a:t>
            </a:r>
            <a:r>
              <a:rPr kumimoji="0" lang="nl-NL" sz="3200" b="0" i="1" u="none" strike="noStrike" kern="1200" cap="none" spc="0" normalizeH="0" baseline="0" noProof="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nhé!”</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nvGrpSpPr>
          <p:cNvPr id="12" name="Group 11"/>
          <p:cNvGrpSpPr/>
          <p:nvPr/>
        </p:nvGrpSpPr>
        <p:grpSpPr>
          <a:xfrm>
            <a:off x="9255760" y="3008630"/>
            <a:ext cx="1524635" cy="685165"/>
            <a:chOff x="2853818" y="5557464"/>
            <a:chExt cx="1845429" cy="660885"/>
          </a:xfrm>
        </p:grpSpPr>
        <p:pic>
          <p:nvPicPr>
            <p:cNvPr id="6146" name="Picture 2" descr="Đài sen phật, đài bông sen, đài hoa sen. Thiết kế File PSD #12 - Vector6.com"/>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a:fillRect/>
            </a:stretch>
          </p:blipFill>
          <p:spPr bwMode="auto">
            <a:xfrm>
              <a:off x="2853818" y="5557464"/>
              <a:ext cx="1845429" cy="54757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32273" y="5596051"/>
              <a:ext cx="698841" cy="6222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rPr>
                <a:t>1</a:t>
              </a:r>
              <a:endPar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endParaRPr>
            </a:p>
          </p:txBody>
        </p:sp>
      </p:grpSp>
      <p:grpSp>
        <p:nvGrpSpPr>
          <p:cNvPr id="13" name="Group 12"/>
          <p:cNvGrpSpPr/>
          <p:nvPr/>
        </p:nvGrpSpPr>
        <p:grpSpPr>
          <a:xfrm>
            <a:off x="2812415" y="3472180"/>
            <a:ext cx="1923415" cy="695408"/>
            <a:chOff x="2912823" y="5467611"/>
            <a:chExt cx="2046438" cy="952119"/>
          </a:xfrm>
        </p:grpSpPr>
        <p:pic>
          <p:nvPicPr>
            <p:cNvPr id="14" name="Picture 2" descr="Đài sen phật, đài bông sen, đài hoa sen. Thiết kế File PSD #12 - Vector6.co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a:fillRect/>
            </a:stretch>
          </p:blipFill>
          <p:spPr bwMode="auto">
            <a:xfrm>
              <a:off x="2912823" y="5467611"/>
              <a:ext cx="2046438" cy="77035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730047" y="5536408"/>
              <a:ext cx="864296" cy="88332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rPr>
                <a:t>2</a:t>
              </a:r>
              <a:endPar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endParaRPr>
            </a:p>
          </p:txBody>
        </p:sp>
      </p:grpSp>
      <p:grpSp>
        <p:nvGrpSpPr>
          <p:cNvPr id="16" name="Group 15"/>
          <p:cNvGrpSpPr/>
          <p:nvPr/>
        </p:nvGrpSpPr>
        <p:grpSpPr>
          <a:xfrm>
            <a:off x="7990840" y="3493770"/>
            <a:ext cx="2279015" cy="673215"/>
            <a:chOff x="2912823" y="5467611"/>
            <a:chExt cx="2046438" cy="1011159"/>
          </a:xfrm>
        </p:grpSpPr>
        <p:pic>
          <p:nvPicPr>
            <p:cNvPr id="17" name="Picture 2" descr="Đài sen phật, đài bông sen, đài hoa sen. Thiết kế File PSD #12 - Vector6.com"/>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a:fillRect/>
            </a:stretch>
          </p:blipFill>
          <p:spPr bwMode="auto">
            <a:xfrm>
              <a:off x="2912823" y="5467611"/>
              <a:ext cx="2046438" cy="7703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730631" y="5509749"/>
              <a:ext cx="833666" cy="9690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rPr>
                <a:t>3</a:t>
              </a:r>
              <a:endPar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endParaRPr>
            </a:p>
          </p:txBody>
        </p:sp>
      </p:grpSp>
      <p:grpSp>
        <p:nvGrpSpPr>
          <p:cNvPr id="19" name="Group 18"/>
          <p:cNvGrpSpPr/>
          <p:nvPr/>
        </p:nvGrpSpPr>
        <p:grpSpPr>
          <a:xfrm>
            <a:off x="4610100" y="3975100"/>
            <a:ext cx="2644775" cy="676885"/>
            <a:chOff x="2862340" y="5618405"/>
            <a:chExt cx="2195242" cy="652748"/>
          </a:xfrm>
        </p:grpSpPr>
        <p:pic>
          <p:nvPicPr>
            <p:cNvPr id="20" name="Picture 2" descr="Đài sen phật, đài bông sen, đài hoa sen. Thiết kế File PSD #12 - Vector6.co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a:fillRect/>
            </a:stretch>
          </p:blipFill>
          <p:spPr bwMode="auto">
            <a:xfrm>
              <a:off x="2862340" y="5618405"/>
              <a:ext cx="2195242" cy="54277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3768384" y="5648999"/>
              <a:ext cx="864296" cy="6221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rPr>
                <a:t>4</a:t>
              </a:r>
              <a:endPar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endParaRPr>
            </a:p>
          </p:txBody>
        </p:sp>
      </p:grpSp>
      <p:grpSp>
        <p:nvGrpSpPr>
          <p:cNvPr id="22" name="Group 21"/>
          <p:cNvGrpSpPr/>
          <p:nvPr/>
        </p:nvGrpSpPr>
        <p:grpSpPr>
          <a:xfrm>
            <a:off x="2629535" y="4849495"/>
            <a:ext cx="1186180" cy="748736"/>
            <a:chOff x="6101357" y="5439114"/>
            <a:chExt cx="2046438" cy="799188"/>
          </a:xfrm>
        </p:grpSpPr>
        <p:pic>
          <p:nvPicPr>
            <p:cNvPr id="23" name="Picture 2" descr="Đài sen phật, đài bông sen, đài hoa sen. Thiết kế File PSD #12 - Vector6.com"/>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foregroundMark x1="24550" y1="36653" x2="28378" y2="50598"/>
                          <a14:foregroundMark x1="15878" y1="49801" x2="23761" y2="53785"/>
                          <a14:foregroundMark x1="60586" y1="52988" x2="72072" y2="43426"/>
                          <a14:foregroundMark x1="40766" y1="42032" x2="44032" y2="41633"/>
                          <a14:foregroundMark x1="56757" y1="39841" x2="61599" y2="47410"/>
                          <a14:foregroundMark x1="55743" y1="58566" x2="63626" y2="69323"/>
                          <a14:foregroundMark x1="80743" y1="51594" x2="88739" y2="51992"/>
                        </a14:backgroundRemoval>
                      </a14:imgEffect>
                    </a14:imgLayer>
                  </a14:imgProps>
                </a:ext>
                <a:ext uri="{28A0092B-C50C-407E-A947-70E740481C1C}">
                  <a14:useLocalDpi xmlns:a14="http://schemas.microsoft.com/office/drawing/2010/main" val="0"/>
                </a:ext>
              </a:extLst>
            </a:blip>
            <a:srcRect t="21056" b="8948"/>
            <a:stretch>
              <a:fillRect/>
            </a:stretch>
          </p:blipFill>
          <p:spPr bwMode="auto">
            <a:xfrm>
              <a:off x="6101357" y="5439114"/>
              <a:ext cx="2046438" cy="77035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926590" y="5549669"/>
              <a:ext cx="875954" cy="68863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rPr>
                <a:t>5</a:t>
              </a:r>
              <a:endParaRPr kumimoji="0" lang="en-US" sz="3600" b="0" i="0" u="none" strike="noStrike" kern="1200" cap="none" spc="0" normalizeH="0" baseline="0" noProof="0">
                <a:ln>
                  <a:noFill/>
                </a:ln>
                <a:solidFill>
                  <a:srgbClr val="FFFF00"/>
                </a:solidFill>
                <a:effectLst/>
                <a:uLnTx/>
                <a:uFillTx/>
                <a:latin typeface="Nunito Black" pitchFamily="2" charset="0"/>
                <a:ea typeface="+mn-ea"/>
                <a:cs typeface="+mn-cs"/>
              </a:endParaRPr>
            </a:p>
          </p:txBody>
        </p:sp>
      </p:grpSp>
      <p:sp>
        <p:nvSpPr>
          <p:cNvPr id="9" name="Rectangle: Rounded Corners 10"/>
          <p:cNvSpPr/>
          <p:nvPr/>
        </p:nvSpPr>
        <p:spPr>
          <a:xfrm>
            <a:off x="621030" y="304800"/>
            <a:ext cx="10960735" cy="72771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3. </a:t>
            </a:r>
            <a:r>
              <a:rPr lang="en-US" sz="3600" dirty="0" err="1">
                <a:latin typeface="Times New Roman" panose="02020603050405020304" pitchFamily="18" charset="0"/>
                <a:cs typeface="Times New Roman" panose="02020603050405020304" pitchFamily="18" charset="0"/>
              </a:rPr>
              <a:t>Chọn từ chỉ đặc điểm trong khung thay cho bông hoa.</a:t>
            </a:r>
            <a:endPar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2" name="Straight Connector 1"/>
          <p:cNvCxnSpPr/>
          <p:nvPr/>
        </p:nvCxnSpPr>
        <p:spPr>
          <a:xfrm>
            <a:off x="1602871" y="895103"/>
            <a:ext cx="3883660" cy="19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000"/>
                                        <p:tgtEl>
                                          <p:spTgt spid="16"/>
                                        </p:tgtEl>
                                      </p:cBhvr>
                                    </p:animEffect>
                                    <p:set>
                                      <p:cBhvr>
                                        <p:cTn id="22" dur="1" fill="hold">
                                          <p:stCondLst>
                                            <p:cond delay="19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nodeType="clickEffect">
                                  <p:stCondLst>
                                    <p:cond delay="0"/>
                                  </p:stCondLst>
                                  <p:childTnLst>
                                    <p:animEffect transition="out" filter="box(out)">
                                      <p:cBhvr>
                                        <p:cTn id="26" dur="2000"/>
                                        <p:tgtEl>
                                          <p:spTgt spid="19"/>
                                        </p:tgtEl>
                                      </p:cBhvr>
                                    </p:animEffect>
                                    <p:set>
                                      <p:cBhvr>
                                        <p:cTn id="27" dur="1" fill="hold">
                                          <p:stCondLst>
                                            <p:cond delay="1999"/>
                                          </p:stCondLst>
                                        </p:cTn>
                                        <p:tgtEl>
                                          <p:spTgt spid="1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nodeType="clickEffect">
                                  <p:stCondLst>
                                    <p:cond delay="0"/>
                                  </p:stCondLst>
                                  <p:childTnLst>
                                    <p:animEffect transition="out" filter="box(out)">
                                      <p:cBhvr>
                                        <p:cTn id="31" dur="2000"/>
                                        <p:tgtEl>
                                          <p:spTgt spid="22"/>
                                        </p:tgtEl>
                                      </p:cBhvr>
                                    </p:animEffect>
                                    <p:set>
                                      <p:cBhvr>
                                        <p:cTn id="32" dur="1" fill="hold">
                                          <p:stCondLst>
                                            <p:cond delay="1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600" rtl="0" eaLnBrk="1" fontAlgn="auto" latinLnBrk="0" hangingPunct="1">
              <a:lnSpc>
                <a:spcPct val="90000"/>
              </a:lnSpc>
              <a:spcBef>
                <a:spcPct val="0"/>
              </a:spcBef>
              <a:spcAft>
                <a:spcPts val="400"/>
              </a:spcAft>
              <a:buClrTx/>
              <a:buSzTx/>
              <a:buFontTx/>
              <a:buNone/>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endParaRPr kumimoji="0" lang="en-US" sz="6400" b="1" i="0" u="none" strike="noStrike" kern="1200" cap="none" spc="0" normalizeH="0" baseline="0" noProof="0">
              <a:ln>
                <a:noFill/>
              </a:ln>
              <a:solidFill>
                <a:srgbClr val="73C532"/>
              </a:solidFill>
              <a:effectLst/>
              <a:uLnTx/>
              <a:uFillTx/>
              <a:latin typeface="Sigmar One" panose="00000500000000000000" pitchFamily="2"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21735" y="615317"/>
            <a:ext cx="4978053" cy="5627364"/>
          </a:xfrm>
          <a:prstGeom prst="rect">
            <a:avLst/>
          </a:prstGeom>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Quả - Quả Gì - Nhạc Thiếu Nhi Bảo Ngọc - Skids Nhạc Thiếu Nhi Qua Gi Vui Nhộn (online-video-cutter.com)">
            <a:hlinkClick r:id="" action="ppaction://media"/>
          </p:cNvPr>
          <p:cNvPicPr>
            <a:picLocks noChangeAspect="1"/>
          </p:cNvPicPr>
          <p:nvPr>
            <p:ph/>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7620"/>
            <a:ext cx="12189460" cy="6850380"/>
          </a:xfrm>
          <a:prstGeom prst="rect">
            <a:avLst/>
          </a:prstGeom>
        </p:spPr>
      </p:pic>
      <p:sp>
        <p:nvSpPr>
          <p:cNvPr id="6" name="Text Box 5"/>
          <p:cNvSpPr txBox="1"/>
          <p:nvPr/>
        </p:nvSpPr>
        <p:spPr>
          <a:xfrm>
            <a:off x="-24130" y="45085"/>
            <a:ext cx="4434840" cy="1395095"/>
          </a:xfrm>
          <a:prstGeom prst="rect">
            <a:avLst/>
          </a:prstGeom>
          <a:solidFill>
            <a:schemeClr val="bg1"/>
          </a:solidFill>
        </p:spPr>
        <p:txBody>
          <a:bodyPr wrap="square" rtlCol="0">
            <a:noAutofit/>
          </a:bodyPr>
          <a:p>
            <a:r>
              <a:rPr lang="en-US" sz="6600" b="1">
                <a:latin typeface="Times New Roman" panose="02020603050405020304" pitchFamily="18" charset="0"/>
                <a:cs typeface="Times New Roman" panose="02020603050405020304" pitchFamily="18" charset="0"/>
              </a:rPr>
              <a:t>Khởi động:</a:t>
            </a:r>
            <a:endParaRPr lang="en-US" sz="66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r="1499" b="30850"/>
          <a:stretch>
            <a:fillRect/>
          </a:stretch>
        </p:blipFill>
        <p:spPr>
          <a:xfrm rot="-1382617">
            <a:off x="769312" y="2050752"/>
            <a:ext cx="2932537" cy="451111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2364">
            <a:off x="9077640" y="19706"/>
            <a:ext cx="3081878" cy="3168286"/>
          </a:xfrm>
          <a:prstGeom prst="rect">
            <a:avLst/>
          </a:prstGeom>
        </p:spPr>
      </p:pic>
      <p:grpSp>
        <p:nvGrpSpPr>
          <p:cNvPr id="5" name="Group 5"/>
          <p:cNvGrpSpPr/>
          <p:nvPr/>
        </p:nvGrpSpPr>
        <p:grpSpPr>
          <a:xfrm>
            <a:off x="70485" y="0"/>
            <a:ext cx="12122785" cy="6851015"/>
            <a:chOff x="0" y="0"/>
            <a:chExt cx="3899707" cy="2214804"/>
          </a:xfrm>
          <a:solidFill>
            <a:schemeClr val="bg1"/>
          </a:solidFill>
        </p:grpSpPr>
        <p:sp>
          <p:nvSpPr>
            <p:cNvPr id="6" name="Freeform 6"/>
            <p:cNvSpPr/>
            <p:nvPr/>
          </p:nvSpPr>
          <p:spPr>
            <a:xfrm>
              <a:off x="-4213" y="0"/>
              <a:ext cx="3903920" cy="2214804"/>
            </a:xfrm>
            <a:custGeom>
              <a:avLst/>
              <a:gdLst/>
              <a:ahLst/>
              <a:cxnLst/>
              <a:rect l="l" t="t" r="r" b="b"/>
              <a:pathLst>
                <a:path w="3903920" h="2214804">
                  <a:moveTo>
                    <a:pt x="278431" y="16918"/>
                  </a:moveTo>
                  <a:cubicBezTo>
                    <a:pt x="278431" y="16918"/>
                    <a:pt x="604014" y="12258"/>
                    <a:pt x="939603" y="12454"/>
                  </a:cubicBezTo>
                  <a:cubicBezTo>
                    <a:pt x="2771746" y="12671"/>
                    <a:pt x="3629851" y="0"/>
                    <a:pt x="3629851" y="0"/>
                  </a:cubicBezTo>
                  <a:cubicBezTo>
                    <a:pt x="3697315" y="0"/>
                    <a:pt x="3773252" y="0"/>
                    <a:pt x="3852025" y="85073"/>
                  </a:cubicBezTo>
                  <a:cubicBezTo>
                    <a:pt x="3895003" y="131488"/>
                    <a:pt x="3896071" y="240224"/>
                    <a:pt x="3896476" y="320281"/>
                  </a:cubicBezTo>
                  <a:cubicBezTo>
                    <a:pt x="3896476" y="320281"/>
                    <a:pt x="3894772" y="1210032"/>
                    <a:pt x="3894772" y="1452220"/>
                  </a:cubicBezTo>
                  <a:cubicBezTo>
                    <a:pt x="3894772" y="1666379"/>
                    <a:pt x="3903920" y="1965558"/>
                    <a:pt x="3903920" y="1965558"/>
                  </a:cubicBezTo>
                  <a:cubicBezTo>
                    <a:pt x="3903920" y="2094227"/>
                    <a:pt x="3899750" y="2214804"/>
                    <a:pt x="3646912" y="2206670"/>
                  </a:cubicBezTo>
                  <a:cubicBezTo>
                    <a:pt x="3646912" y="2206670"/>
                    <a:pt x="3270440" y="2186372"/>
                    <a:pt x="2837360" y="2193970"/>
                  </a:cubicBezTo>
                  <a:cubicBezTo>
                    <a:pt x="1290440" y="2202104"/>
                    <a:pt x="304023" y="2214804"/>
                    <a:pt x="304023" y="2214804"/>
                  </a:cubicBezTo>
                  <a:cubicBezTo>
                    <a:pt x="132548" y="2214804"/>
                    <a:pt x="4213" y="2113735"/>
                    <a:pt x="8532" y="1911188"/>
                  </a:cubicBezTo>
                  <a:cubicBezTo>
                    <a:pt x="8532" y="1911188"/>
                    <a:pt x="9630" y="1412647"/>
                    <a:pt x="4815" y="979847"/>
                  </a:cubicBezTo>
                  <a:cubicBezTo>
                    <a:pt x="0" y="663668"/>
                    <a:pt x="25592" y="330596"/>
                    <a:pt x="25592" y="330596"/>
                  </a:cubicBezTo>
                  <a:cubicBezTo>
                    <a:pt x="27224" y="150571"/>
                    <a:pt x="143504" y="16918"/>
                    <a:pt x="278431" y="16918"/>
                  </a:cubicBezTo>
                  <a:close/>
                </a:path>
              </a:pathLst>
            </a:custGeom>
            <a:grpFill/>
            <a:ln>
              <a:solidFill>
                <a:srgbClr val="FFFFFF"/>
              </a:solidFill>
            </a:ln>
          </p:spPr>
        </p:sp>
      </p:grpSp>
      <p:pic>
        <p:nvPicPr>
          <p:cNvPr id="23"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0231">
            <a:off x="1460279" y="1496270"/>
            <a:ext cx="554555" cy="554555"/>
          </a:xfrm>
          <a:prstGeom prst="rect">
            <a:avLst/>
          </a:prstGeom>
        </p:spPr>
      </p:pic>
      <p:pic>
        <p:nvPicPr>
          <p:cNvPr id="25" name="Picture 2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682344">
            <a:off x="600316" y="808756"/>
            <a:ext cx="1565616" cy="512383"/>
          </a:xfrm>
          <a:prstGeom prst="rect">
            <a:avLst/>
          </a:prstGeom>
        </p:spPr>
      </p:pic>
      <p:pic>
        <p:nvPicPr>
          <p:cNvPr id="26"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72054" y="2165022"/>
            <a:ext cx="740398" cy="826002"/>
          </a:xfrm>
          <a:prstGeom prst="rect">
            <a:avLst/>
          </a:prstGeom>
        </p:spPr>
      </p:pic>
      <p:pic>
        <p:nvPicPr>
          <p:cNvPr id="27" name="Picture 2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677695" y="3035597"/>
            <a:ext cx="554555" cy="554555"/>
          </a:xfrm>
          <a:prstGeom prst="rect">
            <a:avLst/>
          </a:prstGeom>
        </p:spPr>
      </p:pic>
      <p:pic>
        <p:nvPicPr>
          <p:cNvPr id="28" name="Picture 2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185448">
            <a:off x="247361" y="4942795"/>
            <a:ext cx="1862300" cy="1862300"/>
          </a:xfrm>
          <a:prstGeom prst="rect">
            <a:avLst/>
          </a:prstGeom>
        </p:spPr>
      </p:pic>
      <p:sp>
        <p:nvSpPr>
          <p:cNvPr id="29" name="TextBox 29"/>
          <p:cNvSpPr txBox="1"/>
          <p:nvPr/>
        </p:nvSpPr>
        <p:spPr>
          <a:xfrm>
            <a:off x="1640121" y="-85508"/>
            <a:ext cx="8912311" cy="820420"/>
          </a:xfrm>
          <a:prstGeom prst="rect">
            <a:avLst/>
          </a:prstGeom>
        </p:spPr>
        <p:txBody>
          <a:bodyPr lIns="0" tIns="0" rIns="0" bIns="0" rtlCol="0" anchor="t">
            <a:spAutoFit/>
          </a:bodyPr>
          <a:lstStyle/>
          <a:p>
            <a:pPr marL="0" marR="0" lvl="0" indent="0" algn="ctr" defTabSz="609600" rtl="0" eaLnBrk="1" fontAlgn="auto" latinLnBrk="0" hangingPunct="1">
              <a:lnSpc>
                <a:spcPts val="6400"/>
              </a:lnSpc>
              <a:spcBef>
                <a:spcPct val="0"/>
              </a:spcBef>
              <a:spcAft>
                <a:spcPts val="0"/>
              </a:spcAft>
              <a:buClrTx/>
              <a:buSzTx/>
              <a:buFontTx/>
              <a:buNone/>
              <a:defRPr/>
            </a:pPr>
            <a:r>
              <a:rPr kumimoji="0" lang="en-US" sz="3600" b="0" i="0" u="none" strike="noStrike" kern="1200" cap="none" spc="-133" normalizeH="0" baseline="0" noProof="0" dirty="0" err="1">
                <a:ln>
                  <a:noFill/>
                </a:ln>
                <a:solidFill>
                  <a:srgbClr val="272626"/>
                </a:solidFill>
                <a:effectLst/>
                <a:uLnTx/>
                <a:uFillTx/>
                <a:latin typeface="Times New Roman" panose="02020603050405020304" pitchFamily="18" charset="0"/>
                <a:ea typeface="+mn-ea"/>
                <a:cs typeface="Times New Roman" panose="02020603050405020304" pitchFamily="18" charset="0"/>
              </a:rPr>
              <a:t>Thứ</a:t>
            </a:r>
            <a:r>
              <a:rPr kumimoji="0" lang="en-US" sz="3600" b="0" i="0" u="none" strike="noStrike" kern="1200" cap="none" spc="-133" normalizeH="0" baseline="0" noProof="0" dirty="0">
                <a:ln>
                  <a:noFill/>
                </a:ln>
                <a:solidFill>
                  <a:srgbClr val="272626"/>
                </a:solidFill>
                <a:effectLst/>
                <a:uLnTx/>
                <a:uFillTx/>
                <a:latin typeface="Times New Roman" panose="02020603050405020304" pitchFamily="18" charset="0"/>
                <a:ea typeface="+mn-ea"/>
                <a:cs typeface="Times New Roman" panose="02020603050405020304" pitchFamily="18" charset="0"/>
              </a:rPr>
              <a:t> tư </a:t>
            </a:r>
            <a:r>
              <a:rPr kumimoji="0" lang="en-US" sz="3600" b="0" i="0" u="none" strike="noStrike" kern="1200" cap="none" spc="-133" normalizeH="0" baseline="0" noProof="0" dirty="0" err="1">
                <a:ln>
                  <a:noFill/>
                </a:ln>
                <a:solidFill>
                  <a:srgbClr val="272626"/>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133" normalizeH="0" baseline="0" noProof="0" dirty="0">
                <a:ln>
                  <a:noFill/>
                </a:ln>
                <a:solidFill>
                  <a:srgbClr val="272626"/>
                </a:solidFill>
                <a:effectLst/>
                <a:uLnTx/>
                <a:uFillTx/>
                <a:latin typeface="Times New Roman" panose="02020603050405020304" pitchFamily="18" charset="0"/>
                <a:ea typeface="+mn-ea"/>
                <a:cs typeface="Times New Roman" panose="02020603050405020304" pitchFamily="18" charset="0"/>
              </a:rPr>
              <a:t> 11 </a:t>
            </a:r>
            <a:r>
              <a:rPr kumimoji="0" lang="en-US" sz="3600" b="0" i="0" u="none" strike="noStrike" kern="1200" cap="none" spc="-133" normalizeH="0" baseline="0" noProof="0" err="1">
                <a:ln>
                  <a:noFill/>
                </a:ln>
                <a:solidFill>
                  <a:srgbClr val="272626"/>
                </a:solidFill>
                <a:effectLst/>
                <a:uLnTx/>
                <a:uFillTx/>
                <a:latin typeface="Times New Roman" panose="02020603050405020304" pitchFamily="18" charset="0"/>
                <a:ea typeface="+mn-ea"/>
                <a:cs typeface="Times New Roman" panose="02020603050405020304" pitchFamily="18" charset="0"/>
              </a:rPr>
              <a:t>tháng 10 </a:t>
            </a:r>
            <a:r>
              <a:rPr kumimoji="0" lang="en-US" sz="3600" b="0" i="0" u="none" strike="noStrike" kern="1200" cap="none" spc="-133" normalizeH="0" baseline="0" noProof="0">
                <a:ln>
                  <a:noFill/>
                </a:ln>
                <a:solidFill>
                  <a:srgbClr val="272626"/>
                </a:solidFill>
                <a:effectLst/>
                <a:uLnTx/>
                <a:uFillTx/>
                <a:latin typeface="Times New Roman" panose="02020603050405020304" pitchFamily="18" charset="0"/>
                <a:ea typeface="+mn-ea"/>
                <a:cs typeface="Times New Roman" panose="02020603050405020304" pitchFamily="18" charset="0"/>
              </a:rPr>
              <a:t>năm </a:t>
            </a:r>
            <a:r>
              <a:rPr kumimoji="0" lang="en-US" sz="3600" b="0" i="0" u="none" strike="noStrike" kern="1200" cap="none" spc="-133" normalizeH="0" baseline="0" noProof="0" dirty="0">
                <a:ln>
                  <a:noFill/>
                </a:ln>
                <a:solidFill>
                  <a:srgbClr val="272626"/>
                </a:solidFill>
                <a:effectLst/>
                <a:uLnTx/>
                <a:uFillTx/>
                <a:latin typeface="Times New Roman" panose="02020603050405020304" pitchFamily="18" charset="0"/>
                <a:ea typeface="+mn-ea"/>
                <a:cs typeface="Times New Roman" panose="02020603050405020304" pitchFamily="18" charset="0"/>
              </a:rPr>
              <a:t>2023</a:t>
            </a:r>
            <a:endParaRPr kumimoji="0" lang="en-US" sz="3600" b="0" i="0" u="none" strike="noStrike" kern="1200" cap="none" spc="-133" normalizeH="0" baseline="0" noProof="0" dirty="0">
              <a:ln>
                <a:noFill/>
              </a:ln>
              <a:solidFill>
                <a:srgbClr val="272626"/>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4038441" y="609829"/>
            <a:ext cx="310896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i="0" u="sng"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Tiếng Việt:</a:t>
            </a:r>
            <a:endParaRPr kumimoji="0" lang="en-US" sz="3200" i="0" u="sng"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p:cNvSpPr txBox="1"/>
          <p:nvPr/>
        </p:nvSpPr>
        <p:spPr>
          <a:xfrm>
            <a:off x="1414881" y="1178514"/>
            <a:ext cx="9198147" cy="1198880"/>
          </a:xfrm>
          <a:prstGeom prst="rect">
            <a:avLst/>
          </a:prstGeom>
          <a:noFill/>
        </p:spPr>
        <p:txBody>
          <a:bodyPr wrap="square" rtlCol="0">
            <a:spAutoFit/>
          </a:bodyPr>
          <a:lstStyle/>
          <a:p>
            <a:pPr marL="0" marR="0" lvl="0" indent="0" algn="ctr" defTabSz="914400" rtl="0" eaLnBrk="1" fontAlgn="t"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10: CON ĐƯỜNG ĐẾN TRƯỜNG (tiết 3)</a:t>
            </a: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chemeClr val="tx2"/>
                </a:solidFill>
                <a:effectLst/>
                <a:uLnTx/>
                <a:uFillTx/>
                <a:latin typeface="Times New Roman" panose="02020603050405020304" pitchFamily="18" charset="0"/>
                <a:ea typeface="+mn-ea"/>
                <a:cs typeface="Times New Roman" panose="02020603050405020304" pitchFamily="18" charset="0"/>
              </a:rPr>
              <a:t>Luyện tập: Từ chỉ đặc điểm; Câu nêu đặc điểm</a:t>
            </a:r>
            <a:endParaRPr kumimoji="0" lang="en-US" sz="3600" b="0" i="0" u="none" strike="noStrike" kern="1200" cap="none" spc="0" normalizeH="0" baseline="0" noProof="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91988" y="4046317"/>
            <a:ext cx="735436" cy="355358"/>
          </a:xfrm>
          <a:prstGeom prst="rect">
            <a:avLst/>
          </a:prstGeom>
        </p:spPr>
      </p:pic>
      <p:pic>
        <p:nvPicPr>
          <p:cNvPr id="20" name="Picture 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14521" y="3251321"/>
            <a:ext cx="3247616" cy="3292819"/>
          </a:xfrm>
          <a:prstGeom prst="rect">
            <a:avLst/>
          </a:prstGeom>
        </p:spPr>
      </p:pic>
      <p:pic>
        <p:nvPicPr>
          <p:cNvPr id="21" name="Picture 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72935" y="2785685"/>
            <a:ext cx="5016237" cy="376844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500"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862" y="0"/>
            <a:ext cx="12192000" cy="6858000"/>
          </a:xfrm>
          <a:prstGeom prst="rect">
            <a:avLst/>
          </a:prstGeom>
        </p:spPr>
      </p:pic>
      <p:sp>
        <p:nvSpPr>
          <p:cNvPr id="2" name="Rectangle: Rounded Corners 1"/>
          <p:cNvSpPr/>
          <p:nvPr/>
        </p:nvSpPr>
        <p:spPr>
          <a:xfrm>
            <a:off x="1371600" y="76200"/>
            <a:ext cx="8621395" cy="112204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defTabSz="609600" rtl="0" eaLnBrk="1" fontAlgn="auto" latinLnBrk="0" hangingPunct="1">
              <a:lnSpc>
                <a:spcPct val="100000"/>
              </a:lnSpc>
              <a:spcBef>
                <a:spcPts val="0"/>
              </a:spcBef>
              <a:spcAft>
                <a:spcPts val="0"/>
              </a:spcAft>
              <a:buClrTx/>
              <a:buSzTx/>
              <a:buFontTx/>
              <a:buNone/>
              <a:defRPr/>
            </a:pP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1. Tìm</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chỉ</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đ</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ặc</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đường</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R="0" lvl="0" algn="l" defTabSz="609600" rtl="0" eaLnBrk="1" fontAlgn="auto" latinLnBrk="0" hangingPunct="1">
              <a:lnSpc>
                <a:spcPct val="100000"/>
              </a:lnSpc>
              <a:spcBef>
                <a:spcPts val="0"/>
              </a:spcBef>
              <a:spcAft>
                <a:spcPts val="0"/>
              </a:spcAft>
              <a:buClrTx/>
              <a:buSzTx/>
              <a:defRPr/>
            </a:pPr>
            <a:r>
              <a:rPr kumimoji="0" lang="en-US" sz="3200" b="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 </a:t>
            </a:r>
            <a:r>
              <a:rPr kumimoji="0" lang="en-US" sz="3200" b="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mấp</a:t>
            </a:r>
            <a:r>
              <a:rPr kumimoji="0" lang="en-US" sz="3200" b="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mô</a:t>
            </a:r>
            <a:endParaRPr kumimoji="0" lang="en-US" sz="3200" b="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715" y="254"/>
            <a:ext cx="1295400" cy="1121790"/>
          </a:xfrm>
          <a:prstGeom prst="rect">
            <a:avLst/>
          </a:prstGeom>
          <a:ln>
            <a:noFill/>
          </a:ln>
          <a:effectLst>
            <a:softEdge rad="112500"/>
          </a:effectLst>
        </p:spPr>
      </p:pic>
      <p:pic>
        <p:nvPicPr>
          <p:cNvPr id="7" name="Hình ảnh 6"/>
          <p:cNvPicPr>
            <a:picLocks noChangeAspect="1"/>
          </p:cNvPicPr>
          <p:nvPr/>
        </p:nvPicPr>
        <p:blipFill>
          <a:blip r:embed="rId3"/>
          <a:stretch>
            <a:fillRect/>
          </a:stretch>
        </p:blipFill>
        <p:spPr>
          <a:xfrm>
            <a:off x="1905" y="1386205"/>
            <a:ext cx="12196445" cy="54724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push dir="u"/>
      </p:transition>
    </mc:Choice>
    <mc:Fallback>
      <p:transition>
        <p:push dir="u"/>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Picture 1" descr="tải xuống"/>
          <p:cNvPicPr>
            <a:picLocks noChangeAspect="1"/>
          </p:cNvPicPr>
          <p:nvPr/>
        </p:nvPicPr>
        <p:blipFill>
          <a:blip r:embed="rId1"/>
          <a:stretch>
            <a:fillRect/>
          </a:stretch>
        </p:blipFill>
        <p:spPr>
          <a:xfrm>
            <a:off x="635" y="-635"/>
            <a:ext cx="12180570" cy="6750050"/>
          </a:xfrm>
          <a:prstGeom prst="rect">
            <a:avLst/>
          </a:prstGeom>
        </p:spPr>
      </p:pic>
      <p:pic>
        <p:nvPicPr>
          <p:cNvPr id="8" name="Picture 7" descr="images (1)"/>
          <p:cNvPicPr>
            <a:picLocks noChangeAspect="1"/>
          </p:cNvPicPr>
          <p:nvPr/>
        </p:nvPicPr>
        <p:blipFill>
          <a:blip r:embed="rId2"/>
          <a:stretch>
            <a:fillRect/>
          </a:stretch>
        </p:blipFill>
        <p:spPr>
          <a:xfrm>
            <a:off x="33020" y="0"/>
            <a:ext cx="12116435" cy="6858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TextBox 8"/>
          <p:cNvSpPr txBox="1"/>
          <p:nvPr/>
        </p:nvSpPr>
        <p:spPr>
          <a:xfrm>
            <a:off x="358140" y="3861435"/>
            <a:ext cx="11276330" cy="2449195"/>
          </a:xfrm>
          <a:prstGeom prst="rect">
            <a:avLst/>
          </a:prstGeom>
          <a:noFill/>
        </p:spPr>
        <p:txBody>
          <a:bodyPr wrap="square">
            <a:noAutofit/>
          </a:bodyPr>
          <a:p>
            <a:pPr lvl="0" algn="just">
              <a:defRPr/>
            </a:pPr>
            <a:r>
              <a:rPr lang="en-US" altLang="vi-VN" sz="3600">
                <a:solidFill>
                  <a:schemeClr val="tx1">
                    <a:lumMod val="95000"/>
                    <a:lumOff val="5000"/>
                  </a:schemeClr>
                </a:solidFill>
                <a:latin typeface="Times New Roman" panose="02020603050405020304" pitchFamily="18" charset="0"/>
                <a:cs typeface="Times New Roman" panose="02020603050405020304" pitchFamily="18" charset="0"/>
              </a:rPr>
              <a:t>     </a:t>
            </a:r>
            <a:r>
              <a:rPr lang="vi-VN" sz="3600">
                <a:solidFill>
                  <a:schemeClr val="tx1">
                    <a:lumMod val="95000"/>
                    <a:lumOff val="5000"/>
                  </a:schemeClr>
                </a:solidFill>
                <a:latin typeface="Times New Roman" panose="02020603050405020304" pitchFamily="18" charset="0"/>
                <a:cs typeface="Times New Roman" panose="02020603050405020304" pitchFamily="18" charset="0"/>
              </a:rPr>
              <a:t>Các từ ngữ chỉ đặc điểm của con đường</a:t>
            </a:r>
            <a:r>
              <a:rPr lang="vi-VN" sz="3600" i="1">
                <a:solidFill>
                  <a:schemeClr val="tx1">
                    <a:lumMod val="95000"/>
                    <a:lumOff val="5000"/>
                  </a:schemeClr>
                </a:solidFill>
                <a:latin typeface="Times New Roman" panose="02020603050405020304" pitchFamily="18" charset="0"/>
                <a:cs typeface="Times New Roman" panose="02020603050405020304" pitchFamily="18" charset="0"/>
              </a:rPr>
              <a:t>:</a:t>
            </a:r>
            <a:r>
              <a:rPr lang="en-US" altLang="vi-VN" sz="3600" i="1">
                <a:solidFill>
                  <a:schemeClr val="tx1">
                    <a:lumMod val="95000"/>
                    <a:lumOff val="5000"/>
                  </a:schemeClr>
                </a:solidFill>
                <a:latin typeface="Times New Roman" panose="02020603050405020304" pitchFamily="18" charset="0"/>
                <a:cs typeface="Times New Roman" panose="02020603050405020304" pitchFamily="18" charset="0"/>
              </a:rPr>
              <a:t> </a:t>
            </a:r>
            <a:r>
              <a:rPr sz="3600" i="1">
                <a:solidFill>
                  <a:srgbClr val="FF0000"/>
                </a:solidFill>
                <a:latin typeface="Times New Roman" panose="02020603050405020304" pitchFamily="18" charset="0"/>
                <a:cs typeface="Times New Roman" panose="02020603050405020304" pitchFamily="18" charset="0"/>
              </a:rPr>
              <a:t>rộng rãi, thoáng đãng, thênh thang, gồ ghề, khúc khuỷu, hẹp, nhỏ, đông vui, nhộn nhịp, gập ghềnh, ngoằn ngoèo, quanh co, vòng vèo, dài,  hiểm trợ, nguy hiểm, cheo leo, chênh vênh</a:t>
            </a:r>
            <a:r>
              <a:rPr lang="en-US" sz="3600" i="1">
                <a:solidFill>
                  <a:srgbClr val="FF0000"/>
                </a:solidFill>
                <a:latin typeface="Times New Roman" panose="02020603050405020304" pitchFamily="18" charset="0"/>
                <a:cs typeface="Times New Roman" panose="02020603050405020304" pitchFamily="18" charset="0"/>
              </a:rPr>
              <a:t>,...</a:t>
            </a:r>
            <a:endParaRPr lang="en-US" sz="3600" i="1">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1"/>
          <p:cNvSpPr/>
          <p:nvPr/>
        </p:nvSpPr>
        <p:spPr>
          <a:xfrm>
            <a:off x="304800" y="2438400"/>
            <a:ext cx="8621395" cy="112204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p>
            <a:pPr marR="0" lvl="0" indent="0" algn="l" defTabSz="609600" rtl="0" eaLnBrk="1" fontAlgn="auto" latinLnBrk="0" hangingPunct="1">
              <a:lnSpc>
                <a:spcPct val="100000"/>
              </a:lnSpc>
              <a:spcBef>
                <a:spcPts val="0"/>
              </a:spcBef>
              <a:spcAft>
                <a:spcPts val="0"/>
              </a:spcAft>
              <a:buClrTx/>
              <a:buSzTx/>
              <a:buFontTx/>
              <a:buNone/>
              <a:defRPr/>
            </a:pP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1. Tìm</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những</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ngữ</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chỉ</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dirty="0">
                <a:solidFill>
                  <a:prstClr val="white"/>
                </a:solidFill>
                <a:latin typeface="Times New Roman" panose="02020603050405020304" pitchFamily="18" charset="0"/>
                <a:cs typeface="Times New Roman" panose="02020603050405020304" pitchFamily="18" charset="0"/>
              </a:rPr>
              <a:t>đ</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ặc</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điểm</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con </a:t>
            </a:r>
            <a:r>
              <a:rPr kumimoji="0" lang="en-US" sz="3200" b="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đường</a:t>
            </a:r>
            <a:r>
              <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R="0" lvl="0" algn="l" defTabSz="609600" rtl="0" eaLnBrk="1" fontAlgn="auto" latinLnBrk="0" hangingPunct="1">
              <a:lnSpc>
                <a:spcPct val="100000"/>
              </a:lnSpc>
              <a:spcBef>
                <a:spcPts val="0"/>
              </a:spcBef>
              <a:spcAft>
                <a:spcPts val="0"/>
              </a:spcAft>
              <a:buClrTx/>
              <a:buSzTx/>
              <a:defRPr/>
            </a:pPr>
            <a:r>
              <a:rPr kumimoji="0" lang="en-US" sz="3200" b="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M: </a:t>
            </a:r>
            <a:r>
              <a:rPr kumimoji="0" lang="en-US" sz="3200" b="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mấp</a:t>
            </a:r>
            <a:r>
              <a:rPr kumimoji="0" lang="en-US" sz="3200" b="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3200" b="1"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mô</a:t>
            </a:r>
            <a:endParaRPr kumimoji="0" lang="en-US" sz="3200" b="1"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29" name="TextBox 29"/>
          <p:cNvSpPr txBox="1"/>
          <p:nvPr/>
        </p:nvSpPr>
        <p:spPr>
          <a:xfrm>
            <a:off x="1640121" y="-85508"/>
            <a:ext cx="8912311" cy="820420"/>
          </a:xfrm>
          <a:prstGeom prst="rect">
            <a:avLst/>
          </a:prstGeom>
        </p:spPr>
        <p:txBody>
          <a:bodyPr lIns="0" tIns="0" rIns="0" bIns="0" rtlCol="0" anchor="t">
            <a:spAutoFit/>
          </a:bodyPr>
          <a:p>
            <a:pPr marL="0" marR="0" lvl="0" indent="0" algn="ctr" defTabSz="609600" rtl="0" eaLnBrk="1" fontAlgn="auto" latinLnBrk="0" hangingPunct="1">
              <a:lnSpc>
                <a:spcPts val="6400"/>
              </a:lnSpc>
              <a:spcBef>
                <a:spcPct val="0"/>
              </a:spcBef>
              <a:spcAft>
                <a:spcPts val="0"/>
              </a:spcAft>
              <a:buClrTx/>
              <a:buSzTx/>
              <a:buFontTx/>
              <a:buNone/>
              <a:defRPr/>
            </a:pPr>
            <a:r>
              <a:rPr kumimoji="0" lang="en-US" sz="3600" b="0" i="0" u="none" strike="noStrike" kern="1200" cap="none" spc="-133" normalizeH="0" baseline="0" noProof="0" dirty="0" err="1">
                <a:ln>
                  <a:noFill/>
                </a:ln>
                <a:solidFill>
                  <a:srgbClr val="272626"/>
                </a:solidFill>
                <a:effectLst/>
                <a:uLnTx/>
                <a:uFillTx/>
                <a:latin typeface="Times New Roman" panose="02020603050405020304" pitchFamily="18" charset="0"/>
                <a:ea typeface="+mn-ea"/>
                <a:cs typeface="Times New Roman" panose="02020603050405020304" pitchFamily="18" charset="0"/>
              </a:rPr>
              <a:t>Thứ</a:t>
            </a:r>
            <a:r>
              <a:rPr kumimoji="0" lang="en-US" sz="3600" b="0" i="0" u="none" strike="noStrike" kern="1200" cap="none" spc="-133" normalizeH="0" baseline="0" noProof="0" dirty="0">
                <a:ln>
                  <a:noFill/>
                </a:ln>
                <a:solidFill>
                  <a:srgbClr val="272626"/>
                </a:solidFill>
                <a:effectLst/>
                <a:uLnTx/>
                <a:uFillTx/>
                <a:latin typeface="Times New Roman" panose="02020603050405020304" pitchFamily="18" charset="0"/>
                <a:ea typeface="+mn-ea"/>
                <a:cs typeface="Times New Roman" panose="02020603050405020304" pitchFamily="18" charset="0"/>
              </a:rPr>
              <a:t> tư </a:t>
            </a:r>
            <a:r>
              <a:rPr kumimoji="0" lang="en-US" sz="3600" b="0" i="0" u="none" strike="noStrike" kern="1200" cap="none" spc="-133" normalizeH="0" baseline="0" noProof="0" dirty="0" err="1">
                <a:ln>
                  <a:noFill/>
                </a:ln>
                <a:solidFill>
                  <a:srgbClr val="272626"/>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133" normalizeH="0" baseline="0" noProof="0" dirty="0">
                <a:ln>
                  <a:noFill/>
                </a:ln>
                <a:solidFill>
                  <a:srgbClr val="272626"/>
                </a:solidFill>
                <a:effectLst/>
                <a:uLnTx/>
                <a:uFillTx/>
                <a:latin typeface="Times New Roman" panose="02020603050405020304" pitchFamily="18" charset="0"/>
                <a:ea typeface="+mn-ea"/>
                <a:cs typeface="Times New Roman" panose="02020603050405020304" pitchFamily="18" charset="0"/>
              </a:rPr>
              <a:t> 11 </a:t>
            </a:r>
            <a:r>
              <a:rPr kumimoji="0" lang="en-US" sz="3600" b="0" i="0" u="none" strike="noStrike" kern="1200" cap="none" spc="-133" normalizeH="0" baseline="0" noProof="0" err="1">
                <a:ln>
                  <a:noFill/>
                </a:ln>
                <a:solidFill>
                  <a:srgbClr val="272626"/>
                </a:solidFill>
                <a:effectLst/>
                <a:uLnTx/>
                <a:uFillTx/>
                <a:latin typeface="Times New Roman" panose="02020603050405020304" pitchFamily="18" charset="0"/>
                <a:ea typeface="+mn-ea"/>
                <a:cs typeface="Times New Roman" panose="02020603050405020304" pitchFamily="18" charset="0"/>
              </a:rPr>
              <a:t>tháng 10 </a:t>
            </a:r>
            <a:r>
              <a:rPr kumimoji="0" lang="en-US" sz="3600" b="0" i="0" u="none" strike="noStrike" kern="1200" cap="none" spc="-133" normalizeH="0" baseline="0" noProof="0">
                <a:ln>
                  <a:noFill/>
                </a:ln>
                <a:solidFill>
                  <a:srgbClr val="272626"/>
                </a:solidFill>
                <a:effectLst/>
                <a:uLnTx/>
                <a:uFillTx/>
                <a:latin typeface="Times New Roman" panose="02020603050405020304" pitchFamily="18" charset="0"/>
                <a:ea typeface="+mn-ea"/>
                <a:cs typeface="Times New Roman" panose="02020603050405020304" pitchFamily="18" charset="0"/>
              </a:rPr>
              <a:t>năm </a:t>
            </a:r>
            <a:r>
              <a:rPr kumimoji="0" lang="en-US" sz="3600" b="0" i="0" u="none" strike="noStrike" kern="1200" cap="none" spc="-133" normalizeH="0" baseline="0" noProof="0" dirty="0">
                <a:ln>
                  <a:noFill/>
                </a:ln>
                <a:solidFill>
                  <a:srgbClr val="272626"/>
                </a:solidFill>
                <a:effectLst/>
                <a:uLnTx/>
                <a:uFillTx/>
                <a:latin typeface="Times New Roman" panose="02020603050405020304" pitchFamily="18" charset="0"/>
                <a:ea typeface="+mn-ea"/>
                <a:cs typeface="Times New Roman" panose="02020603050405020304" pitchFamily="18" charset="0"/>
              </a:rPr>
              <a:t>2023</a:t>
            </a:r>
            <a:endParaRPr kumimoji="0" lang="en-US" sz="3600" b="0" i="0" u="none" strike="noStrike" kern="1200" cap="none" spc="-133" normalizeH="0" baseline="0" noProof="0" dirty="0">
              <a:ln>
                <a:noFill/>
              </a:ln>
              <a:solidFill>
                <a:srgbClr val="272626"/>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p:cNvSpPr txBox="1"/>
          <p:nvPr/>
        </p:nvSpPr>
        <p:spPr>
          <a:xfrm>
            <a:off x="4038441" y="609829"/>
            <a:ext cx="3108960" cy="58356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i="0" u="sng"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Tiếng Việt:</a:t>
            </a:r>
            <a:endParaRPr kumimoji="0" lang="en-US" sz="3200" i="0" u="sng"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34" name="TextBox 33"/>
          <p:cNvSpPr txBox="1"/>
          <p:nvPr/>
        </p:nvSpPr>
        <p:spPr>
          <a:xfrm>
            <a:off x="1414881" y="1178514"/>
            <a:ext cx="9198147" cy="1198880"/>
          </a:xfrm>
          <a:prstGeom prst="rect">
            <a:avLst/>
          </a:prstGeom>
          <a:noFill/>
        </p:spPr>
        <p:txBody>
          <a:bodyPr wrap="square" rtlCol="0">
            <a:spAutoFit/>
          </a:bodyPr>
          <a:p>
            <a:pPr marL="0" marR="0" lvl="0" indent="0" algn="ctr" defTabSz="914400" rtl="0" eaLnBrk="1" fontAlgn="t"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BÀI 10: CON ĐƯỜNG ĐẾN TRƯỜNG (tiết 3)</a:t>
            </a:r>
            <a:endParaRPr kumimoji="0" lang="en-US" sz="3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t"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schemeClr val="tx2"/>
                </a:solidFill>
                <a:effectLst/>
                <a:uLnTx/>
                <a:uFillTx/>
                <a:latin typeface="Times New Roman" panose="02020603050405020304" pitchFamily="18" charset="0"/>
                <a:ea typeface="+mn-ea"/>
                <a:cs typeface="Times New Roman" panose="02020603050405020304" pitchFamily="18" charset="0"/>
              </a:rPr>
              <a:t>Luyện tập: Từ chỉ đặc điểm; Câu nêu đặc điểm</a:t>
            </a:r>
            <a:endParaRPr kumimoji="0" lang="en-US" sz="3600" b="0" i="0" u="none" strike="noStrike" kern="1200" cap="none" spc="0" normalizeH="0" baseline="0" noProof="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1"/>
          <a:srcRect b="461"/>
          <a:stretch>
            <a:fillRect/>
          </a:stretch>
        </p:blipFill>
        <p:spPr>
          <a:xfrm>
            <a:off x="20" y="1282"/>
            <a:ext cx="12191980" cy="6856718"/>
          </a:xfrm>
          <a:prstGeom prst="rect">
            <a:avLst/>
          </a:prstGeom>
        </p:spPr>
      </p:pic>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Effect>
                      <a14:backgroundRemoval t="3826" b="90117" l="5536" r="97210">
                        <a14:foregroundMark x1="8769" y1="25824" x2="20726" y2="40170"/>
                        <a14:foregroundMark x1="5624" y1="53773" x2="12046" y2="56004"/>
                        <a14:foregroundMark x1="22675" y1="5420" x2="19973" y2="27205"/>
                        <a14:foregroundMark x1="13153" y1="74070" x2="24402" y2="80446"/>
                        <a14:foregroundMark x1="24402" y1="80446" x2="29628" y2="88417"/>
                        <a14:foregroundMark x1="29628" y1="88417" x2="29894" y2="88523"/>
                        <a14:foregroundMark x1="51639" y1="17960" x2="53543" y2="5207"/>
                        <a14:foregroundMark x1="53543" y1="5207" x2="53986" y2="3826"/>
                        <a14:foregroundMark x1="43578" y1="90223" x2="57972" y2="87991"/>
                        <a14:foregroundMark x1="41984" y1="69819" x2="43800" y2="69819"/>
                        <a14:foregroundMark x1="81709" y1="4995" x2="79407" y2="18278"/>
                        <a14:foregroundMark x1="72985" y1="28055" x2="80115" y2="42083"/>
                        <a14:foregroundMark x1="93003" y1="41552" x2="97210" y2="48140"/>
                        <a14:foregroundMark x1="16342" y1="88310" x2="25819" y2="87991"/>
                      </a14:backgroundRemoval>
                    </a14:imgEffect>
                  </a14:imgLayer>
                </a14:imgProps>
              </a:ext>
            </a:extLst>
          </a:blip>
          <a:stretch>
            <a:fillRect/>
          </a:stretch>
        </p:blipFill>
        <p:spPr>
          <a:xfrm>
            <a:off x="609600" y="1840865"/>
            <a:ext cx="10646410" cy="4663440"/>
          </a:xfrm>
          <a:prstGeom prst="rect">
            <a:avLst/>
          </a:prstGeom>
        </p:spPr>
      </p:pic>
      <p:sp>
        <p:nvSpPr>
          <p:cNvPr id="9" name="Rectangle: Rounded Corners 10"/>
          <p:cNvSpPr/>
          <p:nvPr/>
        </p:nvSpPr>
        <p:spPr>
          <a:xfrm>
            <a:off x="1600200" y="304800"/>
            <a:ext cx="10133965" cy="114617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800" b="0" i="1" u="none" strike="noStrike" kern="1200" cap="none" spc="0" normalizeH="0" baseline="0" noProof="0" dirty="0">
              <a:ln>
                <a:noFill/>
              </a:ln>
              <a:solidFill>
                <a:prstClr val="white"/>
              </a:solidFill>
              <a:effectLst/>
              <a:uLnTx/>
              <a:uFillTx/>
              <a:latin typeface="Nunito Black" pitchFamily="2"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 </a:t>
            </a:r>
            <a:r>
              <a:rPr lang="vi-VN" sz="3600" dirty="0" err="1">
                <a:latin typeface="Times New Roman" panose="02020603050405020304" pitchFamily="18" charset="0"/>
                <a:cs typeface="Times New Roman" panose="02020603050405020304" pitchFamily="18" charset="0"/>
              </a:rPr>
              <a:t>Tìm</a:t>
            </a:r>
            <a:r>
              <a:rPr lang="vi-VN" sz="3600" dirty="0">
                <a:latin typeface="Times New Roman" panose="02020603050405020304" pitchFamily="18" charset="0"/>
                <a:cs typeface="Times New Roman" panose="02020603050405020304" pitchFamily="18" charset="0"/>
              </a:rPr>
              <a:t> thêm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ngữ</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chỉ</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đặc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điểm</a:t>
            </a:r>
            <a:r>
              <a:rPr lang="vi-VN" sz="3600" dirty="0">
                <a:latin typeface="Times New Roman" panose="02020603050405020304" pitchFamily="18" charset="0"/>
                <a:cs typeface="Times New Roman" panose="02020603050405020304" pitchFamily="18" charset="0"/>
              </a:rPr>
              <a:t> cho </a:t>
            </a:r>
            <a:r>
              <a:rPr lang="vi-VN" sz="3600" dirty="0" err="1">
                <a:latin typeface="Times New Roman" panose="02020603050405020304" pitchFamily="18" charset="0"/>
                <a:cs typeface="Times New Roman" panose="02020603050405020304" pitchFamily="18" charset="0"/>
              </a:rPr>
              <a:t>mỗi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nhóm</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dưới</a:t>
            </a:r>
            <a:r>
              <a:rPr lang="vi-VN" sz="3600" dirty="0">
                <a:latin typeface="Times New Roman" panose="02020603050405020304" pitchFamily="18" charset="0"/>
                <a:cs typeface="Times New Roman" panose="02020603050405020304" pitchFamily="18" charset="0"/>
              </a:rPr>
              <a:t> đây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đặt</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câu </a:t>
            </a:r>
            <a:r>
              <a:rPr lang="vi-VN" sz="3600" dirty="0" err="1">
                <a:latin typeface="Times New Roman" panose="02020603050405020304" pitchFamily="18" charset="0"/>
                <a:cs typeface="Times New Roman" panose="02020603050405020304" pitchFamily="18" charset="0"/>
              </a:rPr>
              <a:t>với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ngữ</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tìm</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a:t>
            </a:r>
            <a:br>
              <a:rPr lang="vi-VN" sz="3600" dirty="0">
                <a:latin typeface="Times New Roman" panose="02020603050405020304" pitchFamily="18" charset="0"/>
                <a:cs typeface="Times New Roman" panose="02020603050405020304" pitchFamily="18" charset="0"/>
              </a:rPr>
            </a:br>
            <a:endPar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04800" y="294965"/>
            <a:ext cx="1295400" cy="1121790"/>
          </a:xfrm>
          <a:prstGeom prst="rect">
            <a:avLst/>
          </a:prstGeom>
          <a:ln>
            <a:noFill/>
          </a:ln>
          <a:effectLst>
            <a:softEdge rad="112500"/>
          </a:effectLst>
        </p:spPr>
      </p:pic>
      <p:cxnSp>
        <p:nvCxnSpPr>
          <p:cNvPr id="2" name="Straight Connector 1"/>
          <p:cNvCxnSpPr/>
          <p:nvPr/>
        </p:nvCxnSpPr>
        <p:spPr>
          <a:xfrm flipV="1">
            <a:off x="5257931" y="761753"/>
            <a:ext cx="632460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p:cNvGrpSpPr>
            <a:grpSpLocks noGrp="1" noRot="1" noChangeAspect="1" noMove="1" noResize="1" noUngrp="1"/>
          </p:cNvGrpSpPr>
          <p:nvPr/>
        </p:nvGrpSpPr>
        <p:grpSpPr>
          <a:xfrm>
            <a:off x="534774" y="699565"/>
            <a:ext cx="3553132" cy="5156200"/>
            <a:chOff x="7807230" y="2012810"/>
            <a:chExt cx="3251252" cy="3459865"/>
          </a:xfrm>
        </p:grpSpPr>
        <p:sp>
          <p:nvSpPr>
            <p:cNvPr id="16" name="Rectangle 15"/>
            <p:cNvSpPr/>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p:cNvSpPr/>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6784" y="1451860"/>
            <a:ext cx="4919004" cy="4520588"/>
          </a:xfrm>
          <a:prstGeom prst="rect">
            <a:avLst/>
          </a:prstGeom>
        </p:spPr>
      </p:pic>
      <p:grpSp>
        <p:nvGrpSpPr>
          <p:cNvPr id="19" name="Group 18"/>
          <p:cNvGrpSpPr>
            <a:grpSpLocks noGrp="1" noRot="1" noChangeAspect="1" noMove="1" noResize="1" noUngrp="1"/>
          </p:cNvGrpSpPr>
          <p:nvPr/>
        </p:nvGrpSpPr>
        <p:grpSpPr>
          <a:xfrm>
            <a:off x="4319434" y="699565"/>
            <a:ext cx="3553132" cy="5156200"/>
            <a:chOff x="7807230" y="2012810"/>
            <a:chExt cx="3251252" cy="3459865"/>
          </a:xfrm>
        </p:grpSpPr>
        <p:sp>
          <p:nvSpPr>
            <p:cNvPr id="20" name="Rectangle 19"/>
            <p:cNvSpPr/>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5"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76389" y="1451860"/>
            <a:ext cx="4897677" cy="4520588"/>
          </a:xfrm>
          <a:prstGeom prst="rect">
            <a:avLst/>
          </a:prstGeom>
        </p:spPr>
      </p:pic>
      <p:grpSp>
        <p:nvGrpSpPr>
          <p:cNvPr id="23" name="Group 22"/>
          <p:cNvGrpSpPr>
            <a:grpSpLocks noGrp="1" noRot="1" noChangeAspect="1" noMove="1" noResize="1" noUngrp="1"/>
          </p:cNvGrpSpPr>
          <p:nvPr/>
        </p:nvGrpSpPr>
        <p:grpSpPr>
          <a:xfrm>
            <a:off x="8104093" y="699565"/>
            <a:ext cx="3553132" cy="5156200"/>
            <a:chOff x="7807230" y="2012810"/>
            <a:chExt cx="3251252" cy="3459865"/>
          </a:xfrm>
        </p:grpSpPr>
        <p:sp>
          <p:nvSpPr>
            <p:cNvPr id="24" name="Rectangle 23"/>
            <p:cNvSpPr/>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8" name="Picture 7"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421671" y="1451860"/>
            <a:ext cx="4872625" cy="4520588"/>
          </a:xfrm>
          <a:prstGeom prst="rect">
            <a:avLst/>
          </a:prstGeom>
        </p:spPr>
      </p:pic>
      <p:sp>
        <p:nvSpPr>
          <p:cNvPr id="9" name="TextBox 8"/>
          <p:cNvSpPr txBox="1"/>
          <p:nvPr/>
        </p:nvSpPr>
        <p:spPr>
          <a:xfrm>
            <a:off x="1451696" y="764088"/>
            <a:ext cx="1993165" cy="10147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Mắt</a:t>
            </a:r>
            <a:endPar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4371975" y="699770"/>
            <a:ext cx="3441700" cy="10147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Mũi, lưỡi</a:t>
            </a:r>
            <a:endPar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p:cNvSpPr txBox="1"/>
          <p:nvPr/>
        </p:nvSpPr>
        <p:spPr>
          <a:xfrm>
            <a:off x="9174551" y="764088"/>
            <a:ext cx="1565753" cy="10147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Tai</a:t>
            </a:r>
            <a:endParaRPr kumimoji="0" lang="en-US" sz="6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p:cNvSpPr txBox="1"/>
          <p:nvPr/>
        </p:nvSpPr>
        <p:spPr>
          <a:xfrm>
            <a:off x="990600" y="3276600"/>
            <a:ext cx="2592705" cy="18148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Giác quan để nhận biết các từ chỉ màu sắc</a:t>
            </a:r>
            <a:endPar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4977130" y="3276600"/>
            <a:ext cx="2519680" cy="18148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sz="2800" b="1"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mn-ea"/>
              </a:rPr>
              <a:t>Giác quan để nhận biết c</a:t>
            </a:r>
            <a:r>
              <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ác từ chỉ hương vị</a:t>
            </a:r>
            <a:endPar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8667115" y="3411220"/>
            <a:ext cx="2490470" cy="18148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lang="en-US" sz="2800" b="1"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sym typeface="+mn-ea"/>
              </a:rPr>
              <a:t>Giác quan để nhận biết c</a:t>
            </a:r>
            <a:r>
              <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ác từ chỉ âm thanh</a:t>
            </a:r>
            <a:endParaRPr kumimoji="0" lang="en-US" sz="2800" b="1" i="0" u="none" strike="noStrike" kern="1200" cap="none" spc="0" normalizeH="0" baseline="0" noProof="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p:cNvPicPr>
            <a:picLocks noChangeAspect="1"/>
          </p:cNvPicPr>
          <p:nvPr/>
        </p:nvPicPr>
        <p:blipFill rotWithShape="1">
          <a:blip r:embed="rId1"/>
          <a:srcRect b="461"/>
          <a:stretch>
            <a:fillRect/>
          </a:stretch>
        </p:blipFill>
        <p:spPr>
          <a:xfrm>
            <a:off x="20" y="1282"/>
            <a:ext cx="12191980" cy="6856718"/>
          </a:xfrm>
          <a:prstGeom prst="rect">
            <a:avLst/>
          </a:prstGeom>
        </p:spPr>
      </p:pic>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Effect>
                      <a14:backgroundRemoval t="3826" b="90117" l="5536" r="97210">
                        <a14:foregroundMark x1="8769" y1="25824" x2="20726" y2="40170"/>
                        <a14:foregroundMark x1="5624" y1="53773" x2="12046" y2="56004"/>
                        <a14:foregroundMark x1="22675" y1="5420" x2="19973" y2="27205"/>
                        <a14:foregroundMark x1="13153" y1="74070" x2="24402" y2="80446"/>
                        <a14:foregroundMark x1="24402" y1="80446" x2="29628" y2="88417"/>
                        <a14:foregroundMark x1="29628" y1="88417" x2="29894" y2="88523"/>
                        <a14:foregroundMark x1="51639" y1="17960" x2="53543" y2="5207"/>
                        <a14:foregroundMark x1="53543" y1="5207" x2="53986" y2="3826"/>
                        <a14:foregroundMark x1="43578" y1="90223" x2="57972" y2="87991"/>
                        <a14:foregroundMark x1="41984" y1="69819" x2="43800" y2="69819"/>
                        <a14:foregroundMark x1="81709" y1="4995" x2="79407" y2="18278"/>
                        <a14:foregroundMark x1="72985" y1="28055" x2="80115" y2="42083"/>
                        <a14:foregroundMark x1="93003" y1="41552" x2="97210" y2="48140"/>
                        <a14:foregroundMark x1="16342" y1="88310" x2="25819" y2="87991"/>
                      </a14:backgroundRemoval>
                    </a14:imgEffect>
                  </a14:imgLayer>
                </a14:imgProps>
              </a:ext>
            </a:extLst>
          </a:blip>
          <a:srcRect l="4167" r="-17"/>
          <a:stretch>
            <a:fillRect/>
          </a:stretch>
        </p:blipFill>
        <p:spPr>
          <a:xfrm>
            <a:off x="677545" y="2209800"/>
            <a:ext cx="10711180" cy="3961765"/>
          </a:xfrm>
          <a:prstGeom prst="rect">
            <a:avLst/>
          </a:prstGeom>
        </p:spPr>
      </p:pic>
      <p:sp>
        <p:nvSpPr>
          <p:cNvPr id="9" name="Rectangle: Rounded Corners 10"/>
          <p:cNvSpPr/>
          <p:nvPr/>
        </p:nvSpPr>
        <p:spPr>
          <a:xfrm>
            <a:off x="1600200" y="304800"/>
            <a:ext cx="10133965" cy="1146175"/>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2800" b="0" i="1" u="none" strike="noStrike" kern="1200" cap="none" spc="0" normalizeH="0" baseline="0" noProof="0" dirty="0">
              <a:ln>
                <a:noFill/>
              </a:ln>
              <a:solidFill>
                <a:prstClr val="white"/>
              </a:solidFill>
              <a:effectLst/>
              <a:uLnTx/>
              <a:uFillTx/>
              <a:latin typeface="Nunito Black" pitchFamily="2" charset="0"/>
            </a:endParaRPr>
          </a:p>
          <a:p>
            <a:pPr marL="0" marR="0" lvl="0" indent="0" algn="l" defTabSz="6096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 </a:t>
            </a:r>
            <a:r>
              <a:rPr lang="vi-VN" sz="3600" dirty="0" err="1">
                <a:latin typeface="Times New Roman" panose="02020603050405020304" pitchFamily="18" charset="0"/>
                <a:cs typeface="Times New Roman" panose="02020603050405020304" pitchFamily="18" charset="0"/>
              </a:rPr>
              <a:t>Tìm</a:t>
            </a:r>
            <a:r>
              <a:rPr lang="vi-VN" sz="3600" dirty="0">
                <a:latin typeface="Times New Roman" panose="02020603050405020304" pitchFamily="18" charset="0"/>
                <a:cs typeface="Times New Roman" panose="02020603050405020304" pitchFamily="18" charset="0"/>
              </a:rPr>
              <a:t> thêm </a:t>
            </a:r>
            <a:r>
              <a:rPr lang="vi-VN" sz="3600" dirty="0" err="1">
                <a:latin typeface="Times New Roman" panose="02020603050405020304" pitchFamily="18" charset="0"/>
                <a:cs typeface="Times New Roman" panose="02020603050405020304" pitchFamily="18" charset="0"/>
              </a:rPr>
              <a:t>các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ngữ</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chỉ</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đặc</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điểm</a:t>
            </a:r>
            <a:r>
              <a:rPr lang="vi-VN" sz="3600" dirty="0">
                <a:latin typeface="Times New Roman" panose="02020603050405020304" pitchFamily="18" charset="0"/>
                <a:cs typeface="Times New Roman" panose="02020603050405020304" pitchFamily="18" charset="0"/>
              </a:rPr>
              <a:t> cho </a:t>
            </a:r>
            <a:r>
              <a:rPr lang="vi-VN" sz="3600" dirty="0" err="1">
                <a:latin typeface="Times New Roman" panose="02020603050405020304" pitchFamily="18" charset="0"/>
                <a:cs typeface="Times New Roman" panose="02020603050405020304" pitchFamily="18" charset="0"/>
              </a:rPr>
              <a:t>mỗi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nhóm</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dưới</a:t>
            </a:r>
            <a:r>
              <a:rPr lang="vi-VN" sz="3600" dirty="0">
                <a:latin typeface="Times New Roman" panose="02020603050405020304" pitchFamily="18" charset="0"/>
                <a:cs typeface="Times New Roman" panose="02020603050405020304" pitchFamily="18" charset="0"/>
              </a:rPr>
              <a:t> đây </a:t>
            </a:r>
            <a:r>
              <a:rPr lang="vi-VN" sz="3600" dirty="0" err="1">
                <a:latin typeface="Times New Roman" panose="02020603050405020304" pitchFamily="18" charset="0"/>
                <a:cs typeface="Times New Roman" panose="02020603050405020304" pitchFamily="18" charset="0"/>
              </a:rPr>
              <a:t>và</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đặt</a:t>
            </a:r>
            <a:r>
              <a:rPr lang="vi-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câu </a:t>
            </a:r>
            <a:r>
              <a:rPr lang="vi-VN" sz="3600" dirty="0" err="1">
                <a:latin typeface="Times New Roman" panose="02020603050405020304" pitchFamily="18" charset="0"/>
                <a:cs typeface="Times New Roman" panose="02020603050405020304" pitchFamily="18" charset="0"/>
              </a:rPr>
              <a:t>với</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từ</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ngữ</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tìm</a:t>
            </a:r>
            <a:r>
              <a:rPr lang="vi-VN" sz="3600" dirty="0">
                <a:latin typeface="Times New Roman" panose="02020603050405020304" pitchFamily="18" charset="0"/>
                <a:cs typeface="Times New Roman" panose="02020603050405020304" pitchFamily="18" charset="0"/>
              </a:rPr>
              <a:t> </a:t>
            </a:r>
            <a:r>
              <a:rPr lang="vi-VN" sz="3600" dirty="0" err="1">
                <a:latin typeface="Times New Roman" panose="02020603050405020304" pitchFamily="18" charset="0"/>
                <a:cs typeface="Times New Roman" panose="02020603050405020304" pitchFamily="18" charset="0"/>
              </a:rPr>
              <a:t>được</a:t>
            </a:r>
            <a:r>
              <a:rPr lang="vi-VN" sz="3600" dirty="0">
                <a:latin typeface="Times New Roman" panose="02020603050405020304" pitchFamily="18" charset="0"/>
                <a:cs typeface="Times New Roman" panose="02020603050405020304" pitchFamily="18" charset="0"/>
              </a:rPr>
              <a:t>.</a:t>
            </a:r>
            <a:br>
              <a:rPr lang="vi-VN" sz="3600" dirty="0">
                <a:latin typeface="Times New Roman" panose="02020603050405020304" pitchFamily="18" charset="0"/>
                <a:cs typeface="Times New Roman" panose="02020603050405020304" pitchFamily="18" charset="0"/>
              </a:rPr>
            </a:br>
            <a:endParaRPr kumimoji="0" lang="en-US" sz="3600" b="0"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304800" y="294965"/>
            <a:ext cx="1295400" cy="1121790"/>
          </a:xfrm>
          <a:prstGeom prst="rect">
            <a:avLst/>
          </a:prstGeom>
          <a:ln>
            <a:noFill/>
          </a:ln>
          <a:effectLst>
            <a:softEdge rad="112500"/>
          </a:effectLst>
        </p:spPr>
      </p:pic>
      <p:cxnSp>
        <p:nvCxnSpPr>
          <p:cNvPr id="4" name="Straight Connector 3"/>
          <p:cNvCxnSpPr/>
          <p:nvPr/>
        </p:nvCxnSpPr>
        <p:spPr>
          <a:xfrm flipV="1">
            <a:off x="4038523" y="1295186"/>
            <a:ext cx="5715000" cy="2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1428</Words>
  <Application>WPS Presentation</Application>
  <PresentationFormat>Custom</PresentationFormat>
  <Paragraphs>76</Paragraphs>
  <Slides>11</Slides>
  <Notes>0</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11</vt:i4>
      </vt:variant>
    </vt:vector>
  </HeadingPairs>
  <TitlesOfParts>
    <vt:vector size="25" baseType="lpstr">
      <vt:lpstr>Arial</vt:lpstr>
      <vt:lpstr>SimSun</vt:lpstr>
      <vt:lpstr>Wingdings</vt:lpstr>
      <vt:lpstr>Calibri</vt:lpstr>
      <vt:lpstr>.VnTime</vt:lpstr>
      <vt:lpstr>Times New Roman</vt:lpstr>
      <vt:lpstr>Nunito Black</vt:lpstr>
      <vt:lpstr>Calibri</vt:lpstr>
      <vt:lpstr>Tahoma</vt:lpstr>
      <vt:lpstr>Sigmar One</vt:lpstr>
      <vt:lpstr>Microsoft YaHei</vt:lpstr>
      <vt:lpstr>Arial Unicode MS</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DELL</cp:lastModifiedBy>
  <cp:revision>27</cp:revision>
  <dcterms:created xsi:type="dcterms:W3CDTF">2006-08-16T00:00:00Z</dcterms:created>
  <dcterms:modified xsi:type="dcterms:W3CDTF">2023-10-11T07:58:23Z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27183F18409F4857B0D0FB880AA13C3F_12</vt:lpwstr>
  </property>
  <property fmtid="{D5CDD505-2E9C-101B-9397-08002B2CF9AE}" pid="3" name="KSOProductBuildVer">
    <vt:lpwstr>1033-12.2.0.13215</vt:lpwstr>
  </property>
</Properties>
</file>