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</p:sldMasterIdLst>
  <p:notesMasterIdLst>
    <p:notesMasterId r:id="rId25"/>
  </p:notesMasterIdLst>
  <p:sldIdLst>
    <p:sldId id="257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9BCD-5F8D-46BE-8D1E-CD2682F2579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968B-FFB3-4E34-B6AB-EB2B4A9A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30A534-F541-44FE-B723-B35B687B1B3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8F749-BB53-4419-BC63-14F27F9CB925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85A875-45C4-40A0-A699-813A34BEAE01}" type="slidenum">
              <a:rPr lang="en-US" alt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1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5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53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55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39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82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61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01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70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66597"/>
      </p:ext>
    </p:extLst>
  </p:cSld>
  <p:clrMapOvr>
    <a:masterClrMapping/>
  </p:clrMapOvr>
  <p:transition spd="med" advClick="0" advTm="1000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82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1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06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20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86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95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17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523"/>
      </p:ext>
    </p:extLst>
  </p:cSld>
  <p:clrMapOvr>
    <a:masterClrMapping/>
  </p:clrMapOvr>
  <p:transition spd="med" advClick="0" advTm="10000">
    <p:blinds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0678"/>
      </p:ext>
    </p:extLst>
  </p:cSld>
  <p:clrMapOvr>
    <a:masterClrMapping/>
  </p:clrMapOvr>
  <p:transition spd="med" advClick="0" advTm="10000">
    <p:blinds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873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82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43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12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33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9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93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705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8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77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97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5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6541"/>
      </p:ext>
    </p:extLst>
  </p:cSld>
  <p:clrMapOvr>
    <a:masterClrMapping/>
  </p:clrMapOvr>
  <p:transition spd="med" advClick="0" advTm="10000">
    <p:blinds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42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41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94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63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99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28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9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02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15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17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80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9580"/>
      </p:ext>
    </p:extLst>
  </p:cSld>
  <p:clrMapOvr>
    <a:masterClrMapping/>
  </p:clrMapOvr>
  <p:transition spd="med" advClick="0"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4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1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4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6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09898"/>
      </p:ext>
    </p:extLst>
  </p:cSld>
  <p:clrMapOvr>
    <a:masterClrMapping/>
  </p:clrMapOvr>
  <p:transition spd="med" advClick="0" advTm="10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FAAB-14A2-40F7-9A07-746C62DACA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4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AC7F7-FF13-4FC8-A48B-63832927F6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23E48-1F2D-4BCF-AB94-2D91C65510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7831-B5F8-4AC6-94F8-DF9977A17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1F04E-2540-4A70-9040-62E0A2034F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9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B7B06-7A01-42FD-BB36-EFD93548BD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4431-DD7B-4E67-8C3B-1D8F4110C9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7B62D-9289-43B6-BE5E-6AFDA44208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72A3A-5DEF-4445-906C-F241819B13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74E0-8E9E-485E-BE98-5AF619AB37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1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825A3-6B22-48EF-A486-CC40C515EA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8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1386731-8034-49AF-99FD-BC352FF55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617"/>
      </p:ext>
    </p:extLst>
  </p:cSld>
  <p:clrMapOvr>
    <a:masterClrMapping/>
  </p:clrMapOvr>
  <p:transition spd="med" advClick="0" advTm="1000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00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42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9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1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0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8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4559"/>
      </p:ext>
    </p:extLst>
  </p:cSld>
  <p:clrMapOvr>
    <a:masterClrMapping/>
  </p:clrMapOvr>
  <p:transition spd="med" advClick="0" advTm="10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2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4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4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4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0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2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18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3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1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4118"/>
      </p:ext>
    </p:extLst>
  </p:cSld>
  <p:clrMapOvr>
    <a:masterClrMapping/>
  </p:clrMapOvr>
  <p:transition spd="med" advClick="0" advTm="10000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79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5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3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3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24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19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21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31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7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682"/>
      </p:ext>
    </p:extLst>
  </p:cSld>
  <p:clrMapOvr>
    <a:masterClrMapping/>
  </p:clrMapOvr>
  <p:transition spd="med" advClick="0" advTm="10000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3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90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1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02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65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3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6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1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8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9132"/>
      </p:ext>
    </p:extLst>
  </p:cSld>
  <p:clrMapOvr>
    <a:masterClrMapping/>
  </p:clrMapOvr>
  <p:transition spd="med" advClick="0" advTm="1000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0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7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4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05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6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40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59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81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7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2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0994"/>
      </p:ext>
    </p:extLst>
  </p:cSld>
  <p:clrMapOvr>
    <a:masterClrMapping/>
  </p:clrMapOvr>
  <p:transition spd="med" advClick="0" advTm="10000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3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053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8D43F-2FB7-4628-866D-870A9CF74F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3881438" y="2141539"/>
            <a:ext cx="4946650" cy="173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874" y="336033"/>
            <a:ext cx="7184076" cy="1814522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4175116"/>
            <a:ext cx="524236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1B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Mỹ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57375" y="2598739"/>
            <a:ext cx="8172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Vừa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rồi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các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con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học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âm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gì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8241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971800" y="1143001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Dặn dò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641725" y="3052764"/>
            <a:ext cx="39957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Nhận xét tiết học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Xem lại bài tiết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Học bài tiết 2</a:t>
            </a:r>
            <a:endParaRPr lang="vi-VN" altLang="en-US" sz="4000" b="1">
              <a:solidFill>
                <a:srgbClr val="006600"/>
              </a:solidFill>
            </a:endParaRPr>
          </a:p>
        </p:txBody>
      </p:sp>
      <p:pic>
        <p:nvPicPr>
          <p:cNvPr id="1843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5932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451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870076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6589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926" y="5375701"/>
            <a:ext cx="89108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Chúc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Cô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Sức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Khỏe</a:t>
            </a:r>
            <a:endParaRPr lang="en-US" sz="4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81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619500" y="349371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3657600" y="6324600"/>
            <a:ext cx="4953000" cy="533400"/>
            <a:chOff x="1056" y="2208"/>
            <a:chExt cx="3648" cy="1014"/>
          </a:xfrm>
        </p:grpSpPr>
        <p:pic>
          <p:nvPicPr>
            <p:cNvPr id="4104" name="Picture 24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6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7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78988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2954000" y="4038601"/>
            <a:ext cx="27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,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324024" y="1676446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Hộp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quà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bí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mật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144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728932" y="1715037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118350" y="1053317"/>
            <a:ext cx="281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279373" y="4610279"/>
            <a:ext cx="66583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21" y="1374775"/>
            <a:ext cx="388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8" y="651606"/>
            <a:ext cx="4056844" cy="25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3" y="3994291"/>
            <a:ext cx="6787166" cy="242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clock, drawing&#10;&#10;Description automatically generated">
            <a:extLst>
              <a:ext uri="{FF2B5EF4-FFF2-40B4-BE49-F238E27FC236}">
                <a16:creationId xmlns:a16="http://schemas.microsoft.com/office/drawing/2014/main" xmlns="" id="{AC66048F-86DE-40FC-A196-BFE64A0C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85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5183" y="5975796"/>
            <a:ext cx="324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521" y="5975796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975796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942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572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4" y="2605088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21 </a:t>
            </a: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: V  v  X  x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1323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3581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438400" y="3184526"/>
            <a:ext cx="2971800" cy="1882775"/>
            <a:chOff x="384" y="1680"/>
            <a:chExt cx="1680" cy="960"/>
          </a:xfrm>
        </p:grpSpPr>
        <p:sp>
          <p:nvSpPr>
            <p:cNvPr id="923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81400" y="1758950"/>
            <a:ext cx="152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71800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354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772400" y="1782764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6488113" y="3167064"/>
            <a:ext cx="2971800" cy="1882775"/>
            <a:chOff x="384" y="1680"/>
            <a:chExt cx="1680" cy="960"/>
          </a:xfrm>
        </p:grpSpPr>
        <p:sp>
          <p:nvSpPr>
            <p:cNvPr id="9232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3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4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21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8404225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7631113" y="386873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611418" y="5504291"/>
            <a:ext cx="4710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v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õ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vở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vua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1" y="5413375"/>
            <a:ext cx="4021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x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ỉa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xứ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xưa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15238" y="4071314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6000" b="1" dirty="0" err="1" smtClean="0">
                <a:latin typeface=".VnArial" panose="020B7200000000000000" pitchFamily="34" charset="0"/>
              </a:rPr>
              <a:t>ẽ</a:t>
            </a:r>
            <a:r>
              <a:rPr lang="en-US" altLang="en-US" sz="60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25936" y="4044492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err="1" smtClean="0">
                <a:latin typeface=".VnArial" panose="020B7200000000000000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0"/>
      <p:bldP spid="5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0"/>
            <a:ext cx="2943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5470" y="3213100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v</a:t>
            </a:r>
            <a:r>
              <a:rPr lang="en-US" sz="4400" dirty="0" err="1" smtClean="0"/>
              <a:t>ở</a:t>
            </a:r>
            <a:r>
              <a:rPr lang="en-US" sz="4400" dirty="0" smtClean="0"/>
              <a:t> </a:t>
            </a:r>
            <a:r>
              <a:rPr lang="en-US" sz="4400" dirty="0" err="1" smtClean="0"/>
              <a:t>vẽ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825802" y="3231146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v</a:t>
            </a:r>
            <a:r>
              <a:rPr lang="en-US" sz="4400" dirty="0" err="1" smtClean="0"/>
              <a:t>ỉa</a:t>
            </a:r>
            <a:r>
              <a:rPr lang="en-US" sz="4400" dirty="0" smtClean="0"/>
              <a:t> </a:t>
            </a:r>
            <a:r>
              <a:rPr lang="en-US" sz="4400" dirty="0" err="1" smtClean="0"/>
              <a:t>hè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395470" y="5959769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x</a:t>
            </a:r>
            <a:r>
              <a:rPr lang="en-US" sz="4400" dirty="0" err="1" smtClean="0"/>
              <a:t>e</a:t>
            </a:r>
            <a:r>
              <a:rPr lang="en-US" sz="4400" dirty="0" smtClean="0"/>
              <a:t> </a:t>
            </a:r>
            <a:r>
              <a:rPr lang="en-US" sz="4400" dirty="0" err="1" smtClean="0"/>
              <a:t>lu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7774" y="5968284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</a:t>
            </a:r>
            <a:r>
              <a:rPr lang="en-US" sz="4400" dirty="0" err="1" smtClean="0"/>
              <a:t>hị</a:t>
            </a:r>
            <a:r>
              <a:rPr lang="en-US" sz="4400" dirty="0" smtClean="0"/>
              <a:t> </a:t>
            </a:r>
            <a:r>
              <a:rPr lang="en-US" sz="4400" dirty="0" err="1" smtClean="0"/>
              <a:t>xã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44" y="1140870"/>
            <a:ext cx="2762209" cy="2072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31" y="1016107"/>
            <a:ext cx="2952072" cy="219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96" y="4224271"/>
            <a:ext cx="3252662" cy="1795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31" y="4095907"/>
            <a:ext cx="2952072" cy="2002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5470" y="3213100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1202" y="3218083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2097" y="3231146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5469" y="5969374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8061" y="5981162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784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0"/>
          <p:cNvGrpSpPr>
            <a:grpSpLocks/>
          </p:cNvGrpSpPr>
          <p:nvPr/>
        </p:nvGrpSpPr>
        <p:grpSpPr bwMode="auto">
          <a:xfrm>
            <a:off x="1816100" y="936626"/>
            <a:ext cx="2971800" cy="1882775"/>
            <a:chOff x="384" y="1680"/>
            <a:chExt cx="1680" cy="960"/>
          </a:xfrm>
        </p:grpSpPr>
        <p:sp>
          <p:nvSpPr>
            <p:cNvPr id="1129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9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778125" y="0"/>
            <a:ext cx="152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2236452" y="93662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741936" y="95408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7802563" y="14289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71" name="Group 30"/>
          <p:cNvGrpSpPr>
            <a:grpSpLocks/>
          </p:cNvGrpSpPr>
          <p:nvPr/>
        </p:nvGrpSpPr>
        <p:grpSpPr bwMode="auto">
          <a:xfrm>
            <a:off x="6951663" y="922339"/>
            <a:ext cx="2971800" cy="1882775"/>
            <a:chOff x="384" y="1680"/>
            <a:chExt cx="1680" cy="960"/>
          </a:xfrm>
        </p:grpSpPr>
        <p:sp>
          <p:nvSpPr>
            <p:cNvPr id="11287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8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89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435158" y="948097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763000" y="95408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776027" y="4014574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TextBox 1"/>
          <p:cNvSpPr txBox="1">
            <a:spLocks noChangeArrowheads="1"/>
          </p:cNvSpPr>
          <p:nvPr/>
        </p:nvSpPr>
        <p:spPr bwMode="auto">
          <a:xfrm flipH="1">
            <a:off x="1501685" y="3102403"/>
            <a:ext cx="407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000000"/>
                </a:solidFill>
              </a:rPr>
              <a:t>võ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vở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vua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283" name="TextBox 5"/>
          <p:cNvSpPr txBox="1">
            <a:spLocks noChangeArrowheads="1"/>
          </p:cNvSpPr>
          <p:nvPr/>
        </p:nvSpPr>
        <p:spPr bwMode="auto">
          <a:xfrm>
            <a:off x="1163637" y="5943600"/>
            <a:ext cx="161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v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ở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vẽ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284" name="TextBox 28"/>
          <p:cNvSpPr txBox="1">
            <a:spLocks noChangeArrowheads="1"/>
          </p:cNvSpPr>
          <p:nvPr/>
        </p:nvSpPr>
        <p:spPr bwMode="auto">
          <a:xfrm>
            <a:off x="3933915" y="5943599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v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ỉa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hè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285" name="TextBox 29"/>
          <p:cNvSpPr txBox="1">
            <a:spLocks noChangeArrowheads="1"/>
          </p:cNvSpPr>
          <p:nvPr/>
        </p:nvSpPr>
        <p:spPr bwMode="auto">
          <a:xfrm>
            <a:off x="6603273" y="5943599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x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e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lu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286" name="TextBox 30"/>
          <p:cNvSpPr txBox="1">
            <a:spLocks noChangeArrowheads="1"/>
          </p:cNvSpPr>
          <p:nvPr/>
        </p:nvSpPr>
        <p:spPr bwMode="auto">
          <a:xfrm>
            <a:off x="9666669" y="5884864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t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hị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xã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770386" y="1818586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6000" b="1" dirty="0" err="1" smtClean="0">
                <a:latin typeface=".VnArial" panose="020B7200000000000000" pitchFamily="34" charset="0"/>
              </a:rPr>
              <a:t>ẽ</a:t>
            </a:r>
            <a:r>
              <a:rPr lang="en-US" altLang="en-US" sz="60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001000" y="1816795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err="1" smtClean="0">
                <a:latin typeface=".VnArial" panose="020B7200000000000000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 flipH="1">
            <a:off x="6951663" y="3102403"/>
            <a:ext cx="407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</a:rPr>
              <a:t>x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ỉa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xứ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xưa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0" y="4320814"/>
            <a:ext cx="2233191" cy="1675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98" y="4354211"/>
            <a:ext cx="2180519" cy="16227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48" y="4379314"/>
            <a:ext cx="2894257" cy="15976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3" y="4379314"/>
            <a:ext cx="2355581" cy="15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96B1A6-B317-4868-A25C-BCA7F879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183</Words>
  <Application>Microsoft Office PowerPoint</Application>
  <PresentationFormat>Widescreen</PresentationFormat>
  <Paragraphs>63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.VnArial</vt:lpstr>
      <vt:lpstr>Arial</vt:lpstr>
      <vt:lpstr>Calibri</vt:lpstr>
      <vt:lpstr>Century Gothic</vt:lpstr>
      <vt:lpstr>Tahoma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7</cp:revision>
  <dcterms:created xsi:type="dcterms:W3CDTF">2023-10-09T13:15:59Z</dcterms:created>
  <dcterms:modified xsi:type="dcterms:W3CDTF">2023-10-10T08:14:55Z</dcterms:modified>
</cp:coreProperties>
</file>