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62"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36.png"/><Relationship Id="rId4" Type="http://schemas.openxmlformats.org/officeDocument/2006/relationships/image" Target="../media/image12.emf"/><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4.gif"/><Relationship Id="rId5" Type="http://schemas.openxmlformats.org/officeDocument/2006/relationships/image" Target="../media/image11.emf"/><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6.png"/><Relationship Id="rId4" Type="http://schemas.openxmlformats.org/officeDocument/2006/relationships/image" Target="../media/image12.emf"/><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dirty="0" err="1" smtClean="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sáu</a:t>
            </a:r>
            <a:r>
              <a:rPr kumimoji="0" lang="en-US" sz="4000" b="0" i="0" u="none" strike="noStrike" kern="0" cap="none" spc="0" normalizeH="0" baseline="0" noProof="0" dirty="0" smtClean="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dirty="0" smtClean="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01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dirty="0" smtClean="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12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năm</a:t>
            </a:r>
            <a:r>
              <a:rPr kumimoji="0" lang="en-US" sz="4000" b="0" i="0" u="none" strike="noStrike" kern="0" cap="none" spc="0" normalizeH="0" baseline="0" noProof="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smtClean="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2023</a:t>
            </a:r>
            <a:endPar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endParaRPr>
          </a:p>
        </p:txBody>
      </p:sp>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xmln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xmln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481</Words>
  <Application>Microsoft Office PowerPoint</Application>
  <PresentationFormat>Widescreen</PresentationFormat>
  <Paragraphs>48</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微软雅黑</vt:lpstr>
      <vt:lpstr>宋体</vt:lpstr>
      <vt:lpstr>#9Slide05 IcielSmoothy Cursive</vt:lpstr>
      <vt:lpstr>Arial</vt:lpstr>
      <vt:lpstr>Bubblegum Sans</vt:lpstr>
      <vt:lpstr>Calibri</vt:lpstr>
      <vt:lpstr>等线</vt:lpstr>
      <vt:lpstr>Odibee Sans</vt:lpstr>
      <vt:lpstr>汉仪跳跳体简</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2022-09-02T08:08:46Z</dcterms:created>
  <dcterms:modified xsi:type="dcterms:W3CDTF">2023-12-01T00:57:47Z</dcterms:modified>
</cp:coreProperties>
</file>