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94" r:id="rId2"/>
    <p:sldId id="295" r:id="rId3"/>
    <p:sldId id="302" r:id="rId4"/>
    <p:sldId id="307" r:id="rId5"/>
    <p:sldId id="308" r:id="rId6"/>
    <p:sldId id="309" r:id="rId7"/>
    <p:sldId id="310" r:id="rId8"/>
    <p:sldId id="311" r:id="rId9"/>
    <p:sldId id="313" r:id="rId10"/>
    <p:sldId id="312" r:id="rId11"/>
    <p:sldId id="314" r:id="rId12"/>
    <p:sldId id="315" r:id="rId13"/>
    <p:sldId id="296" r:id="rId14"/>
    <p:sldId id="316" r:id="rId15"/>
    <p:sldId id="298" r:id="rId1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98">
          <p15:clr>
            <a:srgbClr val="A4A3A4"/>
          </p15:clr>
        </p15:guide>
        <p15:guide id="2" pos="2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6600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46" y="-86"/>
      </p:cViewPr>
      <p:guideLst>
        <p:guide orient="horz" pos="1598"/>
        <p:guide pos="284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120" y="1143000"/>
            <a:ext cx="493776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2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190500"/>
            <a:ext cx="83820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C49C8B-A71C-451E-9B84-F6672501994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5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504A-11D5-4594-99D7-C9A16AF1D067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53C6-A3D7-405C-ABD2-52B04B23E2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9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45244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0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50" y="628650"/>
            <a:ext cx="1000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1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571501"/>
            <a:ext cx="685800" cy="60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7" name="WordArt 13"/>
          <p:cNvSpPr>
            <a:spLocks noChangeArrowheads="1" noChangeShapeType="1" noTextEdit="1"/>
          </p:cNvSpPr>
          <p:nvPr/>
        </p:nvSpPr>
        <p:spPr bwMode="auto">
          <a:xfrm>
            <a:off x="2787085" y="1376601"/>
            <a:ext cx="2778919" cy="5857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kern="10" dirty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kern="10" dirty="0">
              <a:ln w="19050">
                <a:solidFill>
                  <a:srgbClr val="80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22" name="Picture 15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20828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1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5074445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Picture 17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4720828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5" name="Picture 18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1200151"/>
            <a:ext cx="800100" cy="70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6" name="Picture 19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10037" y="35898"/>
            <a:ext cx="1327547" cy="135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7" name="Picture 20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457450"/>
            <a:ext cx="1000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8" name="Picture 21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1885951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9" name="Picture 22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5" y="2971801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30" name="Picture 23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2857501"/>
            <a:ext cx="542925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2374659" y="159366"/>
            <a:ext cx="425180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>
                <a:latin typeface="Times New Roman" panose="02020603050405020304" pitchFamily="18" charset="0"/>
              </a:rPr>
              <a:t>Trường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tiểu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học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Hứa</a:t>
            </a:r>
            <a:r>
              <a:rPr lang="en-US" altLang="en-US" sz="3000" b="1" dirty="0">
                <a:latin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</a:rPr>
              <a:t>tạo</a:t>
            </a:r>
            <a:endParaRPr lang="en-US" altLang="en-US" sz="3000" b="1" dirty="0"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838200" y="2370446"/>
            <a:ext cx="725714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400" b="1" i="1" dirty="0" err="1">
                <a:solidFill>
                  <a:srgbClr val="C00000"/>
                </a:solidFill>
              </a:rPr>
              <a:t>Bài</a:t>
            </a:r>
            <a:r>
              <a:rPr lang="en-US" altLang="en-US" sz="4400" b="1" dirty="0">
                <a:solidFill>
                  <a:srgbClr val="C00000"/>
                </a:solidFill>
              </a:rPr>
              <a:t>: </a:t>
            </a:r>
            <a:r>
              <a:rPr lang="en-US" alt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CHIA 9</a:t>
            </a:r>
            <a:endParaRPr lang="en-US" altLang="en-US" sz="44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3" name="Picture 19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7547" cy="1247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36459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5;p16"/>
          <p:cNvSpPr txBox="1">
            <a:spLocks/>
          </p:cNvSpPr>
          <p:nvPr/>
        </p:nvSpPr>
        <p:spPr>
          <a:xfrm>
            <a:off x="354389" y="1796275"/>
            <a:ext cx="8610600" cy="3088302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vi-VN" sz="4000" b="1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tiêu:</a:t>
            </a:r>
            <a:endParaRPr lang="vi-VN" sz="4000" dirty="0" smtClean="0">
              <a:solidFill>
                <a:srgbClr val="FF00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dk1"/>
              </a:buClr>
              <a:buSzPts val="1100"/>
              <a:buNone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9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Clr>
                <a:schemeClr val="dk1"/>
              </a:buClr>
              <a:buSzPts val="1100"/>
              <a:buNone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9.</a:t>
            </a:r>
          </a:p>
          <a:p>
            <a:pPr>
              <a:spcBef>
                <a:spcPts val="600"/>
              </a:spcBef>
              <a:buClr>
                <a:schemeClr val="dk1"/>
              </a:buClr>
              <a:buSzPts val="1100"/>
              <a:buFontTx/>
              <a:buChar char="-"/>
            </a:pPr>
            <a:endParaRPr lang="vi-VN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447800" y="137209"/>
            <a:ext cx="8077200" cy="79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18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11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2023</a:t>
            </a:r>
            <a:r>
              <a:rPr lang="en-US" sz="3600" b="1" dirty="0" smtClean="0">
                <a:latin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</a:rPr>
            </a:br>
            <a:endParaRPr lang="en-US" sz="3600" b="1" dirty="0" smtClean="0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662028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 dirty="0" smtClean="0">
                <a:solidFill>
                  <a:schemeClr val="accent5">
                    <a:lumMod val="50000"/>
                  </a:schemeClr>
                </a:solidFill>
              </a:rPr>
              <a:t>         </a:t>
            </a:r>
            <a:r>
              <a:rPr lang="en-US" altLang="en-US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Toán</a:t>
            </a:r>
            <a:r>
              <a:rPr lang="en-US" altLang="en-US" sz="32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en-US" sz="32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en-US" altLang="en-US" sz="3200" b="1" dirty="0" smtClean="0"/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chia 9 (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3200" y="1036781"/>
            <a:ext cx="365035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45)</a:t>
            </a:r>
            <a:endParaRPr lang="vi-VN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9" name="Google Shape;93;p17">
            <a:extLst>
              <a:ext uri="{FF2B5EF4-FFF2-40B4-BE49-F238E27FC236}">
                <a16:creationId xmlns="" xmlns:a16="http://schemas.microsoft.com/office/drawing/2014/main" id="{172A7B7B-9C65-4787-8430-5AA3679DFF86}"/>
              </a:ext>
            </a:extLst>
          </p:cNvPr>
          <p:cNvSpPr txBox="1">
            <a:spLocks/>
          </p:cNvSpPr>
          <p:nvPr/>
        </p:nvSpPr>
        <p:spPr>
          <a:xfrm>
            <a:off x="372318" y="5037495"/>
            <a:ext cx="4123481" cy="58701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8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77" y="1208882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">
            <a:extLst>
              <a:ext uri="{FF2B5EF4-FFF2-40B4-BE49-F238E27FC236}">
                <a16:creationId xmlns="" xmlns:a16="http://schemas.microsoft.com/office/drawing/2014/main" id="{F91E2D59-DE4C-4EB0-88C2-5EC22FE17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898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Hexagon 2"/>
          <p:cNvSpPr/>
          <p:nvPr/>
        </p:nvSpPr>
        <p:spPr>
          <a:xfrm>
            <a:off x="31377" y="2142400"/>
            <a:ext cx="2788023" cy="1605100"/>
          </a:xfrm>
          <a:prstGeom prst="hexagon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36 : 9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18 : 9 = …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54 : 9 = …</a:t>
            </a:r>
            <a:endParaRPr lang="en-US" sz="2800" dirty="0"/>
          </a:p>
        </p:txBody>
      </p:sp>
      <p:sp>
        <p:nvSpPr>
          <p:cNvPr id="16" name="Hexagon 15"/>
          <p:cNvSpPr/>
          <p:nvPr/>
        </p:nvSpPr>
        <p:spPr>
          <a:xfrm>
            <a:off x="3026273" y="2142400"/>
            <a:ext cx="2841128" cy="1605100"/>
          </a:xfrm>
          <a:prstGeom prst="hexagon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81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9 = …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9 = …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9 = 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7" name="Hexagon 16"/>
          <p:cNvSpPr/>
          <p:nvPr/>
        </p:nvSpPr>
        <p:spPr>
          <a:xfrm>
            <a:off x="6031831" y="2117028"/>
            <a:ext cx="2959769" cy="1605100"/>
          </a:xfrm>
          <a:prstGeom prst="hexagon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90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9 = …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9 = …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63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9 = 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1" y="525314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828800" y="261945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0" y="2209156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4262" y="2506532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76800" y="206137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" y="3029752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76800" y="2944950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8600" y="2157899"/>
            <a:ext cx="633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10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38368" y="261945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  <a:r>
              <a:rPr lang="en-US" altLang="zh-CN" sz="28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36255" y="302975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</a:t>
            </a:r>
            <a:endParaRPr lang="en-US" altLang="zh-CN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6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16" grpId="0" animBg="1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77" y="1208882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750032"/>
            <a:ext cx="944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x 8= …           9 x 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9 x 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   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45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         54 : 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	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45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54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4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205"/>
          <p:cNvSpPr txBox="1"/>
          <p:nvPr/>
        </p:nvSpPr>
        <p:spPr>
          <a:xfrm>
            <a:off x="1621253" y="2659101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6205"/>
          <p:cNvSpPr txBox="1"/>
          <p:nvPr/>
        </p:nvSpPr>
        <p:spPr>
          <a:xfrm>
            <a:off x="6759427" y="1725364"/>
            <a:ext cx="620807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6205"/>
          <p:cNvSpPr txBox="1"/>
          <p:nvPr/>
        </p:nvSpPr>
        <p:spPr>
          <a:xfrm>
            <a:off x="4155285" y="1683442"/>
            <a:ext cx="649941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6205"/>
          <p:cNvSpPr txBox="1"/>
          <p:nvPr/>
        </p:nvSpPr>
        <p:spPr>
          <a:xfrm>
            <a:off x="6950064" y="2163618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6205"/>
          <p:cNvSpPr txBox="1"/>
          <p:nvPr/>
        </p:nvSpPr>
        <p:spPr>
          <a:xfrm>
            <a:off x="4319316" y="2703677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 Box 6205"/>
          <p:cNvSpPr txBox="1"/>
          <p:nvPr/>
        </p:nvSpPr>
        <p:spPr>
          <a:xfrm>
            <a:off x="1336179" y="1725363"/>
            <a:ext cx="62753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72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Text Box 6205"/>
          <p:cNvSpPr txBox="1"/>
          <p:nvPr/>
        </p:nvSpPr>
        <p:spPr>
          <a:xfrm>
            <a:off x="1604656" y="2192232"/>
            <a:ext cx="441324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5" name="Picture 1">
            <a:extLst>
              <a:ext uri="{FF2B5EF4-FFF2-40B4-BE49-F238E27FC236}">
                <a16:creationId xmlns="" xmlns:a16="http://schemas.microsoft.com/office/drawing/2014/main" id="{F91E2D59-DE4C-4EB0-88C2-5EC22FE17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898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6205"/>
          <p:cNvSpPr txBox="1"/>
          <p:nvPr/>
        </p:nvSpPr>
        <p:spPr>
          <a:xfrm>
            <a:off x="4273698" y="2185492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Text Box 6205"/>
          <p:cNvSpPr txBox="1"/>
          <p:nvPr/>
        </p:nvSpPr>
        <p:spPr>
          <a:xfrm>
            <a:off x="7017379" y="2672214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1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>
            <a:extLst>
              <a:ext uri="{FF2B5EF4-FFF2-40B4-BE49-F238E27FC236}">
                <a16:creationId xmlns="" xmlns:a16="http://schemas.microsoft.com/office/drawing/2014/main" id="{F91E2D59-DE4C-4EB0-88C2-5EC22FE17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898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" y="1257300"/>
            <a:ext cx="8258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762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iải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3033" y="2370605"/>
            <a:ext cx="52577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685800"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: 9 = 4 (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673888"/>
            <a:ext cx="5638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29400" y="1673888"/>
            <a:ext cx="1676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1453" y="2095500"/>
            <a:ext cx="1676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84538" y="2090477"/>
            <a:ext cx="4346294" cy="502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67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>
            <a:extLst>
              <a:ext uri="{FF2B5EF4-FFF2-40B4-BE49-F238E27FC236}">
                <a16:creationId xmlns="" xmlns:a16="http://schemas.microsoft.com/office/drawing/2014/main" id="{F91E2D59-DE4C-4EB0-88C2-5EC22FE17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898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76200"/>
                <a:ext cx="7315200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𝟗</m:t>
                        </m:r>
                      </m:den>
                    </m:f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ô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76200"/>
                <a:ext cx="7315200" cy="803682"/>
              </a:xfrm>
              <a:prstGeom prst="rect">
                <a:avLst/>
              </a:prstGeom>
              <a:blipFill>
                <a:blip r:embed="rId4"/>
                <a:stretch>
                  <a:fillRect l="-1667" b="-5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97966"/>
              </p:ext>
            </p:extLst>
          </p:nvPr>
        </p:nvGraphicFramePr>
        <p:xfrm>
          <a:off x="228600" y="1607411"/>
          <a:ext cx="3352800" cy="1600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58800">
                  <a:extLst>
                    <a:ext uri="{9D8B030D-6E8A-4147-A177-3AD203B41FA5}">
                      <a16:colId xmlns="" xmlns:a16="http://schemas.microsoft.com/office/drawing/2014/main" val="1957171219"/>
                    </a:ext>
                  </a:extLst>
                </a:gridCol>
                <a:gridCol w="558800">
                  <a:extLst>
                    <a:ext uri="{9D8B030D-6E8A-4147-A177-3AD203B41FA5}">
                      <a16:colId xmlns="" xmlns:a16="http://schemas.microsoft.com/office/drawing/2014/main" val="1553555110"/>
                    </a:ext>
                  </a:extLst>
                </a:gridCol>
                <a:gridCol w="558800">
                  <a:extLst>
                    <a:ext uri="{9D8B030D-6E8A-4147-A177-3AD203B41FA5}">
                      <a16:colId xmlns="" xmlns:a16="http://schemas.microsoft.com/office/drawing/2014/main" val="2792375539"/>
                    </a:ext>
                  </a:extLst>
                </a:gridCol>
                <a:gridCol w="558800">
                  <a:extLst>
                    <a:ext uri="{9D8B030D-6E8A-4147-A177-3AD203B41FA5}">
                      <a16:colId xmlns="" xmlns:a16="http://schemas.microsoft.com/office/drawing/2014/main" val="4031564017"/>
                    </a:ext>
                  </a:extLst>
                </a:gridCol>
                <a:gridCol w="558800">
                  <a:extLst>
                    <a:ext uri="{9D8B030D-6E8A-4147-A177-3AD203B41FA5}">
                      <a16:colId xmlns="" xmlns:a16="http://schemas.microsoft.com/office/drawing/2014/main" val="723735771"/>
                    </a:ext>
                  </a:extLst>
                </a:gridCol>
                <a:gridCol w="558800">
                  <a:extLst>
                    <a:ext uri="{9D8B030D-6E8A-4147-A177-3AD203B41FA5}">
                      <a16:colId xmlns="" xmlns:a16="http://schemas.microsoft.com/office/drawing/2014/main" val="4077561489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3715529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049512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1443921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232033"/>
              </p:ext>
            </p:extLst>
          </p:nvPr>
        </p:nvGraphicFramePr>
        <p:xfrm>
          <a:off x="5056094" y="1627094"/>
          <a:ext cx="2971800" cy="2854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5300">
                  <a:extLst>
                    <a:ext uri="{9D8B030D-6E8A-4147-A177-3AD203B41FA5}">
                      <a16:colId xmlns="" xmlns:a16="http://schemas.microsoft.com/office/drawing/2014/main" val="2874459608"/>
                    </a:ext>
                  </a:extLst>
                </a:gridCol>
                <a:gridCol w="495300">
                  <a:extLst>
                    <a:ext uri="{9D8B030D-6E8A-4147-A177-3AD203B41FA5}">
                      <a16:colId xmlns="" xmlns:a16="http://schemas.microsoft.com/office/drawing/2014/main" val="4280087787"/>
                    </a:ext>
                  </a:extLst>
                </a:gridCol>
                <a:gridCol w="495300">
                  <a:extLst>
                    <a:ext uri="{9D8B030D-6E8A-4147-A177-3AD203B41FA5}">
                      <a16:colId xmlns="" xmlns:a16="http://schemas.microsoft.com/office/drawing/2014/main" val="534974479"/>
                    </a:ext>
                  </a:extLst>
                </a:gridCol>
                <a:gridCol w="495300">
                  <a:extLst>
                    <a:ext uri="{9D8B030D-6E8A-4147-A177-3AD203B41FA5}">
                      <a16:colId xmlns="" xmlns:a16="http://schemas.microsoft.com/office/drawing/2014/main" val="4099811048"/>
                    </a:ext>
                  </a:extLst>
                </a:gridCol>
                <a:gridCol w="495300">
                  <a:extLst>
                    <a:ext uri="{9D8B030D-6E8A-4147-A177-3AD203B41FA5}">
                      <a16:colId xmlns="" xmlns:a16="http://schemas.microsoft.com/office/drawing/2014/main" val="1877671091"/>
                    </a:ext>
                  </a:extLst>
                </a:gridCol>
                <a:gridCol w="495300">
                  <a:extLst>
                    <a:ext uri="{9D8B030D-6E8A-4147-A177-3AD203B41FA5}">
                      <a16:colId xmlns="" xmlns:a16="http://schemas.microsoft.com/office/drawing/2014/main" val="1867414755"/>
                    </a:ext>
                  </a:extLst>
                </a:gridCol>
              </a:tblGrid>
              <a:tr h="4758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68956752"/>
                  </a:ext>
                </a:extLst>
              </a:tr>
              <a:tr h="4758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35187326"/>
                  </a:ext>
                </a:extLst>
              </a:tr>
              <a:tr h="4758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8645403"/>
                  </a:ext>
                </a:extLst>
              </a:tr>
              <a:tr h="4758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512890"/>
                  </a:ext>
                </a:extLst>
              </a:tr>
              <a:tr h="4758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7961008"/>
                  </a:ext>
                </a:extLst>
              </a:tr>
              <a:tr h="4758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921975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219200" y="3321498"/>
            <a:ext cx="13716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94294" y="4686300"/>
            <a:ext cx="1295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442759"/>
              </p:ext>
            </p:extLst>
          </p:nvPr>
        </p:nvGraphicFramePr>
        <p:xfrm>
          <a:off x="224118" y="1607411"/>
          <a:ext cx="1147482" cy="530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741">
                  <a:extLst>
                    <a:ext uri="{9D8B030D-6E8A-4147-A177-3AD203B41FA5}">
                      <a16:colId xmlns="" xmlns:a16="http://schemas.microsoft.com/office/drawing/2014/main" val="3568905385"/>
                    </a:ext>
                  </a:extLst>
                </a:gridCol>
                <a:gridCol w="573741">
                  <a:extLst>
                    <a:ext uri="{9D8B030D-6E8A-4147-A177-3AD203B41FA5}">
                      <a16:colId xmlns="" xmlns:a16="http://schemas.microsoft.com/office/drawing/2014/main" val="3941394419"/>
                    </a:ext>
                  </a:extLst>
                </a:gridCol>
              </a:tblGrid>
              <a:tr h="5304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435431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90498"/>
              </p:ext>
            </p:extLst>
          </p:nvPr>
        </p:nvGraphicFramePr>
        <p:xfrm>
          <a:off x="5067300" y="1627094"/>
          <a:ext cx="979394" cy="945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285">
                  <a:extLst>
                    <a:ext uri="{9D8B030D-6E8A-4147-A177-3AD203B41FA5}">
                      <a16:colId xmlns="" xmlns:a16="http://schemas.microsoft.com/office/drawing/2014/main" val="3957631814"/>
                    </a:ext>
                  </a:extLst>
                </a:gridCol>
                <a:gridCol w="470109">
                  <a:extLst>
                    <a:ext uri="{9D8B030D-6E8A-4147-A177-3AD203B41FA5}">
                      <a16:colId xmlns="" xmlns:a16="http://schemas.microsoft.com/office/drawing/2014/main" val="2313696212"/>
                    </a:ext>
                  </a:extLst>
                </a:gridCol>
              </a:tblGrid>
              <a:tr h="4726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8131135"/>
                  </a:ext>
                </a:extLst>
              </a:tr>
              <a:tr h="4726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6335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5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tuden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416" y="3287448"/>
            <a:ext cx="3897313" cy="231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485724" y="3673078"/>
            <a:ext cx="1344083" cy="180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7" descr="bird3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646" y="3373438"/>
            <a:ext cx="1506803" cy="867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642941" y="3509335"/>
            <a:ext cx="1344083" cy="180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2647">
            <a:off x="6343558" y="3747718"/>
            <a:ext cx="1342760" cy="180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598072" y="3590023"/>
            <a:ext cx="1344083" cy="180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WordArt 11"/>
          <p:cNvSpPr>
            <a:spLocks noChangeArrowheads="1" noChangeShapeType="1" noTextEdit="1"/>
          </p:cNvSpPr>
          <p:nvPr/>
        </p:nvSpPr>
        <p:spPr bwMode="auto">
          <a:xfrm>
            <a:off x="1333500" y="1206500"/>
            <a:ext cx="6080125" cy="203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  <a:p>
            <a:pPr algn="ctr"/>
            <a:r>
              <a:rPr lang="en-US" sz="3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THẦY CÔ VÀ CÁC EM SỨC KHỎE !</a:t>
            </a:r>
          </a:p>
        </p:txBody>
      </p:sp>
    </p:spTree>
    <p:extLst>
      <p:ext uri="{BB962C8B-B14F-4D97-AF65-F5344CB8AC3E}">
        <p14:creationId xmlns:p14="http://schemas.microsoft.com/office/powerpoint/2010/main" val="3785755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22222E-6 C 0.00191 -0.00111 -0.24618 -0.00222 -0.24583 -0.00556 C -0.24548 -0.00889 0.25347 -0.01584 0.25209 -0.01945 C 0.2507 -0.02306 -0.21111 -0.02639 -0.25416 -0.02778 C -0.29722 -0.02917 -0.15173 -0.02861 -0.00625 -0.02778 " pathEditMode="relative" rAng="0" ptsTypes="AAAAA">
                                      <p:cBhvr>
                                        <p:cTn id="13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03" y="-1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5;p16"/>
          <p:cNvSpPr txBox="1">
            <a:spLocks/>
          </p:cNvSpPr>
          <p:nvPr/>
        </p:nvSpPr>
        <p:spPr>
          <a:xfrm>
            <a:off x="381000" y="1597998"/>
            <a:ext cx="7827861" cy="3088302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vi-VN" sz="4000" b="1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tiêu:</a:t>
            </a:r>
            <a:endParaRPr lang="vi-VN" sz="4000" dirty="0" smtClean="0">
              <a:solidFill>
                <a:srgbClr val="FF00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9.</a:t>
            </a:r>
          </a:p>
          <a:p>
            <a:pPr marL="0" indent="0">
              <a:spcBef>
                <a:spcPts val="60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9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vi-VN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1447800" y="137209"/>
            <a:ext cx="8077200" cy="79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 err="1" smtClean="0">
                <a:latin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tư</a:t>
            </a:r>
            <a:r>
              <a:rPr lang="en-US" sz="3600" b="1" dirty="0" smtClean="0">
                <a:latin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</a:rPr>
              <a:t> 17 </a:t>
            </a:r>
            <a:r>
              <a:rPr lang="en-US" sz="3600" b="1" dirty="0" err="1" smtClean="0">
                <a:latin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</a:rPr>
              <a:t> 11 </a:t>
            </a:r>
            <a:r>
              <a:rPr lang="en-US" sz="3600" b="1" dirty="0" err="1" smtClean="0">
                <a:latin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2023</a:t>
            </a:r>
            <a:r>
              <a:rPr lang="en-US" sz="3600" b="1" dirty="0" smtClean="0">
                <a:latin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</a:rPr>
            </a:br>
            <a:endParaRPr lang="en-US" sz="3600" b="1" dirty="0" smtClean="0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662028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i="1" dirty="0" err="1">
                <a:solidFill>
                  <a:schemeClr val="accent5">
                    <a:lumMod val="50000"/>
                  </a:schemeClr>
                </a:solidFill>
              </a:rPr>
              <a:t>Bài</a:t>
            </a:r>
            <a:r>
              <a:rPr lang="en-US" altLang="en-US" sz="3200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en-US" altLang="en-US" sz="3200" b="1" dirty="0"/>
              <a:t>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chia 9 ( </a:t>
            </a:r>
            <a:r>
              <a:rPr lang="en-US" altLang="en-US" sz="32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3200" y="1036781"/>
            <a:ext cx="365035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44)</a:t>
            </a:r>
            <a:endParaRPr lang="vi-VN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9" name="Google Shape;93;p17">
            <a:extLst>
              <a:ext uri="{FF2B5EF4-FFF2-40B4-BE49-F238E27FC236}">
                <a16:creationId xmlns="" xmlns:a16="http://schemas.microsoft.com/office/drawing/2014/main" id="{172A7B7B-9C65-4787-8430-5AA3679DFF86}"/>
              </a:ext>
            </a:extLst>
          </p:cNvPr>
          <p:cNvSpPr txBox="1">
            <a:spLocks/>
          </p:cNvSpPr>
          <p:nvPr/>
        </p:nvSpPr>
        <p:spPr>
          <a:xfrm>
            <a:off x="372319" y="5037495"/>
            <a:ext cx="3663300" cy="58701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77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4;p16">
            <a:extLst>
              <a:ext uri="{FF2B5EF4-FFF2-40B4-BE49-F238E27FC236}">
                <a16:creationId xmlns="" xmlns:a16="http://schemas.microsoft.com/office/drawing/2014/main" id="{9FFCE8A4-DEBB-4DB3-BBD8-099A65319E8F}"/>
              </a:ext>
            </a:extLst>
          </p:cNvPr>
          <p:cNvSpPr txBox="1">
            <a:spLocks/>
          </p:cNvSpPr>
          <p:nvPr/>
        </p:nvSpPr>
        <p:spPr>
          <a:xfrm>
            <a:off x="-14468" y="747141"/>
            <a:ext cx="7239000" cy="575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r>
              <a:rPr lang="en-US" sz="3200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dirty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3200" dirty="0" err="1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dirty="0" smtClean="0">
                <a:solidFill>
                  <a:srgbClr val="FF00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endParaRPr lang="vi-VN" sz="3200" dirty="0">
              <a:solidFill>
                <a:srgbClr val="FF004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68" y="0"/>
            <a:ext cx="1066800" cy="74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-14468" y="1574293"/>
            <a:ext cx="8258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685800">
              <a:buFontTx/>
              <a:buChar char="-"/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</a:t>
            </a:r>
          </a:p>
          <a:p>
            <a:pPr marL="342900" indent="-342900" defTabSz="685800">
              <a:buFontTx/>
              <a:buChar char="-"/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24, 18, 36.</a:t>
            </a:r>
          </a:p>
          <a:p>
            <a:pPr defTabSz="685800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? x ? = 24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10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015646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600" y="762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56529" y="704029"/>
            <a:ext cx="1411342" cy="42671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4400" y="2360574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9 x 3 = 27;</a:t>
            </a: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26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600" y="762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56529" y="704029"/>
            <a:ext cx="1411342" cy="42671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4400" y="2360574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27 : 9 = 3;</a:t>
            </a: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030307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076700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9 x 3 = 27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27 : 9 = 3</a:t>
            </a:r>
          </a:p>
        </p:txBody>
      </p:sp>
    </p:spTree>
    <p:extLst>
      <p:ext uri="{BB962C8B-B14F-4D97-AF65-F5344CB8AC3E}">
        <p14:creationId xmlns:p14="http://schemas.microsoft.com/office/powerpoint/2010/main" val="105076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1371600" y="762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8600" y="1459800"/>
            <a:ext cx="8686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9 : 9   = …	 36 : 9 = …	   63 : 9 = … </a:t>
            </a: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18 : 9 = …	 45 : 9 = …	   72 : 9 = …</a:t>
            </a: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27 : 9 = …     54 : 9 = …      81 : 9= …</a:t>
            </a: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90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9 = … </a:t>
            </a:r>
            <a:endParaRPr lang="en-US" sz="4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6205"/>
          <p:cNvSpPr txBox="1"/>
          <p:nvPr/>
        </p:nvSpPr>
        <p:spPr>
          <a:xfrm>
            <a:off x="5010678" y="2106131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0" name="Text Box 6205"/>
          <p:cNvSpPr txBox="1"/>
          <p:nvPr/>
        </p:nvSpPr>
        <p:spPr>
          <a:xfrm>
            <a:off x="4930555" y="2597657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1" name="Text Box 6205"/>
          <p:cNvSpPr txBox="1"/>
          <p:nvPr/>
        </p:nvSpPr>
        <p:spPr>
          <a:xfrm>
            <a:off x="7964511" y="2008328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2" name="Text Box 6205"/>
          <p:cNvSpPr txBox="1"/>
          <p:nvPr/>
        </p:nvSpPr>
        <p:spPr>
          <a:xfrm>
            <a:off x="2065746" y="2608599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3" name="Text Box 6205"/>
          <p:cNvSpPr txBox="1"/>
          <p:nvPr/>
        </p:nvSpPr>
        <p:spPr>
          <a:xfrm>
            <a:off x="7840755" y="2683226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4" name="Text Box 6205"/>
          <p:cNvSpPr txBox="1"/>
          <p:nvPr/>
        </p:nvSpPr>
        <p:spPr>
          <a:xfrm>
            <a:off x="7993765" y="1430535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5" name="Text Box 6205"/>
          <p:cNvSpPr txBox="1"/>
          <p:nvPr/>
        </p:nvSpPr>
        <p:spPr>
          <a:xfrm>
            <a:off x="2057400" y="1417430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6" name="Text Box 6205"/>
          <p:cNvSpPr txBox="1"/>
          <p:nvPr/>
        </p:nvSpPr>
        <p:spPr>
          <a:xfrm>
            <a:off x="7802025" y="3250052"/>
            <a:ext cx="782171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10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7" name="Text Box 6205"/>
          <p:cNvSpPr txBox="1"/>
          <p:nvPr/>
        </p:nvSpPr>
        <p:spPr>
          <a:xfrm>
            <a:off x="2043051" y="1996078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8" name="Text Box 6205"/>
          <p:cNvSpPr txBox="1"/>
          <p:nvPr/>
        </p:nvSpPr>
        <p:spPr>
          <a:xfrm>
            <a:off x="5011233" y="1459800"/>
            <a:ext cx="4572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00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600" y="762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7.</a:t>
            </a:r>
          </a:p>
        </p:txBody>
      </p:sp>
      <p:sp>
        <p:nvSpPr>
          <p:cNvPr id="6" name="Text Box 162"/>
          <p:cNvSpPr txBox="1">
            <a:spLocks noChangeArrowheads="1"/>
          </p:cNvSpPr>
          <p:nvPr/>
        </p:nvSpPr>
        <p:spPr bwMode="auto">
          <a:xfrm>
            <a:off x="528095" y="1790700"/>
            <a:ext cx="1828800" cy="353943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Text Box 162"/>
          <p:cNvSpPr txBox="1">
            <a:spLocks noChangeArrowheads="1"/>
          </p:cNvSpPr>
          <p:nvPr/>
        </p:nvSpPr>
        <p:spPr bwMode="auto">
          <a:xfrm>
            <a:off x="2892506" y="1790700"/>
            <a:ext cx="2365293" cy="353943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 : 9 = 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 : 9 = 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 : 9 = 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 : 9 = 9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: 9 = 10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5867400" y="599420"/>
            <a:ext cx="2895600" cy="1191280"/>
          </a:xfrm>
          <a:prstGeom prst="wedgeRoundRectCallout">
            <a:avLst>
              <a:gd name="adj1" fmla="val -47"/>
              <a:gd name="adj2" fmla="val 81932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9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6634" y="969352"/>
            <a:ext cx="2739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 CHIA 9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82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548C987-CDEF-4144-A141-F991D700C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" y="0"/>
            <a:ext cx="1193810" cy="120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377" y="1208882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750032"/>
            <a:ext cx="944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x 4= …      9 x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7 = …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9 x 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    9 x 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63 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   81 : 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45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…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	</a:t>
            </a:r>
            <a:endParaRPr lang="en-US" sz="4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205"/>
          <p:cNvSpPr txBox="1"/>
          <p:nvPr/>
        </p:nvSpPr>
        <p:spPr>
          <a:xfrm>
            <a:off x="1603559" y="2224378"/>
            <a:ext cx="414621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6205"/>
          <p:cNvSpPr txBox="1"/>
          <p:nvPr/>
        </p:nvSpPr>
        <p:spPr>
          <a:xfrm>
            <a:off x="1344707" y="1667540"/>
            <a:ext cx="620807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36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6205"/>
          <p:cNvSpPr txBox="1"/>
          <p:nvPr/>
        </p:nvSpPr>
        <p:spPr>
          <a:xfrm>
            <a:off x="7707405" y="1705220"/>
            <a:ext cx="649941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45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6205"/>
          <p:cNvSpPr txBox="1"/>
          <p:nvPr/>
        </p:nvSpPr>
        <p:spPr>
          <a:xfrm>
            <a:off x="7835153" y="2211290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 Box 6205"/>
          <p:cNvSpPr txBox="1"/>
          <p:nvPr/>
        </p:nvSpPr>
        <p:spPr>
          <a:xfrm>
            <a:off x="3751729" y="2162332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7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 Box 6205"/>
          <p:cNvSpPr txBox="1"/>
          <p:nvPr/>
        </p:nvSpPr>
        <p:spPr>
          <a:xfrm>
            <a:off x="5889812" y="2205985"/>
            <a:ext cx="4572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 Box 6205"/>
          <p:cNvSpPr txBox="1"/>
          <p:nvPr/>
        </p:nvSpPr>
        <p:spPr>
          <a:xfrm>
            <a:off x="5697070" y="1700318"/>
            <a:ext cx="627530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81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Text Box 6205"/>
          <p:cNvSpPr txBox="1"/>
          <p:nvPr/>
        </p:nvSpPr>
        <p:spPr>
          <a:xfrm>
            <a:off x="3610534" y="1730961"/>
            <a:ext cx="620807" cy="5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63</a:t>
            </a:r>
            <a:r>
              <a:rPr lang="en-US" altLang="zh-CN" sz="32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altLang="zh-CN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2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tuden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416" y="3287448"/>
            <a:ext cx="3897313" cy="231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485724" y="3673078"/>
            <a:ext cx="1344083" cy="180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7" descr="bird3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646" y="3373438"/>
            <a:ext cx="1506803" cy="867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642941" y="3509335"/>
            <a:ext cx="1344083" cy="180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2647">
            <a:off x="6343558" y="3747718"/>
            <a:ext cx="1342760" cy="180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7598072" y="3590023"/>
            <a:ext cx="1344083" cy="180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WordArt 11"/>
          <p:cNvSpPr>
            <a:spLocks noChangeArrowheads="1" noChangeShapeType="1" noTextEdit="1"/>
          </p:cNvSpPr>
          <p:nvPr/>
        </p:nvSpPr>
        <p:spPr bwMode="auto">
          <a:xfrm>
            <a:off x="1333500" y="1206500"/>
            <a:ext cx="6080125" cy="203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  <a:p>
            <a:pPr algn="ctr"/>
            <a:r>
              <a:rPr lang="en-US" sz="3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THẦY CÔ VÀ CÁC EM SỨC KHỎE !</a:t>
            </a:r>
          </a:p>
        </p:txBody>
      </p:sp>
    </p:spTree>
    <p:extLst>
      <p:ext uri="{BB962C8B-B14F-4D97-AF65-F5344CB8AC3E}">
        <p14:creationId xmlns:p14="http://schemas.microsoft.com/office/powerpoint/2010/main" val="293273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22222E-6 C 0.00191 -0.00111 -0.24618 -0.00222 -0.24583 -0.00556 C -0.24548 -0.00889 0.25347 -0.01584 0.25209 -0.01945 C 0.2507 -0.02306 -0.21111 -0.02639 -0.25416 -0.02778 C -0.29722 -0.02917 -0.15173 -0.02861 -0.00625 -0.02778 " pathEditMode="relative" rAng="0" ptsTypes="AAAAA">
                                      <p:cBhvr>
                                        <p:cTn id="13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03" y="-1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638</Words>
  <Application>Microsoft Office PowerPoint</Application>
  <PresentationFormat>On-screen Show (16:10)</PresentationFormat>
  <Paragraphs>118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95</cp:revision>
  <dcterms:created xsi:type="dcterms:W3CDTF">2017-12-31T23:29:00Z</dcterms:created>
  <dcterms:modified xsi:type="dcterms:W3CDTF">2023-12-03T13:59:42Z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1033-10.2.0.7456</vt:lpwstr>
  </property>
</Properties>
</file>