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1"/>
  </p:notesMasterIdLst>
  <p:sldIdLst>
    <p:sldId id="343" r:id="rId4"/>
    <p:sldId id="260" r:id="rId5"/>
    <p:sldId id="1148" r:id="rId6"/>
    <p:sldId id="1150" r:id="rId7"/>
    <p:sldId id="11088429" r:id="rId8"/>
    <p:sldId id="11088428" r:id="rId9"/>
    <p:sldId id="257" r:id="rId10"/>
    <p:sldId id="11088433" r:id="rId12"/>
    <p:sldId id="11088430" r:id="rId13"/>
    <p:sldId id="1144" r:id="rId14"/>
    <p:sldId id="11088431" r:id="rId15"/>
    <p:sldId id="1128" r:id="rId16"/>
    <p:sldId id="261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5"/>
    <a:srgbClr val="FFE669"/>
    <a:srgbClr val="F22849"/>
    <a:srgbClr val="FFB83B"/>
    <a:srgbClr val="FFFF99"/>
    <a:srgbClr val="FF6600"/>
    <a:srgbClr val="FDF3ED"/>
    <a:srgbClr val="FF0066"/>
    <a:srgbClr val="FBE5E5"/>
    <a:srgbClr val="F3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8124" autoAdjust="0"/>
  </p:normalViewPr>
  <p:slideViewPr>
    <p:cSldViewPr snapToGrid="0">
      <p:cViewPr varScale="1">
        <p:scale>
          <a:sx n="73" d="100"/>
          <a:sy n="73" d="100"/>
        </p:scale>
        <p:origin x="93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>
            <a:fillRect/>
          </a:stretch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>
                <a:fillRect/>
              </a:stretch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8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8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.xml"/><Relationship Id="rId10" Type="http://schemas.openxmlformats.org/officeDocument/2006/relationships/themeOverride" Target="../theme/themeOverride3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279400"/>
            <a:ext cx="10811933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454400" y="3429001"/>
            <a:ext cx="6502400" cy="1674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9525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800" b="1" kern="10">
              <a:ln w="9525">
                <a:solidFill>
                  <a:srgbClr val="99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94833" y="228600"/>
            <a:ext cx="10202333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2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2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2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2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42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2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426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2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en-US" sz="42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65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2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265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641600" y="5446184"/>
            <a:ext cx="8128000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665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Võ Thị Thu Lai</a:t>
            </a:r>
            <a:endParaRPr lang="en-US" altLang="en-US" sz="4665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>
            <a:fillRect/>
          </a:stretch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6317" y="215459"/>
            <a:ext cx="95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7" y="1599616"/>
            <a:ext cx="4156124" cy="33557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37310" y="1089769"/>
            <a:ext cx="2251928" cy="2811320"/>
            <a:chOff x="1716718" y="1992174"/>
            <a:chExt cx="1715828" cy="2811320"/>
          </a:xfrm>
        </p:grpSpPr>
        <p:pic>
          <p:nvPicPr>
            <p:cNvPr id="10" name="Picture 9" descr="A picture containing clipar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17 : 2</a:t>
              </a:r>
              <a:endParaRPr lang="en-US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6089" y="3611390"/>
            <a:ext cx="2251928" cy="2811320"/>
            <a:chOff x="1716718" y="1992174"/>
            <a:chExt cx="1715828" cy="2811320"/>
          </a:xfrm>
        </p:grpSpPr>
        <p:pic>
          <p:nvPicPr>
            <p:cNvPr id="40" name="Picture 39" descr="A picture containing clipar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5</a:t>
              </a:r>
              <a:endParaRPr lang="en-US" sz="2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14395" y="4685578"/>
            <a:ext cx="2251928" cy="2811320"/>
            <a:chOff x="1716718" y="1992174"/>
            <a:chExt cx="1715828" cy="2811320"/>
          </a:xfrm>
        </p:grpSpPr>
        <p:pic>
          <p:nvPicPr>
            <p:cNvPr id="45" name="Picture 44" descr="A picture containing clipar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34 : 6</a:t>
              </a:r>
              <a:endParaRPr lang="en-US" sz="24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407928" y="2915769"/>
            <a:ext cx="2251928" cy="2811320"/>
            <a:chOff x="1716718" y="1992174"/>
            <a:chExt cx="1715828" cy="2811320"/>
          </a:xfrm>
        </p:grpSpPr>
        <p:pic>
          <p:nvPicPr>
            <p:cNvPr id="48" name="Picture 47" descr="A picture containing clipar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16 : 6</a:t>
              </a:r>
              <a:endParaRPr lang="en-US" sz="2400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65874" y="830930"/>
            <a:ext cx="2251928" cy="2811320"/>
            <a:chOff x="1738000" y="2092817"/>
            <a:chExt cx="1715828" cy="2811320"/>
          </a:xfrm>
        </p:grpSpPr>
        <p:pic>
          <p:nvPicPr>
            <p:cNvPr id="64" name="Picture 63" descr="A picture containing clipart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000" y="2092817"/>
              <a:ext cx="1715828" cy="2811320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2089521" y="2548101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7</a:t>
              </a:r>
              <a:endParaRPr lang="en-US" sz="24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4833" y="660365"/>
            <a:ext cx="102023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8255" y="1907115"/>
            <a:ext cx="82296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996" y="2595855"/>
            <a:ext cx="30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1/74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996" y="3207906"/>
            <a:ext cx="30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2/74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996" y="3826160"/>
            <a:ext cx="30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3/74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>
            <a:off x="625911" y="93682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-1" fmla="*/ 739424 w 12277406"/>
              <a:gd name="connsiteY0-2" fmla="*/ 6088272 h 7327362"/>
              <a:gd name="connsiteX1-3" fmla="*/ 782967 w 12277406"/>
              <a:gd name="connsiteY1-4" fmla="*/ 3533758 h 7327362"/>
              <a:gd name="connsiteX2-5" fmla="*/ 899081 w 12277406"/>
              <a:gd name="connsiteY2-6" fmla="*/ 2198443 h 7327362"/>
              <a:gd name="connsiteX3-7" fmla="*/ 1552224 w 12277406"/>
              <a:gd name="connsiteY3-8" fmla="*/ 442215 h 7327362"/>
              <a:gd name="connsiteX4-9" fmla="*/ 11320338 w 12277406"/>
              <a:gd name="connsiteY4-10" fmla="*/ 413186 h 7327362"/>
              <a:gd name="connsiteX5-11" fmla="*/ 11813824 w 12277406"/>
              <a:gd name="connsiteY5-12" fmla="*/ 5130329 h 7327362"/>
              <a:gd name="connsiteX6-13" fmla="*/ 11305824 w 12277406"/>
              <a:gd name="connsiteY6-14" fmla="*/ 6944615 h 7327362"/>
              <a:gd name="connsiteX7-15" fmla="*/ 797481 w 12277406"/>
              <a:gd name="connsiteY7-16" fmla="*/ 7263929 h 7327362"/>
              <a:gd name="connsiteX8-17" fmla="*/ 739424 w 12277406"/>
              <a:gd name="connsiteY8-18" fmla="*/ 6088272 h 7327362"/>
              <a:gd name="connsiteX0-19" fmla="*/ 739424 w 12277406"/>
              <a:gd name="connsiteY0-20" fmla="*/ 6088272 h 7327362"/>
              <a:gd name="connsiteX1-21" fmla="*/ 782967 w 12277406"/>
              <a:gd name="connsiteY1-22" fmla="*/ 3533758 h 7327362"/>
              <a:gd name="connsiteX2-23" fmla="*/ 899081 w 12277406"/>
              <a:gd name="connsiteY2-24" fmla="*/ 2198443 h 7327362"/>
              <a:gd name="connsiteX3-25" fmla="*/ 1552224 w 12277406"/>
              <a:gd name="connsiteY3-26" fmla="*/ 442215 h 7327362"/>
              <a:gd name="connsiteX4-27" fmla="*/ 11320338 w 12277406"/>
              <a:gd name="connsiteY4-28" fmla="*/ 413186 h 7327362"/>
              <a:gd name="connsiteX5-29" fmla="*/ 11813824 w 12277406"/>
              <a:gd name="connsiteY5-30" fmla="*/ 5130329 h 7327362"/>
              <a:gd name="connsiteX6-31" fmla="*/ 11305824 w 12277406"/>
              <a:gd name="connsiteY6-32" fmla="*/ 6944615 h 7327362"/>
              <a:gd name="connsiteX7-33" fmla="*/ 797481 w 12277406"/>
              <a:gd name="connsiteY7-34" fmla="*/ 7263929 h 7327362"/>
              <a:gd name="connsiteX8-35" fmla="*/ 739424 w 12277406"/>
              <a:gd name="connsiteY8-36" fmla="*/ 6088272 h 7327362"/>
              <a:gd name="connsiteX0-37" fmla="*/ 739424 w 12277406"/>
              <a:gd name="connsiteY0-38" fmla="*/ 6092350 h 7331440"/>
              <a:gd name="connsiteX1-39" fmla="*/ 782967 w 12277406"/>
              <a:gd name="connsiteY1-40" fmla="*/ 3537836 h 7331440"/>
              <a:gd name="connsiteX2-41" fmla="*/ 507195 w 12277406"/>
              <a:gd name="connsiteY2-42" fmla="*/ 2289607 h 7331440"/>
              <a:gd name="connsiteX3-43" fmla="*/ 1552224 w 12277406"/>
              <a:gd name="connsiteY3-44" fmla="*/ 446293 h 7331440"/>
              <a:gd name="connsiteX4-45" fmla="*/ 11320338 w 12277406"/>
              <a:gd name="connsiteY4-46" fmla="*/ 417264 h 7331440"/>
              <a:gd name="connsiteX5-47" fmla="*/ 11813824 w 12277406"/>
              <a:gd name="connsiteY5-48" fmla="*/ 5134407 h 7331440"/>
              <a:gd name="connsiteX6-49" fmla="*/ 11305824 w 12277406"/>
              <a:gd name="connsiteY6-50" fmla="*/ 6948693 h 7331440"/>
              <a:gd name="connsiteX7-51" fmla="*/ 797481 w 12277406"/>
              <a:gd name="connsiteY7-52" fmla="*/ 7268007 h 7331440"/>
              <a:gd name="connsiteX8-53" fmla="*/ 739424 w 12277406"/>
              <a:gd name="connsiteY8-54" fmla="*/ 6092350 h 7331440"/>
              <a:gd name="connsiteX0-55" fmla="*/ 729525 w 12267507"/>
              <a:gd name="connsiteY0-56" fmla="*/ 6092350 h 7331440"/>
              <a:gd name="connsiteX1-57" fmla="*/ 511811 w 12267507"/>
              <a:gd name="connsiteY1-58" fmla="*/ 3624922 h 7331440"/>
              <a:gd name="connsiteX2-59" fmla="*/ 497296 w 12267507"/>
              <a:gd name="connsiteY2-60" fmla="*/ 2289607 h 7331440"/>
              <a:gd name="connsiteX3-61" fmla="*/ 1542325 w 12267507"/>
              <a:gd name="connsiteY3-62" fmla="*/ 446293 h 7331440"/>
              <a:gd name="connsiteX4-63" fmla="*/ 11310439 w 12267507"/>
              <a:gd name="connsiteY4-64" fmla="*/ 417264 h 7331440"/>
              <a:gd name="connsiteX5-65" fmla="*/ 11803925 w 12267507"/>
              <a:gd name="connsiteY5-66" fmla="*/ 5134407 h 7331440"/>
              <a:gd name="connsiteX6-67" fmla="*/ 11295925 w 12267507"/>
              <a:gd name="connsiteY6-68" fmla="*/ 6948693 h 7331440"/>
              <a:gd name="connsiteX7-69" fmla="*/ 787582 w 12267507"/>
              <a:gd name="connsiteY7-70" fmla="*/ 7268007 h 7331440"/>
              <a:gd name="connsiteX8-71" fmla="*/ 729525 w 12267507"/>
              <a:gd name="connsiteY8-72" fmla="*/ 6092350 h 7331440"/>
              <a:gd name="connsiteX0-73" fmla="*/ 729525 w 12294456"/>
              <a:gd name="connsiteY0-74" fmla="*/ 5819470 h 7058560"/>
              <a:gd name="connsiteX1-75" fmla="*/ 511811 w 12294456"/>
              <a:gd name="connsiteY1-76" fmla="*/ 3352042 h 7058560"/>
              <a:gd name="connsiteX2-77" fmla="*/ 497296 w 12294456"/>
              <a:gd name="connsiteY2-78" fmla="*/ 2016727 h 7058560"/>
              <a:gd name="connsiteX3-79" fmla="*/ 1542325 w 12294456"/>
              <a:gd name="connsiteY3-80" fmla="*/ 173413 h 7058560"/>
              <a:gd name="connsiteX4-81" fmla="*/ 10773410 w 12294456"/>
              <a:gd name="connsiteY4-82" fmla="*/ 608841 h 7058560"/>
              <a:gd name="connsiteX5-83" fmla="*/ 11803925 w 12294456"/>
              <a:gd name="connsiteY5-84" fmla="*/ 4861527 h 7058560"/>
              <a:gd name="connsiteX6-85" fmla="*/ 11295925 w 12294456"/>
              <a:gd name="connsiteY6-86" fmla="*/ 6675813 h 7058560"/>
              <a:gd name="connsiteX7-87" fmla="*/ 787582 w 12294456"/>
              <a:gd name="connsiteY7-88" fmla="*/ 6995127 h 7058560"/>
              <a:gd name="connsiteX8-89" fmla="*/ 729525 w 12294456"/>
              <a:gd name="connsiteY8-90" fmla="*/ 5819470 h 7058560"/>
              <a:gd name="connsiteX0-91" fmla="*/ 729525 w 12203819"/>
              <a:gd name="connsiteY0-92" fmla="*/ 5817287 h 7056377"/>
              <a:gd name="connsiteX1-93" fmla="*/ 511811 w 12203819"/>
              <a:gd name="connsiteY1-94" fmla="*/ 3349859 h 7056377"/>
              <a:gd name="connsiteX2-95" fmla="*/ 497296 w 12203819"/>
              <a:gd name="connsiteY2-96" fmla="*/ 2014544 h 7056377"/>
              <a:gd name="connsiteX3-97" fmla="*/ 1542325 w 12203819"/>
              <a:gd name="connsiteY3-98" fmla="*/ 171230 h 7056377"/>
              <a:gd name="connsiteX4-99" fmla="*/ 10773410 w 12203819"/>
              <a:gd name="connsiteY4-100" fmla="*/ 606658 h 7056377"/>
              <a:gd name="connsiteX5-101" fmla="*/ 11542668 w 12203819"/>
              <a:gd name="connsiteY5-102" fmla="*/ 4815801 h 7056377"/>
              <a:gd name="connsiteX6-103" fmla="*/ 11295925 w 12203819"/>
              <a:gd name="connsiteY6-104" fmla="*/ 6673630 h 7056377"/>
              <a:gd name="connsiteX7-105" fmla="*/ 787582 w 12203819"/>
              <a:gd name="connsiteY7-106" fmla="*/ 6992944 h 7056377"/>
              <a:gd name="connsiteX8-107" fmla="*/ 729525 w 12203819"/>
              <a:gd name="connsiteY8-108" fmla="*/ 5817287 h 7056377"/>
              <a:gd name="connsiteX0-109" fmla="*/ 729525 w 12189295"/>
              <a:gd name="connsiteY0-110" fmla="*/ 5888655 h 7127745"/>
              <a:gd name="connsiteX1-111" fmla="*/ 511811 w 12189295"/>
              <a:gd name="connsiteY1-112" fmla="*/ 3421227 h 7127745"/>
              <a:gd name="connsiteX2-113" fmla="*/ 497296 w 12189295"/>
              <a:gd name="connsiteY2-114" fmla="*/ 2085912 h 7127745"/>
              <a:gd name="connsiteX3-115" fmla="*/ 1542325 w 12189295"/>
              <a:gd name="connsiteY3-116" fmla="*/ 242598 h 7127745"/>
              <a:gd name="connsiteX4-117" fmla="*/ 11107238 w 12189295"/>
              <a:gd name="connsiteY4-118" fmla="*/ 532883 h 7127745"/>
              <a:gd name="connsiteX5-119" fmla="*/ 11542668 w 12189295"/>
              <a:gd name="connsiteY5-120" fmla="*/ 4887169 h 7127745"/>
              <a:gd name="connsiteX6-121" fmla="*/ 11295925 w 12189295"/>
              <a:gd name="connsiteY6-122" fmla="*/ 6744998 h 7127745"/>
              <a:gd name="connsiteX7-123" fmla="*/ 787582 w 12189295"/>
              <a:gd name="connsiteY7-124" fmla="*/ 7064312 h 7127745"/>
              <a:gd name="connsiteX8-125" fmla="*/ 729525 w 12189295"/>
              <a:gd name="connsiteY8-126" fmla="*/ 5888655 h 7127745"/>
              <a:gd name="connsiteX0-127" fmla="*/ 729525 w 12189295"/>
              <a:gd name="connsiteY0-128" fmla="*/ 6059797 h 7298887"/>
              <a:gd name="connsiteX1-129" fmla="*/ 511811 w 12189295"/>
              <a:gd name="connsiteY1-130" fmla="*/ 3592369 h 7298887"/>
              <a:gd name="connsiteX2-131" fmla="*/ 497296 w 12189295"/>
              <a:gd name="connsiteY2-132" fmla="*/ 2257054 h 7298887"/>
              <a:gd name="connsiteX3-133" fmla="*/ 1542325 w 12189295"/>
              <a:gd name="connsiteY3-134" fmla="*/ 413740 h 7298887"/>
              <a:gd name="connsiteX4-135" fmla="*/ 11107238 w 12189295"/>
              <a:gd name="connsiteY4-136" fmla="*/ 704025 h 7298887"/>
              <a:gd name="connsiteX5-137" fmla="*/ 11542668 w 12189295"/>
              <a:gd name="connsiteY5-138" fmla="*/ 5058311 h 7298887"/>
              <a:gd name="connsiteX6-139" fmla="*/ 11295925 w 12189295"/>
              <a:gd name="connsiteY6-140" fmla="*/ 6916140 h 7298887"/>
              <a:gd name="connsiteX7-141" fmla="*/ 787582 w 12189295"/>
              <a:gd name="connsiteY7-142" fmla="*/ 7235454 h 7298887"/>
              <a:gd name="connsiteX8-143" fmla="*/ 729525 w 12189295"/>
              <a:gd name="connsiteY8-144" fmla="*/ 6059797 h 7298887"/>
              <a:gd name="connsiteX0-145" fmla="*/ 729525 w 12163597"/>
              <a:gd name="connsiteY0-146" fmla="*/ 6186346 h 7425436"/>
              <a:gd name="connsiteX1-147" fmla="*/ 511811 w 12163597"/>
              <a:gd name="connsiteY1-148" fmla="*/ 3718918 h 7425436"/>
              <a:gd name="connsiteX2-149" fmla="*/ 497296 w 12163597"/>
              <a:gd name="connsiteY2-150" fmla="*/ 2383603 h 7425436"/>
              <a:gd name="connsiteX3-151" fmla="*/ 1542325 w 12163597"/>
              <a:gd name="connsiteY3-152" fmla="*/ 540289 h 7425436"/>
              <a:gd name="connsiteX4-153" fmla="*/ 11716838 w 12163597"/>
              <a:gd name="connsiteY4-154" fmla="*/ 641888 h 7425436"/>
              <a:gd name="connsiteX5-155" fmla="*/ 11542668 w 12163597"/>
              <a:gd name="connsiteY5-156" fmla="*/ 5184860 h 7425436"/>
              <a:gd name="connsiteX6-157" fmla="*/ 11295925 w 12163597"/>
              <a:gd name="connsiteY6-158" fmla="*/ 7042689 h 7425436"/>
              <a:gd name="connsiteX7-159" fmla="*/ 787582 w 12163597"/>
              <a:gd name="connsiteY7-160" fmla="*/ 7362003 h 7425436"/>
              <a:gd name="connsiteX8-161" fmla="*/ 729525 w 12163597"/>
              <a:gd name="connsiteY8-162" fmla="*/ 6186346 h 7425436"/>
              <a:gd name="connsiteX0-163" fmla="*/ 729525 w 12421774"/>
              <a:gd name="connsiteY0-164" fmla="*/ 6827884 h 8066974"/>
              <a:gd name="connsiteX1-165" fmla="*/ 511811 w 12421774"/>
              <a:gd name="connsiteY1-166" fmla="*/ 4360456 h 8066974"/>
              <a:gd name="connsiteX2-167" fmla="*/ 497296 w 12421774"/>
              <a:gd name="connsiteY2-168" fmla="*/ 3025141 h 8066974"/>
              <a:gd name="connsiteX3-169" fmla="*/ 1643925 w 12421774"/>
              <a:gd name="connsiteY3-170" fmla="*/ 78741 h 8066974"/>
              <a:gd name="connsiteX4-171" fmla="*/ 11716838 w 12421774"/>
              <a:gd name="connsiteY4-172" fmla="*/ 1283426 h 8066974"/>
              <a:gd name="connsiteX5-173" fmla="*/ 11542668 w 12421774"/>
              <a:gd name="connsiteY5-174" fmla="*/ 5826398 h 8066974"/>
              <a:gd name="connsiteX6-175" fmla="*/ 11295925 w 12421774"/>
              <a:gd name="connsiteY6-176" fmla="*/ 7684227 h 8066974"/>
              <a:gd name="connsiteX7-177" fmla="*/ 787582 w 12421774"/>
              <a:gd name="connsiteY7-178" fmla="*/ 8003541 h 8066974"/>
              <a:gd name="connsiteX8-179" fmla="*/ 729525 w 12421774"/>
              <a:gd name="connsiteY8-180" fmla="*/ 6827884 h 8066974"/>
              <a:gd name="connsiteX0-181" fmla="*/ 729525 w 12421774"/>
              <a:gd name="connsiteY0-182" fmla="*/ 6827884 h 8066974"/>
              <a:gd name="connsiteX1-183" fmla="*/ 511811 w 12421774"/>
              <a:gd name="connsiteY1-184" fmla="*/ 4360456 h 8066974"/>
              <a:gd name="connsiteX2-185" fmla="*/ 497296 w 12421774"/>
              <a:gd name="connsiteY2-186" fmla="*/ 3025141 h 8066974"/>
              <a:gd name="connsiteX3-187" fmla="*/ 1643925 w 12421774"/>
              <a:gd name="connsiteY3-188" fmla="*/ 78741 h 8066974"/>
              <a:gd name="connsiteX4-189" fmla="*/ 11716838 w 12421774"/>
              <a:gd name="connsiteY4-190" fmla="*/ 1283426 h 8066974"/>
              <a:gd name="connsiteX5-191" fmla="*/ 11542668 w 12421774"/>
              <a:gd name="connsiteY5-192" fmla="*/ 5826398 h 8066974"/>
              <a:gd name="connsiteX6-193" fmla="*/ 11295925 w 12421774"/>
              <a:gd name="connsiteY6-194" fmla="*/ 7684227 h 8066974"/>
              <a:gd name="connsiteX7-195" fmla="*/ 787582 w 12421774"/>
              <a:gd name="connsiteY7-196" fmla="*/ 8003541 h 8066974"/>
              <a:gd name="connsiteX8-197" fmla="*/ 729525 w 12421774"/>
              <a:gd name="connsiteY8-198" fmla="*/ 6827884 h 8066974"/>
              <a:gd name="connsiteX0-199" fmla="*/ 729525 w 12421774"/>
              <a:gd name="connsiteY0-200" fmla="*/ 6826138 h 8065228"/>
              <a:gd name="connsiteX1-201" fmla="*/ 511811 w 12421774"/>
              <a:gd name="connsiteY1-202" fmla="*/ 4358710 h 8065228"/>
              <a:gd name="connsiteX2-203" fmla="*/ 392521 w 12421774"/>
              <a:gd name="connsiteY2-204" fmla="*/ 2994820 h 8065228"/>
              <a:gd name="connsiteX3-205" fmla="*/ 1643925 w 12421774"/>
              <a:gd name="connsiteY3-206" fmla="*/ 76995 h 8065228"/>
              <a:gd name="connsiteX4-207" fmla="*/ 11716838 w 12421774"/>
              <a:gd name="connsiteY4-208" fmla="*/ 1281680 h 8065228"/>
              <a:gd name="connsiteX5-209" fmla="*/ 11542668 w 12421774"/>
              <a:gd name="connsiteY5-210" fmla="*/ 5824652 h 8065228"/>
              <a:gd name="connsiteX6-211" fmla="*/ 11295925 w 12421774"/>
              <a:gd name="connsiteY6-212" fmla="*/ 7682481 h 8065228"/>
              <a:gd name="connsiteX7-213" fmla="*/ 787582 w 12421774"/>
              <a:gd name="connsiteY7-214" fmla="*/ 8001795 h 8065228"/>
              <a:gd name="connsiteX8-215" fmla="*/ 729525 w 12421774"/>
              <a:gd name="connsiteY8-216" fmla="*/ 6826138 h 8065228"/>
              <a:gd name="connsiteX0-217" fmla="*/ 722069 w 12414318"/>
              <a:gd name="connsiteY0-218" fmla="*/ 6826138 h 8065228"/>
              <a:gd name="connsiteX1-219" fmla="*/ 304330 w 12414318"/>
              <a:gd name="connsiteY1-220" fmla="*/ 4387285 h 8065228"/>
              <a:gd name="connsiteX2-221" fmla="*/ 385065 w 12414318"/>
              <a:gd name="connsiteY2-222" fmla="*/ 2994820 h 8065228"/>
              <a:gd name="connsiteX3-223" fmla="*/ 1636469 w 12414318"/>
              <a:gd name="connsiteY3-224" fmla="*/ 76995 h 8065228"/>
              <a:gd name="connsiteX4-225" fmla="*/ 11709382 w 12414318"/>
              <a:gd name="connsiteY4-226" fmla="*/ 1281680 h 8065228"/>
              <a:gd name="connsiteX5-227" fmla="*/ 11535212 w 12414318"/>
              <a:gd name="connsiteY5-228" fmla="*/ 5824652 h 8065228"/>
              <a:gd name="connsiteX6-229" fmla="*/ 11288469 w 12414318"/>
              <a:gd name="connsiteY6-230" fmla="*/ 7682481 h 8065228"/>
              <a:gd name="connsiteX7-231" fmla="*/ 780126 w 12414318"/>
              <a:gd name="connsiteY7-232" fmla="*/ 8001795 h 8065228"/>
              <a:gd name="connsiteX8-233" fmla="*/ 722069 w 12414318"/>
              <a:gd name="connsiteY8-234" fmla="*/ 6826138 h 8065228"/>
              <a:gd name="connsiteX0-235" fmla="*/ 722069 w 12414318"/>
              <a:gd name="connsiteY0-236" fmla="*/ 6823820 h 8062910"/>
              <a:gd name="connsiteX1-237" fmla="*/ 304330 w 12414318"/>
              <a:gd name="connsiteY1-238" fmla="*/ 4384967 h 8062910"/>
              <a:gd name="connsiteX2-239" fmla="*/ 289815 w 12414318"/>
              <a:gd name="connsiteY2-240" fmla="*/ 2954402 h 8062910"/>
              <a:gd name="connsiteX3-241" fmla="*/ 1636469 w 12414318"/>
              <a:gd name="connsiteY3-242" fmla="*/ 74677 h 8062910"/>
              <a:gd name="connsiteX4-243" fmla="*/ 11709382 w 12414318"/>
              <a:gd name="connsiteY4-244" fmla="*/ 1279362 h 8062910"/>
              <a:gd name="connsiteX5-245" fmla="*/ 11535212 w 12414318"/>
              <a:gd name="connsiteY5-246" fmla="*/ 5822334 h 8062910"/>
              <a:gd name="connsiteX6-247" fmla="*/ 11288469 w 12414318"/>
              <a:gd name="connsiteY6-248" fmla="*/ 7680163 h 8062910"/>
              <a:gd name="connsiteX7-249" fmla="*/ 780126 w 12414318"/>
              <a:gd name="connsiteY7-250" fmla="*/ 7999477 h 8062910"/>
              <a:gd name="connsiteX8-251" fmla="*/ 722069 w 12414318"/>
              <a:gd name="connsiteY8-252" fmla="*/ 6823820 h 8062910"/>
              <a:gd name="connsiteX0-253" fmla="*/ 722069 w 12414318"/>
              <a:gd name="connsiteY0-254" fmla="*/ 6823820 h 8062910"/>
              <a:gd name="connsiteX1-255" fmla="*/ 304330 w 12414318"/>
              <a:gd name="connsiteY1-256" fmla="*/ 4384967 h 8062910"/>
              <a:gd name="connsiteX2-257" fmla="*/ 289815 w 12414318"/>
              <a:gd name="connsiteY2-258" fmla="*/ 2954402 h 8062910"/>
              <a:gd name="connsiteX3-259" fmla="*/ 1636469 w 12414318"/>
              <a:gd name="connsiteY3-260" fmla="*/ 74677 h 8062910"/>
              <a:gd name="connsiteX4-261" fmla="*/ 11709382 w 12414318"/>
              <a:gd name="connsiteY4-262" fmla="*/ 1279362 h 8062910"/>
              <a:gd name="connsiteX5-263" fmla="*/ 11535212 w 12414318"/>
              <a:gd name="connsiteY5-264" fmla="*/ 5822334 h 8062910"/>
              <a:gd name="connsiteX6-265" fmla="*/ 11288469 w 12414318"/>
              <a:gd name="connsiteY6-266" fmla="*/ 7680163 h 8062910"/>
              <a:gd name="connsiteX7-267" fmla="*/ 780126 w 12414318"/>
              <a:gd name="connsiteY7-268" fmla="*/ 7999477 h 8062910"/>
              <a:gd name="connsiteX8-269" fmla="*/ 722069 w 12414318"/>
              <a:gd name="connsiteY8-270" fmla="*/ 6823820 h 8062910"/>
              <a:gd name="connsiteX0-271" fmla="*/ 720661 w 12412910"/>
              <a:gd name="connsiteY0-272" fmla="*/ 6823820 h 8062910"/>
              <a:gd name="connsiteX1-273" fmla="*/ 264822 w 12412910"/>
              <a:gd name="connsiteY1-274" fmla="*/ 4575467 h 8062910"/>
              <a:gd name="connsiteX2-275" fmla="*/ 288407 w 12412910"/>
              <a:gd name="connsiteY2-276" fmla="*/ 2954402 h 8062910"/>
              <a:gd name="connsiteX3-277" fmla="*/ 1635061 w 12412910"/>
              <a:gd name="connsiteY3-278" fmla="*/ 74677 h 8062910"/>
              <a:gd name="connsiteX4-279" fmla="*/ 11707974 w 12412910"/>
              <a:gd name="connsiteY4-280" fmla="*/ 1279362 h 8062910"/>
              <a:gd name="connsiteX5-281" fmla="*/ 11533804 w 12412910"/>
              <a:gd name="connsiteY5-282" fmla="*/ 5822334 h 8062910"/>
              <a:gd name="connsiteX6-283" fmla="*/ 11287061 w 12412910"/>
              <a:gd name="connsiteY6-284" fmla="*/ 7680163 h 8062910"/>
              <a:gd name="connsiteX7-285" fmla="*/ 778718 w 12412910"/>
              <a:gd name="connsiteY7-286" fmla="*/ 7999477 h 8062910"/>
              <a:gd name="connsiteX8-287" fmla="*/ 720661 w 12412910"/>
              <a:gd name="connsiteY8-288" fmla="*/ 6823820 h 8062910"/>
              <a:gd name="connsiteX0-289" fmla="*/ 720661 w 12412910"/>
              <a:gd name="connsiteY0-290" fmla="*/ 6823820 h 8062910"/>
              <a:gd name="connsiteX1-291" fmla="*/ 264822 w 12412910"/>
              <a:gd name="connsiteY1-292" fmla="*/ 4575467 h 8062910"/>
              <a:gd name="connsiteX2-293" fmla="*/ 288407 w 12412910"/>
              <a:gd name="connsiteY2-294" fmla="*/ 2954402 h 8062910"/>
              <a:gd name="connsiteX3-295" fmla="*/ 1635061 w 12412910"/>
              <a:gd name="connsiteY3-296" fmla="*/ 74677 h 8062910"/>
              <a:gd name="connsiteX4-297" fmla="*/ 11707974 w 12412910"/>
              <a:gd name="connsiteY4-298" fmla="*/ 1279362 h 8062910"/>
              <a:gd name="connsiteX5-299" fmla="*/ 11533804 w 12412910"/>
              <a:gd name="connsiteY5-300" fmla="*/ 5822334 h 8062910"/>
              <a:gd name="connsiteX6-301" fmla="*/ 11287061 w 12412910"/>
              <a:gd name="connsiteY6-302" fmla="*/ 7680163 h 8062910"/>
              <a:gd name="connsiteX7-303" fmla="*/ 778718 w 12412910"/>
              <a:gd name="connsiteY7-304" fmla="*/ 7999477 h 8062910"/>
              <a:gd name="connsiteX8-305" fmla="*/ 720661 w 12412910"/>
              <a:gd name="connsiteY8-306" fmla="*/ 6823820 h 8062910"/>
              <a:gd name="connsiteX0-307" fmla="*/ 377839 w 12628888"/>
              <a:gd name="connsiteY0-308" fmla="*/ 6595220 h 8077500"/>
              <a:gd name="connsiteX1-309" fmla="*/ 480800 w 12628888"/>
              <a:gd name="connsiteY1-310" fmla="*/ 4575467 h 8077500"/>
              <a:gd name="connsiteX2-311" fmla="*/ 504385 w 12628888"/>
              <a:gd name="connsiteY2-312" fmla="*/ 2954402 h 8077500"/>
              <a:gd name="connsiteX3-313" fmla="*/ 1851039 w 12628888"/>
              <a:gd name="connsiteY3-314" fmla="*/ 74677 h 8077500"/>
              <a:gd name="connsiteX4-315" fmla="*/ 11923952 w 12628888"/>
              <a:gd name="connsiteY4-316" fmla="*/ 1279362 h 8077500"/>
              <a:gd name="connsiteX5-317" fmla="*/ 11749782 w 12628888"/>
              <a:gd name="connsiteY5-318" fmla="*/ 5822334 h 8077500"/>
              <a:gd name="connsiteX6-319" fmla="*/ 11503039 w 12628888"/>
              <a:gd name="connsiteY6-320" fmla="*/ 7680163 h 8077500"/>
              <a:gd name="connsiteX7-321" fmla="*/ 994696 w 12628888"/>
              <a:gd name="connsiteY7-322" fmla="*/ 7999477 h 8077500"/>
              <a:gd name="connsiteX8-323" fmla="*/ 377839 w 12628888"/>
              <a:gd name="connsiteY8-324" fmla="*/ 6595220 h 8077500"/>
              <a:gd name="connsiteX0-325" fmla="*/ 405392 w 12656441"/>
              <a:gd name="connsiteY0-326" fmla="*/ 6595220 h 8077500"/>
              <a:gd name="connsiteX1-327" fmla="*/ 508353 w 12656441"/>
              <a:gd name="connsiteY1-328" fmla="*/ 4575467 h 8077500"/>
              <a:gd name="connsiteX2-329" fmla="*/ 531938 w 12656441"/>
              <a:gd name="connsiteY2-330" fmla="*/ 2954402 h 8077500"/>
              <a:gd name="connsiteX3-331" fmla="*/ 1878592 w 12656441"/>
              <a:gd name="connsiteY3-332" fmla="*/ 74677 h 8077500"/>
              <a:gd name="connsiteX4-333" fmla="*/ 11951505 w 12656441"/>
              <a:gd name="connsiteY4-334" fmla="*/ 1279362 h 8077500"/>
              <a:gd name="connsiteX5-335" fmla="*/ 11777335 w 12656441"/>
              <a:gd name="connsiteY5-336" fmla="*/ 5822334 h 8077500"/>
              <a:gd name="connsiteX6-337" fmla="*/ 11530592 w 12656441"/>
              <a:gd name="connsiteY6-338" fmla="*/ 7680163 h 8077500"/>
              <a:gd name="connsiteX7-339" fmla="*/ 1022249 w 12656441"/>
              <a:gd name="connsiteY7-340" fmla="*/ 7999477 h 8077500"/>
              <a:gd name="connsiteX8-341" fmla="*/ 405392 w 12656441"/>
              <a:gd name="connsiteY8-342" fmla="*/ 6595220 h 8077500"/>
              <a:gd name="connsiteX0-343" fmla="*/ 94056 w 12345105"/>
              <a:gd name="connsiteY0-344" fmla="*/ 6595220 h 7892149"/>
              <a:gd name="connsiteX1-345" fmla="*/ 197017 w 12345105"/>
              <a:gd name="connsiteY1-346" fmla="*/ 4575467 h 7892149"/>
              <a:gd name="connsiteX2-347" fmla="*/ 220602 w 12345105"/>
              <a:gd name="connsiteY2-348" fmla="*/ 2954402 h 7892149"/>
              <a:gd name="connsiteX3-349" fmla="*/ 1567256 w 12345105"/>
              <a:gd name="connsiteY3-350" fmla="*/ 74677 h 7892149"/>
              <a:gd name="connsiteX4-351" fmla="*/ 11640169 w 12345105"/>
              <a:gd name="connsiteY4-352" fmla="*/ 1279362 h 7892149"/>
              <a:gd name="connsiteX5-353" fmla="*/ 11465999 w 12345105"/>
              <a:gd name="connsiteY5-354" fmla="*/ 5822334 h 7892149"/>
              <a:gd name="connsiteX6-355" fmla="*/ 11219256 w 12345105"/>
              <a:gd name="connsiteY6-356" fmla="*/ 7680163 h 7892149"/>
              <a:gd name="connsiteX7-357" fmla="*/ 1714213 w 12345105"/>
              <a:gd name="connsiteY7-358" fmla="*/ 7694677 h 7892149"/>
              <a:gd name="connsiteX8-359" fmla="*/ 94056 w 12345105"/>
              <a:gd name="connsiteY8-360" fmla="*/ 6595220 h 7892149"/>
              <a:gd name="connsiteX0-361" fmla="*/ 94056 w 12374446"/>
              <a:gd name="connsiteY0-362" fmla="*/ 6595220 h 7831727"/>
              <a:gd name="connsiteX1-363" fmla="*/ 197017 w 12374446"/>
              <a:gd name="connsiteY1-364" fmla="*/ 4575467 h 7831727"/>
              <a:gd name="connsiteX2-365" fmla="*/ 220602 w 12374446"/>
              <a:gd name="connsiteY2-366" fmla="*/ 2954402 h 7831727"/>
              <a:gd name="connsiteX3-367" fmla="*/ 1567256 w 12374446"/>
              <a:gd name="connsiteY3-368" fmla="*/ 74677 h 7831727"/>
              <a:gd name="connsiteX4-369" fmla="*/ 11640169 w 12374446"/>
              <a:gd name="connsiteY4-370" fmla="*/ 1279362 h 7831727"/>
              <a:gd name="connsiteX5-371" fmla="*/ 11465999 w 12374446"/>
              <a:gd name="connsiteY5-372" fmla="*/ 5822334 h 7831727"/>
              <a:gd name="connsiteX6-373" fmla="*/ 10393756 w 12374446"/>
              <a:gd name="connsiteY6-374" fmla="*/ 7578563 h 7831727"/>
              <a:gd name="connsiteX7-375" fmla="*/ 1714213 w 12374446"/>
              <a:gd name="connsiteY7-376" fmla="*/ 7694677 h 7831727"/>
              <a:gd name="connsiteX8-377" fmla="*/ 94056 w 12374446"/>
              <a:gd name="connsiteY8-378" fmla="*/ 6595220 h 7831727"/>
              <a:gd name="connsiteX0-379" fmla="*/ 94056 w 12374446"/>
              <a:gd name="connsiteY0-380" fmla="*/ 6595220 h 7831727"/>
              <a:gd name="connsiteX1-381" fmla="*/ 197017 w 12374446"/>
              <a:gd name="connsiteY1-382" fmla="*/ 4575467 h 7831727"/>
              <a:gd name="connsiteX2-383" fmla="*/ 220602 w 12374446"/>
              <a:gd name="connsiteY2-384" fmla="*/ 2954402 h 7831727"/>
              <a:gd name="connsiteX3-385" fmla="*/ 1567256 w 12374446"/>
              <a:gd name="connsiteY3-386" fmla="*/ 74677 h 7831727"/>
              <a:gd name="connsiteX4-387" fmla="*/ 11640169 w 12374446"/>
              <a:gd name="connsiteY4-388" fmla="*/ 1279362 h 7831727"/>
              <a:gd name="connsiteX5-389" fmla="*/ 11465999 w 12374446"/>
              <a:gd name="connsiteY5-390" fmla="*/ 5822334 h 7831727"/>
              <a:gd name="connsiteX6-391" fmla="*/ 10393756 w 12374446"/>
              <a:gd name="connsiteY6-392" fmla="*/ 7578563 h 7831727"/>
              <a:gd name="connsiteX7-393" fmla="*/ 1714213 w 12374446"/>
              <a:gd name="connsiteY7-394" fmla="*/ 7694677 h 7831727"/>
              <a:gd name="connsiteX8-395" fmla="*/ 94056 w 12374446"/>
              <a:gd name="connsiteY8-396" fmla="*/ 6595220 h 7831727"/>
              <a:gd name="connsiteX0-397" fmla="*/ 94056 w 12344667"/>
              <a:gd name="connsiteY0-398" fmla="*/ 6595220 h 7831727"/>
              <a:gd name="connsiteX1-399" fmla="*/ 197017 w 12344667"/>
              <a:gd name="connsiteY1-400" fmla="*/ 4575467 h 7831727"/>
              <a:gd name="connsiteX2-401" fmla="*/ 220602 w 12344667"/>
              <a:gd name="connsiteY2-402" fmla="*/ 2954402 h 7831727"/>
              <a:gd name="connsiteX3-403" fmla="*/ 1567256 w 12344667"/>
              <a:gd name="connsiteY3-404" fmla="*/ 74677 h 7831727"/>
              <a:gd name="connsiteX4-405" fmla="*/ 11640169 w 12344667"/>
              <a:gd name="connsiteY4-406" fmla="*/ 1279362 h 7831727"/>
              <a:gd name="connsiteX5-407" fmla="*/ 11465999 w 12344667"/>
              <a:gd name="connsiteY5-408" fmla="*/ 5822334 h 7831727"/>
              <a:gd name="connsiteX6-409" fmla="*/ 10393756 w 12344667"/>
              <a:gd name="connsiteY6-410" fmla="*/ 7578563 h 7831727"/>
              <a:gd name="connsiteX7-411" fmla="*/ 1714213 w 12344667"/>
              <a:gd name="connsiteY7-412" fmla="*/ 7694677 h 7831727"/>
              <a:gd name="connsiteX8-413" fmla="*/ 94056 w 12344667"/>
              <a:gd name="connsiteY8-414" fmla="*/ 6595220 h 7831727"/>
              <a:gd name="connsiteX0-415" fmla="*/ 94056 w 13094993"/>
              <a:gd name="connsiteY0-416" fmla="*/ 6596602 h 7833109"/>
              <a:gd name="connsiteX1-417" fmla="*/ 197017 w 13094993"/>
              <a:gd name="connsiteY1-418" fmla="*/ 4576849 h 7833109"/>
              <a:gd name="connsiteX2-419" fmla="*/ 220602 w 13094993"/>
              <a:gd name="connsiteY2-420" fmla="*/ 2955784 h 7833109"/>
              <a:gd name="connsiteX3-421" fmla="*/ 1567256 w 13094993"/>
              <a:gd name="connsiteY3-422" fmla="*/ 76059 h 7833109"/>
              <a:gd name="connsiteX4-423" fmla="*/ 11640169 w 13094993"/>
              <a:gd name="connsiteY4-424" fmla="*/ 1280744 h 7833109"/>
              <a:gd name="connsiteX5-425" fmla="*/ 12989999 w 13094993"/>
              <a:gd name="connsiteY5-426" fmla="*/ 5925316 h 7833109"/>
              <a:gd name="connsiteX6-427" fmla="*/ 10393756 w 13094993"/>
              <a:gd name="connsiteY6-428" fmla="*/ 7579945 h 7833109"/>
              <a:gd name="connsiteX7-429" fmla="*/ 1714213 w 13094993"/>
              <a:gd name="connsiteY7-430" fmla="*/ 7696059 h 7833109"/>
              <a:gd name="connsiteX8-431" fmla="*/ 94056 w 13094993"/>
              <a:gd name="connsiteY8-432" fmla="*/ 6596602 h 7833109"/>
              <a:gd name="connsiteX0-433" fmla="*/ 94056 w 13581500"/>
              <a:gd name="connsiteY0-434" fmla="*/ 6723052 h 7959559"/>
              <a:gd name="connsiteX1-435" fmla="*/ 197017 w 13581500"/>
              <a:gd name="connsiteY1-436" fmla="*/ 4703299 h 7959559"/>
              <a:gd name="connsiteX2-437" fmla="*/ 220602 w 13581500"/>
              <a:gd name="connsiteY2-438" fmla="*/ 3082234 h 7959559"/>
              <a:gd name="connsiteX3-439" fmla="*/ 1567256 w 13581500"/>
              <a:gd name="connsiteY3-440" fmla="*/ 202509 h 7959559"/>
              <a:gd name="connsiteX4-441" fmla="*/ 12465669 w 13581500"/>
              <a:gd name="connsiteY4-442" fmla="*/ 886494 h 7959559"/>
              <a:gd name="connsiteX5-443" fmla="*/ 12989999 w 13581500"/>
              <a:gd name="connsiteY5-444" fmla="*/ 6051766 h 7959559"/>
              <a:gd name="connsiteX6-445" fmla="*/ 10393756 w 13581500"/>
              <a:gd name="connsiteY6-446" fmla="*/ 7706395 h 7959559"/>
              <a:gd name="connsiteX7-447" fmla="*/ 1714213 w 13581500"/>
              <a:gd name="connsiteY7-448" fmla="*/ 7822509 h 7959559"/>
              <a:gd name="connsiteX8-449" fmla="*/ 94056 w 13581500"/>
              <a:gd name="connsiteY8-450" fmla="*/ 6723052 h 7959559"/>
              <a:gd name="connsiteX0-451" fmla="*/ 94056 w 13578033"/>
              <a:gd name="connsiteY0-452" fmla="*/ 6372151 h 7608658"/>
              <a:gd name="connsiteX1-453" fmla="*/ 197017 w 13578033"/>
              <a:gd name="connsiteY1-454" fmla="*/ 4352398 h 7608658"/>
              <a:gd name="connsiteX2-455" fmla="*/ 220602 w 13578033"/>
              <a:gd name="connsiteY2-456" fmla="*/ 2731333 h 7608658"/>
              <a:gd name="connsiteX3-457" fmla="*/ 1618056 w 13578033"/>
              <a:gd name="connsiteY3-458" fmla="*/ 410408 h 7608658"/>
              <a:gd name="connsiteX4-459" fmla="*/ 12465669 w 13578033"/>
              <a:gd name="connsiteY4-460" fmla="*/ 535593 h 7608658"/>
              <a:gd name="connsiteX5-461" fmla="*/ 12989999 w 13578033"/>
              <a:gd name="connsiteY5-462" fmla="*/ 5700865 h 7608658"/>
              <a:gd name="connsiteX6-463" fmla="*/ 10393756 w 13578033"/>
              <a:gd name="connsiteY6-464" fmla="*/ 7355494 h 7608658"/>
              <a:gd name="connsiteX7-465" fmla="*/ 1714213 w 13578033"/>
              <a:gd name="connsiteY7-466" fmla="*/ 7471608 h 7608658"/>
              <a:gd name="connsiteX8-467" fmla="*/ 94056 w 13578033"/>
              <a:gd name="connsiteY8-468" fmla="*/ 6372151 h 7608658"/>
              <a:gd name="connsiteX0-469" fmla="*/ 146154 w 13630131"/>
              <a:gd name="connsiteY0-470" fmla="*/ 6468355 h 7704862"/>
              <a:gd name="connsiteX1-471" fmla="*/ 249115 w 13630131"/>
              <a:gd name="connsiteY1-472" fmla="*/ 4448602 h 7704862"/>
              <a:gd name="connsiteX2-473" fmla="*/ 1670154 w 13630131"/>
              <a:gd name="connsiteY2-474" fmla="*/ 506612 h 7704862"/>
              <a:gd name="connsiteX3-475" fmla="*/ 12517767 w 13630131"/>
              <a:gd name="connsiteY3-476" fmla="*/ 631797 h 7704862"/>
              <a:gd name="connsiteX4-477" fmla="*/ 13042097 w 13630131"/>
              <a:gd name="connsiteY4-478" fmla="*/ 5797069 h 7704862"/>
              <a:gd name="connsiteX5-479" fmla="*/ 10445854 w 13630131"/>
              <a:gd name="connsiteY5-480" fmla="*/ 7451698 h 7704862"/>
              <a:gd name="connsiteX6-481" fmla="*/ 1766311 w 13630131"/>
              <a:gd name="connsiteY6-482" fmla="*/ 7567812 h 7704862"/>
              <a:gd name="connsiteX7-483" fmla="*/ 146154 w 13630131"/>
              <a:gd name="connsiteY7-484" fmla="*/ 6468355 h 7704862"/>
              <a:gd name="connsiteX0-485" fmla="*/ 81896 w 13565873"/>
              <a:gd name="connsiteY0-486" fmla="*/ 6468355 h 7704862"/>
              <a:gd name="connsiteX1-487" fmla="*/ 184857 w 13565873"/>
              <a:gd name="connsiteY1-488" fmla="*/ 4448602 h 7704862"/>
              <a:gd name="connsiteX2-489" fmla="*/ 1605896 w 13565873"/>
              <a:gd name="connsiteY2-490" fmla="*/ 506612 h 7704862"/>
              <a:gd name="connsiteX3-491" fmla="*/ 12453509 w 13565873"/>
              <a:gd name="connsiteY3-492" fmla="*/ 631797 h 7704862"/>
              <a:gd name="connsiteX4-493" fmla="*/ 12977839 w 13565873"/>
              <a:gd name="connsiteY4-494" fmla="*/ 5797069 h 7704862"/>
              <a:gd name="connsiteX5-495" fmla="*/ 10381596 w 13565873"/>
              <a:gd name="connsiteY5-496" fmla="*/ 7451698 h 7704862"/>
              <a:gd name="connsiteX6-497" fmla="*/ 1702053 w 13565873"/>
              <a:gd name="connsiteY6-498" fmla="*/ 7567812 h 7704862"/>
              <a:gd name="connsiteX7-499" fmla="*/ 81896 w 13565873"/>
              <a:gd name="connsiteY7-500" fmla="*/ 6468355 h 7704862"/>
              <a:gd name="connsiteX0-501" fmla="*/ 96329 w 13808906"/>
              <a:gd name="connsiteY0-502" fmla="*/ 7166855 h 7662182"/>
              <a:gd name="connsiteX1-503" fmla="*/ 427890 w 13808906"/>
              <a:gd name="connsiteY1-504" fmla="*/ 4448602 h 7662182"/>
              <a:gd name="connsiteX2-505" fmla="*/ 1848929 w 13808906"/>
              <a:gd name="connsiteY2-506" fmla="*/ 506612 h 7662182"/>
              <a:gd name="connsiteX3-507" fmla="*/ 12696542 w 13808906"/>
              <a:gd name="connsiteY3-508" fmla="*/ 631797 h 7662182"/>
              <a:gd name="connsiteX4-509" fmla="*/ 13220872 w 13808906"/>
              <a:gd name="connsiteY4-510" fmla="*/ 5797069 h 7662182"/>
              <a:gd name="connsiteX5-511" fmla="*/ 10624629 w 13808906"/>
              <a:gd name="connsiteY5-512" fmla="*/ 7451698 h 7662182"/>
              <a:gd name="connsiteX6-513" fmla="*/ 1945086 w 13808906"/>
              <a:gd name="connsiteY6-514" fmla="*/ 7567812 h 7662182"/>
              <a:gd name="connsiteX7-515" fmla="*/ 96329 w 13808906"/>
              <a:gd name="connsiteY7-516" fmla="*/ 7166855 h 7662182"/>
              <a:gd name="connsiteX0-517" fmla="*/ 253751 w 13966328"/>
              <a:gd name="connsiteY0-518" fmla="*/ 7149504 h 7644831"/>
              <a:gd name="connsiteX1-519" fmla="*/ 204312 w 13966328"/>
              <a:gd name="connsiteY1-520" fmla="*/ 4151851 h 7644831"/>
              <a:gd name="connsiteX2-521" fmla="*/ 2006351 w 13966328"/>
              <a:gd name="connsiteY2-522" fmla="*/ 489261 h 7644831"/>
              <a:gd name="connsiteX3-523" fmla="*/ 12853964 w 13966328"/>
              <a:gd name="connsiteY3-524" fmla="*/ 614446 h 7644831"/>
              <a:gd name="connsiteX4-525" fmla="*/ 13378294 w 13966328"/>
              <a:gd name="connsiteY4-526" fmla="*/ 5779718 h 7644831"/>
              <a:gd name="connsiteX5-527" fmla="*/ 10782051 w 13966328"/>
              <a:gd name="connsiteY5-528" fmla="*/ 7434347 h 7644831"/>
              <a:gd name="connsiteX6-529" fmla="*/ 2102508 w 13966328"/>
              <a:gd name="connsiteY6-530" fmla="*/ 7550461 h 7644831"/>
              <a:gd name="connsiteX7-531" fmla="*/ 253751 w 13966328"/>
              <a:gd name="connsiteY7-532" fmla="*/ 7149504 h 7644831"/>
              <a:gd name="connsiteX0-533" fmla="*/ 158040 w 13870617"/>
              <a:gd name="connsiteY0-534" fmla="*/ 7149504 h 7644831"/>
              <a:gd name="connsiteX1-535" fmla="*/ 108601 w 13870617"/>
              <a:gd name="connsiteY1-536" fmla="*/ 4151851 h 7644831"/>
              <a:gd name="connsiteX2-537" fmla="*/ 1910640 w 13870617"/>
              <a:gd name="connsiteY2-538" fmla="*/ 489261 h 7644831"/>
              <a:gd name="connsiteX3-539" fmla="*/ 12758253 w 13870617"/>
              <a:gd name="connsiteY3-540" fmla="*/ 614446 h 7644831"/>
              <a:gd name="connsiteX4-541" fmla="*/ 13282583 w 13870617"/>
              <a:gd name="connsiteY4-542" fmla="*/ 5779718 h 7644831"/>
              <a:gd name="connsiteX5-543" fmla="*/ 10686340 w 13870617"/>
              <a:gd name="connsiteY5-544" fmla="*/ 7434347 h 7644831"/>
              <a:gd name="connsiteX6-545" fmla="*/ 2006797 w 13870617"/>
              <a:gd name="connsiteY6-546" fmla="*/ 7550461 h 7644831"/>
              <a:gd name="connsiteX7-547" fmla="*/ 158040 w 13870617"/>
              <a:gd name="connsiteY7-548" fmla="*/ 7149504 h 7644831"/>
              <a:gd name="connsiteX0-549" fmla="*/ 329595 w 14102363"/>
              <a:gd name="connsiteY0-550" fmla="*/ 7346045 h 7841372"/>
              <a:gd name="connsiteX1-551" fmla="*/ 280156 w 14102363"/>
              <a:gd name="connsiteY1-552" fmla="*/ 4348392 h 7841372"/>
              <a:gd name="connsiteX2-553" fmla="*/ 1205895 w 14102363"/>
              <a:gd name="connsiteY2-554" fmla="*/ 368302 h 7841372"/>
              <a:gd name="connsiteX3-555" fmla="*/ 12929808 w 14102363"/>
              <a:gd name="connsiteY3-556" fmla="*/ 810987 h 7841372"/>
              <a:gd name="connsiteX4-557" fmla="*/ 13454138 w 14102363"/>
              <a:gd name="connsiteY4-558" fmla="*/ 5976259 h 7841372"/>
              <a:gd name="connsiteX5-559" fmla="*/ 10857895 w 14102363"/>
              <a:gd name="connsiteY5-560" fmla="*/ 7630888 h 7841372"/>
              <a:gd name="connsiteX6-561" fmla="*/ 2178352 w 14102363"/>
              <a:gd name="connsiteY6-562" fmla="*/ 7747002 h 7841372"/>
              <a:gd name="connsiteX7-563" fmla="*/ 329595 w 14102363"/>
              <a:gd name="connsiteY7-564" fmla="*/ 7346045 h 7841372"/>
              <a:gd name="connsiteX0-565" fmla="*/ 597304 w 14370072"/>
              <a:gd name="connsiteY0-566" fmla="*/ 7347857 h 7843184"/>
              <a:gd name="connsiteX1-567" fmla="*/ 77965 w 14370072"/>
              <a:gd name="connsiteY1-568" fmla="*/ 4375604 h 7843184"/>
              <a:gd name="connsiteX2-569" fmla="*/ 1473604 w 14370072"/>
              <a:gd name="connsiteY2-570" fmla="*/ 370114 h 7843184"/>
              <a:gd name="connsiteX3-571" fmla="*/ 13197517 w 14370072"/>
              <a:gd name="connsiteY3-572" fmla="*/ 812799 h 7843184"/>
              <a:gd name="connsiteX4-573" fmla="*/ 13721847 w 14370072"/>
              <a:gd name="connsiteY4-574" fmla="*/ 5978071 h 7843184"/>
              <a:gd name="connsiteX5-575" fmla="*/ 11125604 w 14370072"/>
              <a:gd name="connsiteY5-576" fmla="*/ 7632700 h 7843184"/>
              <a:gd name="connsiteX6-577" fmla="*/ 2446061 w 14370072"/>
              <a:gd name="connsiteY6-578" fmla="*/ 7748814 h 7843184"/>
              <a:gd name="connsiteX7-579" fmla="*/ 597304 w 14370072"/>
              <a:gd name="connsiteY7-580" fmla="*/ 7347857 h 7843184"/>
              <a:gd name="connsiteX0-581" fmla="*/ 672193 w 14444961"/>
              <a:gd name="connsiteY0-582" fmla="*/ 7347857 h 7843184"/>
              <a:gd name="connsiteX1-583" fmla="*/ 152854 w 14444961"/>
              <a:gd name="connsiteY1-584" fmla="*/ 4375604 h 7843184"/>
              <a:gd name="connsiteX2-585" fmla="*/ 1548493 w 14444961"/>
              <a:gd name="connsiteY2-586" fmla="*/ 370114 h 7843184"/>
              <a:gd name="connsiteX3-587" fmla="*/ 13272406 w 14444961"/>
              <a:gd name="connsiteY3-588" fmla="*/ 812799 h 7843184"/>
              <a:gd name="connsiteX4-589" fmla="*/ 13796736 w 14444961"/>
              <a:gd name="connsiteY4-590" fmla="*/ 5978071 h 7843184"/>
              <a:gd name="connsiteX5-591" fmla="*/ 11200493 w 14444961"/>
              <a:gd name="connsiteY5-592" fmla="*/ 7632700 h 7843184"/>
              <a:gd name="connsiteX6-593" fmla="*/ 2520950 w 14444961"/>
              <a:gd name="connsiteY6-594" fmla="*/ 7748814 h 7843184"/>
              <a:gd name="connsiteX7-595" fmla="*/ 672193 w 14444961"/>
              <a:gd name="connsiteY7-596" fmla="*/ 7347857 h 7843184"/>
              <a:gd name="connsiteX0-597" fmla="*/ 672193 w 13915509"/>
              <a:gd name="connsiteY0-598" fmla="*/ 7451285 h 7946612"/>
              <a:gd name="connsiteX1-599" fmla="*/ 152854 w 13915509"/>
              <a:gd name="connsiteY1-600" fmla="*/ 4479032 h 7946612"/>
              <a:gd name="connsiteX2-601" fmla="*/ 1548493 w 13915509"/>
              <a:gd name="connsiteY2-602" fmla="*/ 473542 h 7946612"/>
              <a:gd name="connsiteX3-603" fmla="*/ 13272406 w 13915509"/>
              <a:gd name="connsiteY3-604" fmla="*/ 916227 h 7946612"/>
              <a:gd name="connsiteX4-605" fmla="*/ 13796736 w 13915509"/>
              <a:gd name="connsiteY4-606" fmla="*/ 6081499 h 7946612"/>
              <a:gd name="connsiteX5-607" fmla="*/ 11200493 w 13915509"/>
              <a:gd name="connsiteY5-608" fmla="*/ 7736128 h 7946612"/>
              <a:gd name="connsiteX6-609" fmla="*/ 2520950 w 13915509"/>
              <a:gd name="connsiteY6-610" fmla="*/ 7852242 h 7946612"/>
              <a:gd name="connsiteX7-611" fmla="*/ 672193 w 13915509"/>
              <a:gd name="connsiteY7-612" fmla="*/ 7451285 h 7946612"/>
              <a:gd name="connsiteX0-613" fmla="*/ 672193 w 14420992"/>
              <a:gd name="connsiteY0-614" fmla="*/ 7364539 h 7859866"/>
              <a:gd name="connsiteX1-615" fmla="*/ 152854 w 14420992"/>
              <a:gd name="connsiteY1-616" fmla="*/ 4392286 h 7859866"/>
              <a:gd name="connsiteX2-617" fmla="*/ 1548493 w 14420992"/>
              <a:gd name="connsiteY2-618" fmla="*/ 386796 h 7859866"/>
              <a:gd name="connsiteX3-619" fmla="*/ 13272406 w 14420992"/>
              <a:gd name="connsiteY3-620" fmla="*/ 829481 h 7859866"/>
              <a:gd name="connsiteX4-621" fmla="*/ 13745936 w 14420992"/>
              <a:gd name="connsiteY4-622" fmla="*/ 6324953 h 7859866"/>
              <a:gd name="connsiteX5-623" fmla="*/ 11200493 w 14420992"/>
              <a:gd name="connsiteY5-624" fmla="*/ 7649382 h 7859866"/>
              <a:gd name="connsiteX6-625" fmla="*/ 2520950 w 14420992"/>
              <a:gd name="connsiteY6-626" fmla="*/ 7765496 h 7859866"/>
              <a:gd name="connsiteX7-627" fmla="*/ 672193 w 14420992"/>
              <a:gd name="connsiteY7-628" fmla="*/ 7364539 h 7859866"/>
              <a:gd name="connsiteX0-629" fmla="*/ 672193 w 14272750"/>
              <a:gd name="connsiteY0-630" fmla="*/ 7364539 h 7859866"/>
              <a:gd name="connsiteX1-631" fmla="*/ 152854 w 14272750"/>
              <a:gd name="connsiteY1-632" fmla="*/ 4392286 h 7859866"/>
              <a:gd name="connsiteX2-633" fmla="*/ 1548493 w 14272750"/>
              <a:gd name="connsiteY2-634" fmla="*/ 386796 h 7859866"/>
              <a:gd name="connsiteX3-635" fmla="*/ 13272406 w 14272750"/>
              <a:gd name="connsiteY3-636" fmla="*/ 829481 h 7859866"/>
              <a:gd name="connsiteX4-637" fmla="*/ 13745936 w 14272750"/>
              <a:gd name="connsiteY4-638" fmla="*/ 6324953 h 7859866"/>
              <a:gd name="connsiteX5-639" fmla="*/ 11200493 w 14272750"/>
              <a:gd name="connsiteY5-640" fmla="*/ 7649382 h 7859866"/>
              <a:gd name="connsiteX6-641" fmla="*/ 2520950 w 14272750"/>
              <a:gd name="connsiteY6-642" fmla="*/ 7765496 h 7859866"/>
              <a:gd name="connsiteX7-643" fmla="*/ 672193 w 14272750"/>
              <a:gd name="connsiteY7-644" fmla="*/ 7364539 h 7859866"/>
              <a:gd name="connsiteX0-645" fmla="*/ 672193 w 14377692"/>
              <a:gd name="connsiteY0-646" fmla="*/ 7364539 h 7859866"/>
              <a:gd name="connsiteX1-647" fmla="*/ 152854 w 14377692"/>
              <a:gd name="connsiteY1-648" fmla="*/ 4392286 h 7859866"/>
              <a:gd name="connsiteX2-649" fmla="*/ 1548493 w 14377692"/>
              <a:gd name="connsiteY2-650" fmla="*/ 386796 h 7859866"/>
              <a:gd name="connsiteX3-651" fmla="*/ 13272406 w 14377692"/>
              <a:gd name="connsiteY3-652" fmla="*/ 829481 h 7859866"/>
              <a:gd name="connsiteX4-653" fmla="*/ 13745936 w 14377692"/>
              <a:gd name="connsiteY4-654" fmla="*/ 6324953 h 7859866"/>
              <a:gd name="connsiteX5-655" fmla="*/ 11200493 w 14377692"/>
              <a:gd name="connsiteY5-656" fmla="*/ 7649382 h 7859866"/>
              <a:gd name="connsiteX6-657" fmla="*/ 2520950 w 14377692"/>
              <a:gd name="connsiteY6-658" fmla="*/ 7765496 h 7859866"/>
              <a:gd name="connsiteX7-659" fmla="*/ 672193 w 14377692"/>
              <a:gd name="connsiteY7-660" fmla="*/ 7364539 h 7859866"/>
              <a:gd name="connsiteX0-661" fmla="*/ 672193 w 14504631"/>
              <a:gd name="connsiteY0-662" fmla="*/ 7400958 h 7896285"/>
              <a:gd name="connsiteX1-663" fmla="*/ 152854 w 14504631"/>
              <a:gd name="connsiteY1-664" fmla="*/ 4428705 h 7896285"/>
              <a:gd name="connsiteX2-665" fmla="*/ 1548493 w 14504631"/>
              <a:gd name="connsiteY2-666" fmla="*/ 423215 h 7896285"/>
              <a:gd name="connsiteX3-667" fmla="*/ 13272406 w 14504631"/>
              <a:gd name="connsiteY3-668" fmla="*/ 865900 h 7896285"/>
              <a:gd name="connsiteX4-669" fmla="*/ 14012636 w 14504631"/>
              <a:gd name="connsiteY4-670" fmla="*/ 7047172 h 7896285"/>
              <a:gd name="connsiteX5-671" fmla="*/ 11200493 w 14504631"/>
              <a:gd name="connsiteY5-672" fmla="*/ 7685801 h 7896285"/>
              <a:gd name="connsiteX6-673" fmla="*/ 2520950 w 14504631"/>
              <a:gd name="connsiteY6-674" fmla="*/ 7801915 h 7896285"/>
              <a:gd name="connsiteX7-675" fmla="*/ 672193 w 14504631"/>
              <a:gd name="connsiteY7-676" fmla="*/ 7400958 h 7896285"/>
              <a:gd name="connsiteX0-677" fmla="*/ 519965 w 14350162"/>
              <a:gd name="connsiteY0-678" fmla="*/ 7293654 h 7788981"/>
              <a:gd name="connsiteX1-679" fmla="*/ 626 w 14350162"/>
              <a:gd name="connsiteY1-680" fmla="*/ 4321401 h 7788981"/>
              <a:gd name="connsiteX2-681" fmla="*/ 1396265 w 14350162"/>
              <a:gd name="connsiteY2-682" fmla="*/ 315911 h 7788981"/>
              <a:gd name="connsiteX3-683" fmla="*/ 1429691 w 14350162"/>
              <a:gd name="connsiteY3-684" fmla="*/ 310023 h 7788981"/>
              <a:gd name="connsiteX4-685" fmla="*/ 13120178 w 14350162"/>
              <a:gd name="connsiteY4-686" fmla="*/ 758596 h 7788981"/>
              <a:gd name="connsiteX5-687" fmla="*/ 13860408 w 14350162"/>
              <a:gd name="connsiteY5-688" fmla="*/ 6939868 h 7788981"/>
              <a:gd name="connsiteX6-689" fmla="*/ 11048265 w 14350162"/>
              <a:gd name="connsiteY6-690" fmla="*/ 7578497 h 7788981"/>
              <a:gd name="connsiteX7-691" fmla="*/ 2368722 w 14350162"/>
              <a:gd name="connsiteY7-692" fmla="*/ 7694611 h 7788981"/>
              <a:gd name="connsiteX8-693" fmla="*/ 519965 w 14350162"/>
              <a:gd name="connsiteY8-694" fmla="*/ 7293654 h 7788981"/>
              <a:gd name="connsiteX0-695" fmla="*/ 520287 w 14188000"/>
              <a:gd name="connsiteY0-696" fmla="*/ 7628137 h 8123464"/>
              <a:gd name="connsiteX1-697" fmla="*/ 948 w 14188000"/>
              <a:gd name="connsiteY1-698" fmla="*/ 4655884 h 8123464"/>
              <a:gd name="connsiteX2-699" fmla="*/ 1396587 w 14188000"/>
              <a:gd name="connsiteY2-700" fmla="*/ 650394 h 8123464"/>
              <a:gd name="connsiteX3-701" fmla="*/ 3937102 w 14188000"/>
              <a:gd name="connsiteY3-702" fmla="*/ 47580 h 8123464"/>
              <a:gd name="connsiteX4-703" fmla="*/ 13120500 w 14188000"/>
              <a:gd name="connsiteY4-704" fmla="*/ 1093079 h 8123464"/>
              <a:gd name="connsiteX5-705" fmla="*/ 13860730 w 14188000"/>
              <a:gd name="connsiteY5-706" fmla="*/ 7274351 h 8123464"/>
              <a:gd name="connsiteX6-707" fmla="*/ 11048587 w 14188000"/>
              <a:gd name="connsiteY6-708" fmla="*/ 7912980 h 8123464"/>
              <a:gd name="connsiteX7-709" fmla="*/ 2369044 w 14188000"/>
              <a:gd name="connsiteY7-710" fmla="*/ 8029094 h 8123464"/>
              <a:gd name="connsiteX8-711" fmla="*/ 520287 w 14188000"/>
              <a:gd name="connsiteY8-712" fmla="*/ 7628137 h 8123464"/>
              <a:gd name="connsiteX0-713" fmla="*/ 696931 w 14364645"/>
              <a:gd name="connsiteY0-714" fmla="*/ 7651222 h 8146549"/>
              <a:gd name="connsiteX1-715" fmla="*/ 177592 w 14364645"/>
              <a:gd name="connsiteY1-716" fmla="*/ 4678969 h 8146549"/>
              <a:gd name="connsiteX2-717" fmla="*/ 367441 w 14364645"/>
              <a:gd name="connsiteY2-718" fmla="*/ 589908 h 8146549"/>
              <a:gd name="connsiteX3-719" fmla="*/ 4113746 w 14364645"/>
              <a:gd name="connsiteY3-720" fmla="*/ 70665 h 8146549"/>
              <a:gd name="connsiteX4-721" fmla="*/ 13297144 w 14364645"/>
              <a:gd name="connsiteY4-722" fmla="*/ 1116164 h 8146549"/>
              <a:gd name="connsiteX5-723" fmla="*/ 14037374 w 14364645"/>
              <a:gd name="connsiteY5-724" fmla="*/ 7297436 h 8146549"/>
              <a:gd name="connsiteX6-725" fmla="*/ 11225231 w 14364645"/>
              <a:gd name="connsiteY6-726" fmla="*/ 7936065 h 8146549"/>
              <a:gd name="connsiteX7-727" fmla="*/ 2545688 w 14364645"/>
              <a:gd name="connsiteY7-728" fmla="*/ 8052179 h 8146549"/>
              <a:gd name="connsiteX8-729" fmla="*/ 696931 w 14364645"/>
              <a:gd name="connsiteY8-730" fmla="*/ 7651222 h 8146549"/>
              <a:gd name="connsiteX0-731" fmla="*/ 786676 w 14378724"/>
              <a:gd name="connsiteY0-732" fmla="*/ 7705140 h 8200467"/>
              <a:gd name="connsiteX1-733" fmla="*/ 267337 w 14378724"/>
              <a:gd name="connsiteY1-734" fmla="*/ 4732887 h 8200467"/>
              <a:gd name="connsiteX2-735" fmla="*/ 457186 w 14378724"/>
              <a:gd name="connsiteY2-736" fmla="*/ 643826 h 8200467"/>
              <a:gd name="connsiteX3-737" fmla="*/ 5468975 w 14378724"/>
              <a:gd name="connsiteY3-738" fmla="*/ 52951 h 8200467"/>
              <a:gd name="connsiteX4-739" fmla="*/ 13386889 w 14378724"/>
              <a:gd name="connsiteY4-740" fmla="*/ 1170082 h 8200467"/>
              <a:gd name="connsiteX5-741" fmla="*/ 14127119 w 14378724"/>
              <a:gd name="connsiteY5-742" fmla="*/ 7351354 h 8200467"/>
              <a:gd name="connsiteX6-743" fmla="*/ 11314976 w 14378724"/>
              <a:gd name="connsiteY6-744" fmla="*/ 7989983 h 8200467"/>
              <a:gd name="connsiteX7-745" fmla="*/ 2635433 w 14378724"/>
              <a:gd name="connsiteY7-746" fmla="*/ 8106097 h 8200467"/>
              <a:gd name="connsiteX8-747" fmla="*/ 786676 w 14378724"/>
              <a:gd name="connsiteY8-748" fmla="*/ 7705140 h 8200467"/>
              <a:gd name="connsiteX0-749" fmla="*/ 786676 w 14201192"/>
              <a:gd name="connsiteY0-750" fmla="*/ 7705140 h 8200467"/>
              <a:gd name="connsiteX1-751" fmla="*/ 267337 w 14201192"/>
              <a:gd name="connsiteY1-752" fmla="*/ 4732887 h 8200467"/>
              <a:gd name="connsiteX2-753" fmla="*/ 457186 w 14201192"/>
              <a:gd name="connsiteY2-754" fmla="*/ 643826 h 8200467"/>
              <a:gd name="connsiteX3-755" fmla="*/ 5468975 w 14201192"/>
              <a:gd name="connsiteY3-756" fmla="*/ 52951 h 8200467"/>
              <a:gd name="connsiteX4-757" fmla="*/ 13386889 w 14201192"/>
              <a:gd name="connsiteY4-758" fmla="*/ 1170082 h 8200467"/>
              <a:gd name="connsiteX5-759" fmla="*/ 13384208 w 14201192"/>
              <a:gd name="connsiteY5-760" fmla="*/ 1175171 h 8200467"/>
              <a:gd name="connsiteX6-761" fmla="*/ 14127119 w 14201192"/>
              <a:gd name="connsiteY6-762" fmla="*/ 7351354 h 8200467"/>
              <a:gd name="connsiteX7-763" fmla="*/ 11314976 w 14201192"/>
              <a:gd name="connsiteY7-764" fmla="*/ 7989983 h 8200467"/>
              <a:gd name="connsiteX8-765" fmla="*/ 2635433 w 14201192"/>
              <a:gd name="connsiteY8-766" fmla="*/ 8106097 h 8200467"/>
              <a:gd name="connsiteX9" fmla="*/ 786676 w 14201192"/>
              <a:gd name="connsiteY9" fmla="*/ 7705140 h 8200467"/>
              <a:gd name="connsiteX0-767" fmla="*/ 786676 w 15687342"/>
              <a:gd name="connsiteY0-768" fmla="*/ 7705140 h 8200467"/>
              <a:gd name="connsiteX1-769" fmla="*/ 267337 w 15687342"/>
              <a:gd name="connsiteY1-770" fmla="*/ 4732887 h 8200467"/>
              <a:gd name="connsiteX2-771" fmla="*/ 457186 w 15687342"/>
              <a:gd name="connsiteY2-772" fmla="*/ 643826 h 8200467"/>
              <a:gd name="connsiteX3-773" fmla="*/ 5468975 w 15687342"/>
              <a:gd name="connsiteY3-774" fmla="*/ 52951 h 8200467"/>
              <a:gd name="connsiteX4-775" fmla="*/ 13386889 w 15687342"/>
              <a:gd name="connsiteY4-776" fmla="*/ 1170082 h 8200467"/>
              <a:gd name="connsiteX5-777" fmla="*/ 15676404 w 15687342"/>
              <a:gd name="connsiteY5-778" fmla="*/ 2560039 h 8200467"/>
              <a:gd name="connsiteX6-779" fmla="*/ 14127119 w 15687342"/>
              <a:gd name="connsiteY6-780" fmla="*/ 7351354 h 8200467"/>
              <a:gd name="connsiteX7-781" fmla="*/ 11314976 w 15687342"/>
              <a:gd name="connsiteY7-782" fmla="*/ 7989983 h 8200467"/>
              <a:gd name="connsiteX8-783" fmla="*/ 2635433 w 15687342"/>
              <a:gd name="connsiteY8-784" fmla="*/ 8106097 h 8200467"/>
              <a:gd name="connsiteX9-785" fmla="*/ 786676 w 15687342"/>
              <a:gd name="connsiteY9-786" fmla="*/ 7705140 h 8200467"/>
              <a:gd name="connsiteX0-787" fmla="*/ 786676 w 15687342"/>
              <a:gd name="connsiteY0-788" fmla="*/ 7714185 h 8209512"/>
              <a:gd name="connsiteX1-789" fmla="*/ 267337 w 15687342"/>
              <a:gd name="connsiteY1-790" fmla="*/ 4741932 h 8209512"/>
              <a:gd name="connsiteX2-791" fmla="*/ 457186 w 15687342"/>
              <a:gd name="connsiteY2-792" fmla="*/ 652871 h 8209512"/>
              <a:gd name="connsiteX3-793" fmla="*/ 5468975 w 15687342"/>
              <a:gd name="connsiteY3-794" fmla="*/ 61996 h 8209512"/>
              <a:gd name="connsiteX4-795" fmla="*/ 11572234 w 15687342"/>
              <a:gd name="connsiteY4-796" fmla="*/ 212108 h 8209512"/>
              <a:gd name="connsiteX5-797" fmla="*/ 15676404 w 15687342"/>
              <a:gd name="connsiteY5-798" fmla="*/ 2569084 h 8209512"/>
              <a:gd name="connsiteX6-799" fmla="*/ 14127119 w 15687342"/>
              <a:gd name="connsiteY6-800" fmla="*/ 7360399 h 8209512"/>
              <a:gd name="connsiteX7-801" fmla="*/ 11314976 w 15687342"/>
              <a:gd name="connsiteY7-802" fmla="*/ 7999028 h 8209512"/>
              <a:gd name="connsiteX8-803" fmla="*/ 2635433 w 15687342"/>
              <a:gd name="connsiteY8-804" fmla="*/ 8115142 h 8209512"/>
              <a:gd name="connsiteX9-805" fmla="*/ 786676 w 15687342"/>
              <a:gd name="connsiteY9-806" fmla="*/ 7714185 h 8209512"/>
              <a:gd name="connsiteX0-807" fmla="*/ 786676 w 14497986"/>
              <a:gd name="connsiteY0-808" fmla="*/ 7705142 h 8200469"/>
              <a:gd name="connsiteX1-809" fmla="*/ 267337 w 14497986"/>
              <a:gd name="connsiteY1-810" fmla="*/ 4732889 h 8200469"/>
              <a:gd name="connsiteX2-811" fmla="*/ 457186 w 14497986"/>
              <a:gd name="connsiteY2-812" fmla="*/ 643828 h 8200469"/>
              <a:gd name="connsiteX3-813" fmla="*/ 5468975 w 14497986"/>
              <a:gd name="connsiteY3-814" fmla="*/ 52953 h 8200469"/>
              <a:gd name="connsiteX4-815" fmla="*/ 11572234 w 14497986"/>
              <a:gd name="connsiteY4-816" fmla="*/ 203065 h 8200469"/>
              <a:gd name="connsiteX5-817" fmla="*/ 14387044 w 14497986"/>
              <a:gd name="connsiteY5-818" fmla="*/ 1831792 h 8200469"/>
              <a:gd name="connsiteX6-819" fmla="*/ 14127119 w 14497986"/>
              <a:gd name="connsiteY6-820" fmla="*/ 7351356 h 8200469"/>
              <a:gd name="connsiteX7-821" fmla="*/ 11314976 w 14497986"/>
              <a:gd name="connsiteY7-822" fmla="*/ 7989985 h 8200469"/>
              <a:gd name="connsiteX8-823" fmla="*/ 2635433 w 14497986"/>
              <a:gd name="connsiteY8-824" fmla="*/ 8106099 h 8200469"/>
              <a:gd name="connsiteX9-825" fmla="*/ 786676 w 14497986"/>
              <a:gd name="connsiteY9-826" fmla="*/ 7705142 h 8200469"/>
              <a:gd name="connsiteX0-827" fmla="*/ 786676 w 14497987"/>
              <a:gd name="connsiteY0-828" fmla="*/ 7831646 h 8326973"/>
              <a:gd name="connsiteX1-829" fmla="*/ 267337 w 14497987"/>
              <a:gd name="connsiteY1-830" fmla="*/ 4859393 h 8326973"/>
              <a:gd name="connsiteX2-831" fmla="*/ 457186 w 14497987"/>
              <a:gd name="connsiteY2-832" fmla="*/ 770332 h 8326973"/>
              <a:gd name="connsiteX3-833" fmla="*/ 5468975 w 14497987"/>
              <a:gd name="connsiteY3-834" fmla="*/ 179457 h 8326973"/>
              <a:gd name="connsiteX4-835" fmla="*/ 13100364 w 14497987"/>
              <a:gd name="connsiteY4-836" fmla="*/ 102736 h 8326973"/>
              <a:gd name="connsiteX5-837" fmla="*/ 14387044 w 14497987"/>
              <a:gd name="connsiteY5-838" fmla="*/ 1958296 h 8326973"/>
              <a:gd name="connsiteX6-839" fmla="*/ 14127119 w 14497987"/>
              <a:gd name="connsiteY6-840" fmla="*/ 7477860 h 8326973"/>
              <a:gd name="connsiteX7-841" fmla="*/ 11314976 w 14497987"/>
              <a:gd name="connsiteY7-842" fmla="*/ 8116489 h 8326973"/>
              <a:gd name="connsiteX8-843" fmla="*/ 2635433 w 14497987"/>
              <a:gd name="connsiteY8-844" fmla="*/ 8232603 h 8326973"/>
              <a:gd name="connsiteX9-845" fmla="*/ 786676 w 14497987"/>
              <a:gd name="connsiteY9-846" fmla="*/ 7831646 h 8326973"/>
              <a:gd name="connsiteX0-847" fmla="*/ 792677 w 14503988"/>
              <a:gd name="connsiteY0-848" fmla="*/ 8002327 h 8497654"/>
              <a:gd name="connsiteX1-849" fmla="*/ 273338 w 14503988"/>
              <a:gd name="connsiteY1-850" fmla="*/ 5030074 h 8497654"/>
              <a:gd name="connsiteX2-851" fmla="*/ 463187 w 14503988"/>
              <a:gd name="connsiteY2-852" fmla="*/ 941013 h 8497654"/>
              <a:gd name="connsiteX3-853" fmla="*/ 5558546 w 14503988"/>
              <a:gd name="connsiteY3-854" fmla="*/ 15860 h 8497654"/>
              <a:gd name="connsiteX4-855" fmla="*/ 13106365 w 14503988"/>
              <a:gd name="connsiteY4-856" fmla="*/ 273417 h 8497654"/>
              <a:gd name="connsiteX5-857" fmla="*/ 14393045 w 14503988"/>
              <a:gd name="connsiteY5-858" fmla="*/ 2128977 h 8497654"/>
              <a:gd name="connsiteX6-859" fmla="*/ 14133120 w 14503988"/>
              <a:gd name="connsiteY6-860" fmla="*/ 7648541 h 8497654"/>
              <a:gd name="connsiteX7-861" fmla="*/ 11320977 w 14503988"/>
              <a:gd name="connsiteY7-862" fmla="*/ 8287170 h 8497654"/>
              <a:gd name="connsiteX8-863" fmla="*/ 2641434 w 14503988"/>
              <a:gd name="connsiteY8-864" fmla="*/ 8403284 h 8497654"/>
              <a:gd name="connsiteX9-865" fmla="*/ 792677 w 14503988"/>
              <a:gd name="connsiteY9-866" fmla="*/ 8002327 h 8497654"/>
              <a:gd name="connsiteX0-867" fmla="*/ 792677 w 14503988"/>
              <a:gd name="connsiteY0-868" fmla="*/ 8018274 h 8513601"/>
              <a:gd name="connsiteX1-869" fmla="*/ 273338 w 14503988"/>
              <a:gd name="connsiteY1-870" fmla="*/ 5046021 h 8513601"/>
              <a:gd name="connsiteX2-871" fmla="*/ 463187 w 14503988"/>
              <a:gd name="connsiteY2-872" fmla="*/ 956960 h 8513601"/>
              <a:gd name="connsiteX3-873" fmla="*/ 5558546 w 14503988"/>
              <a:gd name="connsiteY3-874" fmla="*/ 31807 h 8513601"/>
              <a:gd name="connsiteX4-875" fmla="*/ 13106365 w 14503988"/>
              <a:gd name="connsiteY4-876" fmla="*/ 289364 h 8513601"/>
              <a:gd name="connsiteX5-877" fmla="*/ 14393045 w 14503988"/>
              <a:gd name="connsiteY5-878" fmla="*/ 2144924 h 8513601"/>
              <a:gd name="connsiteX6-879" fmla="*/ 14133120 w 14503988"/>
              <a:gd name="connsiteY6-880" fmla="*/ 7664488 h 8513601"/>
              <a:gd name="connsiteX7-881" fmla="*/ 11320977 w 14503988"/>
              <a:gd name="connsiteY7-882" fmla="*/ 8303117 h 8513601"/>
              <a:gd name="connsiteX8-883" fmla="*/ 2641434 w 14503988"/>
              <a:gd name="connsiteY8-884" fmla="*/ 8419231 h 8513601"/>
              <a:gd name="connsiteX9-885" fmla="*/ 792677 w 14503988"/>
              <a:gd name="connsiteY9-886" fmla="*/ 8018274 h 8513601"/>
              <a:gd name="connsiteX0-887" fmla="*/ 728462 w 14439773"/>
              <a:gd name="connsiteY0-888" fmla="*/ 8205125 h 8700452"/>
              <a:gd name="connsiteX1-889" fmla="*/ 209123 w 14439773"/>
              <a:gd name="connsiteY1-890" fmla="*/ 5232872 h 8700452"/>
              <a:gd name="connsiteX2-891" fmla="*/ 494481 w 14439773"/>
              <a:gd name="connsiteY2-892" fmla="*/ 475254 h 8700452"/>
              <a:gd name="connsiteX3-893" fmla="*/ 5494331 w 14439773"/>
              <a:gd name="connsiteY3-894" fmla="*/ 218658 h 8700452"/>
              <a:gd name="connsiteX4-895" fmla="*/ 13042150 w 14439773"/>
              <a:gd name="connsiteY4-896" fmla="*/ 476215 h 8700452"/>
              <a:gd name="connsiteX5-897" fmla="*/ 14328830 w 14439773"/>
              <a:gd name="connsiteY5-898" fmla="*/ 2331775 h 8700452"/>
              <a:gd name="connsiteX6-899" fmla="*/ 14068905 w 14439773"/>
              <a:gd name="connsiteY6-900" fmla="*/ 7851339 h 8700452"/>
              <a:gd name="connsiteX7-901" fmla="*/ 11256762 w 14439773"/>
              <a:gd name="connsiteY7-902" fmla="*/ 8489968 h 8700452"/>
              <a:gd name="connsiteX8-903" fmla="*/ 2577219 w 14439773"/>
              <a:gd name="connsiteY8-904" fmla="*/ 8606082 h 8700452"/>
              <a:gd name="connsiteX9-905" fmla="*/ 728462 w 14439773"/>
              <a:gd name="connsiteY9-906" fmla="*/ 8205125 h 8700452"/>
              <a:gd name="connsiteX0-907" fmla="*/ 735100 w 14446411"/>
              <a:gd name="connsiteY0-908" fmla="*/ 8454264 h 8949591"/>
              <a:gd name="connsiteX1-909" fmla="*/ 215761 w 14446411"/>
              <a:gd name="connsiteY1-910" fmla="*/ 5482011 h 8949591"/>
              <a:gd name="connsiteX2-911" fmla="*/ 501119 w 14446411"/>
              <a:gd name="connsiteY2-912" fmla="*/ 724393 h 8949591"/>
              <a:gd name="connsiteX3-913" fmla="*/ 5596477 w 14446411"/>
              <a:gd name="connsiteY3-914" fmla="*/ 61887 h 8949591"/>
              <a:gd name="connsiteX4-915" fmla="*/ 13048788 w 14446411"/>
              <a:gd name="connsiteY4-916" fmla="*/ 725354 h 8949591"/>
              <a:gd name="connsiteX5-917" fmla="*/ 14335468 w 14446411"/>
              <a:gd name="connsiteY5-918" fmla="*/ 2580914 h 8949591"/>
              <a:gd name="connsiteX6-919" fmla="*/ 14075543 w 14446411"/>
              <a:gd name="connsiteY6-920" fmla="*/ 8100478 h 8949591"/>
              <a:gd name="connsiteX7-921" fmla="*/ 11263400 w 14446411"/>
              <a:gd name="connsiteY7-922" fmla="*/ 8739107 h 8949591"/>
              <a:gd name="connsiteX8-923" fmla="*/ 2583857 w 14446411"/>
              <a:gd name="connsiteY8-924" fmla="*/ 8855221 h 8949591"/>
              <a:gd name="connsiteX9-925" fmla="*/ 735100 w 14446411"/>
              <a:gd name="connsiteY9-926" fmla="*/ 8454264 h 8949591"/>
              <a:gd name="connsiteX0-927" fmla="*/ 735100 w 14446411"/>
              <a:gd name="connsiteY0-928" fmla="*/ 8528425 h 9023752"/>
              <a:gd name="connsiteX1-929" fmla="*/ 215761 w 14446411"/>
              <a:gd name="connsiteY1-930" fmla="*/ 5556172 h 9023752"/>
              <a:gd name="connsiteX2-931" fmla="*/ 501119 w 14446411"/>
              <a:gd name="connsiteY2-932" fmla="*/ 798554 h 9023752"/>
              <a:gd name="connsiteX3-933" fmla="*/ 5596477 w 14446411"/>
              <a:gd name="connsiteY3-934" fmla="*/ 136048 h 9023752"/>
              <a:gd name="connsiteX4-935" fmla="*/ 13263682 w 14446411"/>
              <a:gd name="connsiteY4-936" fmla="*/ 226465 h 9023752"/>
              <a:gd name="connsiteX5-937" fmla="*/ 14335468 w 14446411"/>
              <a:gd name="connsiteY5-938" fmla="*/ 2655075 h 9023752"/>
              <a:gd name="connsiteX6-939" fmla="*/ 14075543 w 14446411"/>
              <a:gd name="connsiteY6-940" fmla="*/ 8174639 h 9023752"/>
              <a:gd name="connsiteX7-941" fmla="*/ 11263400 w 14446411"/>
              <a:gd name="connsiteY7-942" fmla="*/ 8813268 h 9023752"/>
              <a:gd name="connsiteX8-943" fmla="*/ 2583857 w 14446411"/>
              <a:gd name="connsiteY8-944" fmla="*/ 8929382 h 9023752"/>
              <a:gd name="connsiteX9-945" fmla="*/ 735100 w 14446411"/>
              <a:gd name="connsiteY9-946" fmla="*/ 8528425 h 9023752"/>
              <a:gd name="connsiteX0-947" fmla="*/ 194692 w 14419954"/>
              <a:gd name="connsiteY0-948" fmla="*/ 8755874 h 9057365"/>
              <a:gd name="connsiteX1-949" fmla="*/ 189304 w 14419954"/>
              <a:gd name="connsiteY1-950" fmla="*/ 5556172 h 9057365"/>
              <a:gd name="connsiteX2-951" fmla="*/ 474662 w 14419954"/>
              <a:gd name="connsiteY2-952" fmla="*/ 798554 h 9057365"/>
              <a:gd name="connsiteX3-953" fmla="*/ 5570020 w 14419954"/>
              <a:gd name="connsiteY3-954" fmla="*/ 136048 h 9057365"/>
              <a:gd name="connsiteX4-955" fmla="*/ 13237225 w 14419954"/>
              <a:gd name="connsiteY4-956" fmla="*/ 226465 h 9057365"/>
              <a:gd name="connsiteX5-957" fmla="*/ 14309011 w 14419954"/>
              <a:gd name="connsiteY5-958" fmla="*/ 2655075 h 9057365"/>
              <a:gd name="connsiteX6-959" fmla="*/ 14049086 w 14419954"/>
              <a:gd name="connsiteY6-960" fmla="*/ 8174639 h 9057365"/>
              <a:gd name="connsiteX7-961" fmla="*/ 11236943 w 14419954"/>
              <a:gd name="connsiteY7-962" fmla="*/ 8813268 h 9057365"/>
              <a:gd name="connsiteX8-963" fmla="*/ 2557400 w 14419954"/>
              <a:gd name="connsiteY8-964" fmla="*/ 8929382 h 9057365"/>
              <a:gd name="connsiteX9-965" fmla="*/ 194692 w 14419954"/>
              <a:gd name="connsiteY9-966" fmla="*/ 8755874 h 9057365"/>
              <a:gd name="connsiteX0-967" fmla="*/ 299790 w 14525052"/>
              <a:gd name="connsiteY0-968" fmla="*/ 8755874 h 9071647"/>
              <a:gd name="connsiteX1-969" fmla="*/ 84148 w 14525052"/>
              <a:gd name="connsiteY1-970" fmla="*/ 5355483 h 9071647"/>
              <a:gd name="connsiteX2-971" fmla="*/ 579760 w 14525052"/>
              <a:gd name="connsiteY2-972" fmla="*/ 798554 h 9071647"/>
              <a:gd name="connsiteX3-973" fmla="*/ 5675118 w 14525052"/>
              <a:gd name="connsiteY3-974" fmla="*/ 136048 h 9071647"/>
              <a:gd name="connsiteX4-975" fmla="*/ 13342323 w 14525052"/>
              <a:gd name="connsiteY4-976" fmla="*/ 226465 h 9071647"/>
              <a:gd name="connsiteX5-977" fmla="*/ 14414109 w 14525052"/>
              <a:gd name="connsiteY5-978" fmla="*/ 2655075 h 9071647"/>
              <a:gd name="connsiteX6-979" fmla="*/ 14154184 w 14525052"/>
              <a:gd name="connsiteY6-980" fmla="*/ 8174639 h 9071647"/>
              <a:gd name="connsiteX7-981" fmla="*/ 11342041 w 14525052"/>
              <a:gd name="connsiteY7-982" fmla="*/ 8813268 h 9071647"/>
              <a:gd name="connsiteX8-983" fmla="*/ 2662498 w 14525052"/>
              <a:gd name="connsiteY8-984" fmla="*/ 8929382 h 9071647"/>
              <a:gd name="connsiteX9-985" fmla="*/ 299790 w 14525052"/>
              <a:gd name="connsiteY9-986" fmla="*/ 8755874 h 9071647"/>
              <a:gd name="connsiteX0-987" fmla="*/ 407053 w 14632315"/>
              <a:gd name="connsiteY0-988" fmla="*/ 8874408 h 9190179"/>
              <a:gd name="connsiteX1-989" fmla="*/ 191411 w 14632315"/>
              <a:gd name="connsiteY1-990" fmla="*/ 5474017 h 9190179"/>
              <a:gd name="connsiteX2-991" fmla="*/ 511812 w 14632315"/>
              <a:gd name="connsiteY2-992" fmla="*/ 475570 h 9190179"/>
              <a:gd name="connsiteX3-993" fmla="*/ 5782381 w 14632315"/>
              <a:gd name="connsiteY3-994" fmla="*/ 254582 h 9190179"/>
              <a:gd name="connsiteX4-995" fmla="*/ 13449586 w 14632315"/>
              <a:gd name="connsiteY4-996" fmla="*/ 344999 h 9190179"/>
              <a:gd name="connsiteX5-997" fmla="*/ 14521372 w 14632315"/>
              <a:gd name="connsiteY5-998" fmla="*/ 2773609 h 9190179"/>
              <a:gd name="connsiteX6-999" fmla="*/ 14261447 w 14632315"/>
              <a:gd name="connsiteY6-1000" fmla="*/ 8293173 h 9190179"/>
              <a:gd name="connsiteX7-1001" fmla="*/ 11449304 w 14632315"/>
              <a:gd name="connsiteY7-1002" fmla="*/ 8931802 h 9190179"/>
              <a:gd name="connsiteX8-1003" fmla="*/ 2769761 w 14632315"/>
              <a:gd name="connsiteY8-1004" fmla="*/ 9047916 h 9190179"/>
              <a:gd name="connsiteX9-1005" fmla="*/ 407053 w 14632315"/>
              <a:gd name="connsiteY9-1006" fmla="*/ 8874408 h 9190179"/>
              <a:gd name="connsiteX0-1007" fmla="*/ 456498 w 14681760"/>
              <a:gd name="connsiteY0-1008" fmla="*/ 8755874 h 9071647"/>
              <a:gd name="connsiteX1-1009" fmla="*/ 240856 w 14681760"/>
              <a:gd name="connsiteY1-1010" fmla="*/ 5355483 h 9071647"/>
              <a:gd name="connsiteX2-1011" fmla="*/ 561257 w 14681760"/>
              <a:gd name="connsiteY2-1012" fmla="*/ 357036 h 9071647"/>
              <a:gd name="connsiteX3-1013" fmla="*/ 5831826 w 14681760"/>
              <a:gd name="connsiteY3-1014" fmla="*/ 136048 h 9071647"/>
              <a:gd name="connsiteX4-1015" fmla="*/ 13499031 w 14681760"/>
              <a:gd name="connsiteY4-1016" fmla="*/ 226465 h 9071647"/>
              <a:gd name="connsiteX5-1017" fmla="*/ 14570817 w 14681760"/>
              <a:gd name="connsiteY5-1018" fmla="*/ 2655075 h 9071647"/>
              <a:gd name="connsiteX6-1019" fmla="*/ 14310892 w 14681760"/>
              <a:gd name="connsiteY6-1020" fmla="*/ 8174639 h 9071647"/>
              <a:gd name="connsiteX7-1021" fmla="*/ 11498749 w 14681760"/>
              <a:gd name="connsiteY7-1022" fmla="*/ 8813268 h 9071647"/>
              <a:gd name="connsiteX8-1023" fmla="*/ 2819206 w 14681760"/>
              <a:gd name="connsiteY8-1024" fmla="*/ 8929382 h 9071647"/>
              <a:gd name="connsiteX9-1025" fmla="*/ 456498 w 14681760"/>
              <a:gd name="connsiteY9-1026" fmla="*/ 8755874 h 9071647"/>
              <a:gd name="connsiteX0-1027" fmla="*/ 410051 w 14635313"/>
              <a:gd name="connsiteY0-1028" fmla="*/ 8891677 h 9207449"/>
              <a:gd name="connsiteX1-1029" fmla="*/ 194409 w 14635313"/>
              <a:gd name="connsiteY1-1030" fmla="*/ 5491286 h 9207449"/>
              <a:gd name="connsiteX2-1031" fmla="*/ 584895 w 14635313"/>
              <a:gd name="connsiteY2-1032" fmla="*/ 11184 h 9207449"/>
              <a:gd name="connsiteX3-1033" fmla="*/ 5785379 w 14635313"/>
              <a:gd name="connsiteY3-1034" fmla="*/ 271851 h 9207449"/>
              <a:gd name="connsiteX4-1035" fmla="*/ 13452584 w 14635313"/>
              <a:gd name="connsiteY4-1036" fmla="*/ 362268 h 9207449"/>
              <a:gd name="connsiteX5-1037" fmla="*/ 14524370 w 14635313"/>
              <a:gd name="connsiteY5-1038" fmla="*/ 2790878 h 9207449"/>
              <a:gd name="connsiteX6-1039" fmla="*/ 14264445 w 14635313"/>
              <a:gd name="connsiteY6-1040" fmla="*/ 8310442 h 9207449"/>
              <a:gd name="connsiteX7-1041" fmla="*/ 11452302 w 14635313"/>
              <a:gd name="connsiteY7-1042" fmla="*/ 8949071 h 9207449"/>
              <a:gd name="connsiteX8-1043" fmla="*/ 2772759 w 14635313"/>
              <a:gd name="connsiteY8-1044" fmla="*/ 9065185 h 9207449"/>
              <a:gd name="connsiteX9-1045" fmla="*/ 410051 w 14635313"/>
              <a:gd name="connsiteY9-1046" fmla="*/ 8891677 h 9207449"/>
              <a:gd name="connsiteX0-1047" fmla="*/ 385902 w 14611164"/>
              <a:gd name="connsiteY0-1048" fmla="*/ 9645873 h 9961645"/>
              <a:gd name="connsiteX1-1049" fmla="*/ 170260 w 14611164"/>
              <a:gd name="connsiteY1-1050" fmla="*/ 6245482 h 9961645"/>
              <a:gd name="connsiteX2-1051" fmla="*/ 560746 w 14611164"/>
              <a:gd name="connsiteY2-1052" fmla="*/ 765380 h 9961645"/>
              <a:gd name="connsiteX3-1053" fmla="*/ 6111652 w 14611164"/>
              <a:gd name="connsiteY3-1054" fmla="*/ 89495 h 9961645"/>
              <a:gd name="connsiteX4-1055" fmla="*/ 13428435 w 14611164"/>
              <a:gd name="connsiteY4-1056" fmla="*/ 1116464 h 9961645"/>
              <a:gd name="connsiteX5-1057" fmla="*/ 14500221 w 14611164"/>
              <a:gd name="connsiteY5-1058" fmla="*/ 3545074 h 9961645"/>
              <a:gd name="connsiteX6-1059" fmla="*/ 14240296 w 14611164"/>
              <a:gd name="connsiteY6-1060" fmla="*/ 9064638 h 9961645"/>
              <a:gd name="connsiteX7-1061" fmla="*/ 11428153 w 14611164"/>
              <a:gd name="connsiteY7-1062" fmla="*/ 9703267 h 9961645"/>
              <a:gd name="connsiteX8-1063" fmla="*/ 2748610 w 14611164"/>
              <a:gd name="connsiteY8-1064" fmla="*/ 9819381 h 9961645"/>
              <a:gd name="connsiteX9-1065" fmla="*/ 385902 w 14611164"/>
              <a:gd name="connsiteY9-1066" fmla="*/ 9645873 h 9961645"/>
              <a:gd name="connsiteX0-1067" fmla="*/ 385902 w 14611164"/>
              <a:gd name="connsiteY0-1068" fmla="*/ 10081604 h 10397376"/>
              <a:gd name="connsiteX1-1069" fmla="*/ 170260 w 14611164"/>
              <a:gd name="connsiteY1-1070" fmla="*/ 6681213 h 10397376"/>
              <a:gd name="connsiteX2-1071" fmla="*/ 560746 w 14611164"/>
              <a:gd name="connsiteY2-1072" fmla="*/ 1201111 h 10397376"/>
              <a:gd name="connsiteX3-1073" fmla="*/ 6111652 w 14611164"/>
              <a:gd name="connsiteY3-1074" fmla="*/ 525226 h 10397376"/>
              <a:gd name="connsiteX4-1075" fmla="*/ 13394106 w 14611164"/>
              <a:gd name="connsiteY4-1076" fmla="*/ 198302 h 10397376"/>
              <a:gd name="connsiteX5-1077" fmla="*/ 14500221 w 14611164"/>
              <a:gd name="connsiteY5-1078" fmla="*/ 3980805 h 10397376"/>
              <a:gd name="connsiteX6-1079" fmla="*/ 14240296 w 14611164"/>
              <a:gd name="connsiteY6-1080" fmla="*/ 9500369 h 10397376"/>
              <a:gd name="connsiteX7-1081" fmla="*/ 11428153 w 14611164"/>
              <a:gd name="connsiteY7-1082" fmla="*/ 10138998 h 10397376"/>
              <a:gd name="connsiteX8-1083" fmla="*/ 2748610 w 14611164"/>
              <a:gd name="connsiteY8-1084" fmla="*/ 10255112 h 10397376"/>
              <a:gd name="connsiteX9-1085" fmla="*/ 385902 w 14611164"/>
              <a:gd name="connsiteY9-1086" fmla="*/ 10081604 h 10397376"/>
              <a:gd name="connsiteX0-1087" fmla="*/ 385902 w 14611164"/>
              <a:gd name="connsiteY0-1088" fmla="*/ 9884370 h 10200142"/>
              <a:gd name="connsiteX1-1089" fmla="*/ 170260 w 14611164"/>
              <a:gd name="connsiteY1-1090" fmla="*/ 6483979 h 10200142"/>
              <a:gd name="connsiteX2-1091" fmla="*/ 560746 w 14611164"/>
              <a:gd name="connsiteY2-1092" fmla="*/ 1003877 h 10200142"/>
              <a:gd name="connsiteX3-1093" fmla="*/ 6111652 w 14611164"/>
              <a:gd name="connsiteY3-1094" fmla="*/ 327992 h 10200142"/>
              <a:gd name="connsiteX4-1095" fmla="*/ 13394106 w 14611164"/>
              <a:gd name="connsiteY4-1096" fmla="*/ 1068 h 10200142"/>
              <a:gd name="connsiteX5-1097" fmla="*/ 14500221 w 14611164"/>
              <a:gd name="connsiteY5-1098" fmla="*/ 3783571 h 10200142"/>
              <a:gd name="connsiteX6-1099" fmla="*/ 14240296 w 14611164"/>
              <a:gd name="connsiteY6-1100" fmla="*/ 9303135 h 10200142"/>
              <a:gd name="connsiteX7-1101" fmla="*/ 11428153 w 14611164"/>
              <a:gd name="connsiteY7-1102" fmla="*/ 9941764 h 10200142"/>
              <a:gd name="connsiteX8-1103" fmla="*/ 2748610 w 14611164"/>
              <a:gd name="connsiteY8-1104" fmla="*/ 10057878 h 10200142"/>
              <a:gd name="connsiteX9-1105" fmla="*/ 385902 w 14611164"/>
              <a:gd name="connsiteY9-1106" fmla="*/ 9884370 h 10200142"/>
              <a:gd name="connsiteX0-1107" fmla="*/ 385902 w 14611164"/>
              <a:gd name="connsiteY0-1108" fmla="*/ 9892513 h 10208285"/>
              <a:gd name="connsiteX1-1109" fmla="*/ 170260 w 14611164"/>
              <a:gd name="connsiteY1-1110" fmla="*/ 6492122 h 10208285"/>
              <a:gd name="connsiteX2-1111" fmla="*/ 560746 w 14611164"/>
              <a:gd name="connsiteY2-1112" fmla="*/ 1012020 h 10208285"/>
              <a:gd name="connsiteX3-1113" fmla="*/ 6111652 w 14611164"/>
              <a:gd name="connsiteY3-1114" fmla="*/ 336135 h 10208285"/>
              <a:gd name="connsiteX4-1115" fmla="*/ 13394106 w 14611164"/>
              <a:gd name="connsiteY4-1116" fmla="*/ 9211 h 10208285"/>
              <a:gd name="connsiteX5-1117" fmla="*/ 14500221 w 14611164"/>
              <a:gd name="connsiteY5-1118" fmla="*/ 3791714 h 10208285"/>
              <a:gd name="connsiteX6-1119" fmla="*/ 14240296 w 14611164"/>
              <a:gd name="connsiteY6-1120" fmla="*/ 9311278 h 10208285"/>
              <a:gd name="connsiteX7-1121" fmla="*/ 11428153 w 14611164"/>
              <a:gd name="connsiteY7-1122" fmla="*/ 9949907 h 10208285"/>
              <a:gd name="connsiteX8-1123" fmla="*/ 2748610 w 14611164"/>
              <a:gd name="connsiteY8-1124" fmla="*/ 10066021 h 10208285"/>
              <a:gd name="connsiteX9-1125" fmla="*/ 385902 w 14611164"/>
              <a:gd name="connsiteY9-1126" fmla="*/ 9892513 h 10208285"/>
              <a:gd name="connsiteX0-1127" fmla="*/ 385902 w 14611164"/>
              <a:gd name="connsiteY0-1128" fmla="*/ 9950835 h 10266607"/>
              <a:gd name="connsiteX1-1129" fmla="*/ 170260 w 14611164"/>
              <a:gd name="connsiteY1-1130" fmla="*/ 6550444 h 10266607"/>
              <a:gd name="connsiteX2-1131" fmla="*/ 560746 w 14611164"/>
              <a:gd name="connsiteY2-1132" fmla="*/ 1070342 h 10266607"/>
              <a:gd name="connsiteX3-1133" fmla="*/ 6111652 w 14611164"/>
              <a:gd name="connsiteY3-1134" fmla="*/ 394457 h 10266607"/>
              <a:gd name="connsiteX4-1135" fmla="*/ 13622965 w 14611164"/>
              <a:gd name="connsiteY4-1136" fmla="*/ 8021 h 10266607"/>
              <a:gd name="connsiteX5-1137" fmla="*/ 14500221 w 14611164"/>
              <a:gd name="connsiteY5-1138" fmla="*/ 3850036 h 10266607"/>
              <a:gd name="connsiteX6-1139" fmla="*/ 14240296 w 14611164"/>
              <a:gd name="connsiteY6-1140" fmla="*/ 9369600 h 10266607"/>
              <a:gd name="connsiteX7-1141" fmla="*/ 11428153 w 14611164"/>
              <a:gd name="connsiteY7-1142" fmla="*/ 10008229 h 10266607"/>
              <a:gd name="connsiteX8-1143" fmla="*/ 2748610 w 14611164"/>
              <a:gd name="connsiteY8-1144" fmla="*/ 10124343 h 10266607"/>
              <a:gd name="connsiteX9-1145" fmla="*/ 385902 w 14611164"/>
              <a:gd name="connsiteY9-1146" fmla="*/ 9950835 h 10266607"/>
              <a:gd name="connsiteX0-1147" fmla="*/ 384335 w 14609597"/>
              <a:gd name="connsiteY0-1148" fmla="*/ 10237952 h 10553724"/>
              <a:gd name="connsiteX1-1149" fmla="*/ 168693 w 14609597"/>
              <a:gd name="connsiteY1-1150" fmla="*/ 6837561 h 10553724"/>
              <a:gd name="connsiteX2-1151" fmla="*/ 559179 w 14609597"/>
              <a:gd name="connsiteY2-1152" fmla="*/ 1357459 h 10553724"/>
              <a:gd name="connsiteX3-1153" fmla="*/ 6087200 w 14609597"/>
              <a:gd name="connsiteY3-1154" fmla="*/ 294747 h 10553724"/>
              <a:gd name="connsiteX4-1155" fmla="*/ 13621398 w 14609597"/>
              <a:gd name="connsiteY4-1156" fmla="*/ 295138 h 10553724"/>
              <a:gd name="connsiteX5-1157" fmla="*/ 14498654 w 14609597"/>
              <a:gd name="connsiteY5-1158" fmla="*/ 4137153 h 10553724"/>
              <a:gd name="connsiteX6-1159" fmla="*/ 14238729 w 14609597"/>
              <a:gd name="connsiteY6-1160" fmla="*/ 9656717 h 10553724"/>
              <a:gd name="connsiteX7-1161" fmla="*/ 11426586 w 14609597"/>
              <a:gd name="connsiteY7-1162" fmla="*/ 10295346 h 10553724"/>
              <a:gd name="connsiteX8-1163" fmla="*/ 2747043 w 14609597"/>
              <a:gd name="connsiteY8-1164" fmla="*/ 10411460 h 10553724"/>
              <a:gd name="connsiteX9-1165" fmla="*/ 384335 w 14609597"/>
              <a:gd name="connsiteY9-1166" fmla="*/ 10237952 h 10553724"/>
              <a:gd name="connsiteX0-1167" fmla="*/ 384335 w 14609597"/>
              <a:gd name="connsiteY0-1168" fmla="*/ 10225029 h 10540801"/>
              <a:gd name="connsiteX1-1169" fmla="*/ 168693 w 14609597"/>
              <a:gd name="connsiteY1-1170" fmla="*/ 6824638 h 10540801"/>
              <a:gd name="connsiteX2-1171" fmla="*/ 559179 w 14609597"/>
              <a:gd name="connsiteY2-1172" fmla="*/ 1344536 h 10540801"/>
              <a:gd name="connsiteX3-1173" fmla="*/ 6087200 w 14609597"/>
              <a:gd name="connsiteY3-1174" fmla="*/ 281824 h 10540801"/>
              <a:gd name="connsiteX4-1175" fmla="*/ 6027445 w 14609597"/>
              <a:gd name="connsiteY4-1176" fmla="*/ 289344 h 10540801"/>
              <a:gd name="connsiteX5-1177" fmla="*/ 13621398 w 14609597"/>
              <a:gd name="connsiteY5-1178" fmla="*/ 282215 h 10540801"/>
              <a:gd name="connsiteX6-1179" fmla="*/ 14498654 w 14609597"/>
              <a:gd name="connsiteY6-1180" fmla="*/ 4124230 h 10540801"/>
              <a:gd name="connsiteX7-1181" fmla="*/ 14238729 w 14609597"/>
              <a:gd name="connsiteY7-1182" fmla="*/ 9643794 h 10540801"/>
              <a:gd name="connsiteX8-1183" fmla="*/ 11426586 w 14609597"/>
              <a:gd name="connsiteY8-1184" fmla="*/ 10282423 h 10540801"/>
              <a:gd name="connsiteX9-1185" fmla="*/ 2747043 w 14609597"/>
              <a:gd name="connsiteY9-1186" fmla="*/ 10398537 h 10540801"/>
              <a:gd name="connsiteX10" fmla="*/ 384335 w 14609597"/>
              <a:gd name="connsiteY10" fmla="*/ 10225029 h 10540801"/>
              <a:gd name="connsiteX0-1187" fmla="*/ 280093 w 14505355"/>
              <a:gd name="connsiteY0-1188" fmla="*/ 10225029 h 10540801"/>
              <a:gd name="connsiteX1-1189" fmla="*/ 64451 w 14505355"/>
              <a:gd name="connsiteY1-1190" fmla="*/ 6824638 h 10540801"/>
              <a:gd name="connsiteX2-1191" fmla="*/ 454937 w 14505355"/>
              <a:gd name="connsiteY2-1192" fmla="*/ 1344536 h 10540801"/>
              <a:gd name="connsiteX3-1193" fmla="*/ 4014784 w 14505355"/>
              <a:gd name="connsiteY3-1194" fmla="*/ 147921 h 10540801"/>
              <a:gd name="connsiteX4-1195" fmla="*/ 5923203 w 14505355"/>
              <a:gd name="connsiteY4-1196" fmla="*/ 289344 h 10540801"/>
              <a:gd name="connsiteX5-1197" fmla="*/ 13517156 w 14505355"/>
              <a:gd name="connsiteY5-1198" fmla="*/ 282215 h 10540801"/>
              <a:gd name="connsiteX6-1199" fmla="*/ 14394412 w 14505355"/>
              <a:gd name="connsiteY6-1200" fmla="*/ 4124230 h 10540801"/>
              <a:gd name="connsiteX7-1201" fmla="*/ 14134487 w 14505355"/>
              <a:gd name="connsiteY7-1202" fmla="*/ 9643794 h 10540801"/>
              <a:gd name="connsiteX8-1203" fmla="*/ 11322344 w 14505355"/>
              <a:gd name="connsiteY8-1204" fmla="*/ 10282423 h 10540801"/>
              <a:gd name="connsiteX9-1205" fmla="*/ 2642801 w 14505355"/>
              <a:gd name="connsiteY9-1206" fmla="*/ 10398537 h 10540801"/>
              <a:gd name="connsiteX10-1207" fmla="*/ 280093 w 14505355"/>
              <a:gd name="connsiteY10-1208" fmla="*/ 10225029 h 10540801"/>
              <a:gd name="connsiteX0-1209" fmla="*/ 280093 w 14505355"/>
              <a:gd name="connsiteY0-1210" fmla="*/ 10392076 h 10707848"/>
              <a:gd name="connsiteX1-1211" fmla="*/ 64451 w 14505355"/>
              <a:gd name="connsiteY1-1212" fmla="*/ 6991685 h 10707848"/>
              <a:gd name="connsiteX2-1213" fmla="*/ 454937 w 14505355"/>
              <a:gd name="connsiteY2-1214" fmla="*/ 1511583 h 10707848"/>
              <a:gd name="connsiteX3-1215" fmla="*/ 1108296 w 14505355"/>
              <a:gd name="connsiteY3-1216" fmla="*/ 32286 h 10707848"/>
              <a:gd name="connsiteX4-1217" fmla="*/ 5923203 w 14505355"/>
              <a:gd name="connsiteY4-1218" fmla="*/ 456391 h 10707848"/>
              <a:gd name="connsiteX5-1219" fmla="*/ 13517156 w 14505355"/>
              <a:gd name="connsiteY5-1220" fmla="*/ 449262 h 10707848"/>
              <a:gd name="connsiteX6-1221" fmla="*/ 14394412 w 14505355"/>
              <a:gd name="connsiteY6-1222" fmla="*/ 4291277 h 10707848"/>
              <a:gd name="connsiteX7-1223" fmla="*/ 14134487 w 14505355"/>
              <a:gd name="connsiteY7-1224" fmla="*/ 9810841 h 10707848"/>
              <a:gd name="connsiteX8-1225" fmla="*/ 11322344 w 14505355"/>
              <a:gd name="connsiteY8-1226" fmla="*/ 10449470 h 10707848"/>
              <a:gd name="connsiteX9-1227" fmla="*/ 2642801 w 14505355"/>
              <a:gd name="connsiteY9-1228" fmla="*/ 10565584 h 10707848"/>
              <a:gd name="connsiteX10-1229" fmla="*/ 280093 w 14505355"/>
              <a:gd name="connsiteY10-1230" fmla="*/ 10392076 h 10707848"/>
              <a:gd name="connsiteX0-1231" fmla="*/ 276455 w 14501717"/>
              <a:gd name="connsiteY0-1232" fmla="*/ 10392076 h 10707848"/>
              <a:gd name="connsiteX1-1233" fmla="*/ 60813 w 14501717"/>
              <a:gd name="connsiteY1-1234" fmla="*/ 6991685 h 10707848"/>
              <a:gd name="connsiteX2-1235" fmla="*/ 96569 w 14501717"/>
              <a:gd name="connsiteY2-1236" fmla="*/ 1526460 h 10707848"/>
              <a:gd name="connsiteX3-1237" fmla="*/ 1104658 w 14501717"/>
              <a:gd name="connsiteY3-1238" fmla="*/ 32286 h 10707848"/>
              <a:gd name="connsiteX4-1239" fmla="*/ 5919565 w 14501717"/>
              <a:gd name="connsiteY4-1240" fmla="*/ 456391 h 10707848"/>
              <a:gd name="connsiteX5-1241" fmla="*/ 13513518 w 14501717"/>
              <a:gd name="connsiteY5-1242" fmla="*/ 449262 h 10707848"/>
              <a:gd name="connsiteX6-1243" fmla="*/ 14390774 w 14501717"/>
              <a:gd name="connsiteY6-1244" fmla="*/ 4291277 h 10707848"/>
              <a:gd name="connsiteX7-1245" fmla="*/ 14130849 w 14501717"/>
              <a:gd name="connsiteY7-1246" fmla="*/ 9810841 h 10707848"/>
              <a:gd name="connsiteX8-1247" fmla="*/ 11318706 w 14501717"/>
              <a:gd name="connsiteY8-1248" fmla="*/ 10449470 h 10707848"/>
              <a:gd name="connsiteX9-1249" fmla="*/ 2639163 w 14501717"/>
              <a:gd name="connsiteY9-1250" fmla="*/ 10565584 h 10707848"/>
              <a:gd name="connsiteX10-1251" fmla="*/ 276455 w 14501717"/>
              <a:gd name="connsiteY10-1252" fmla="*/ 10392076 h 10707848"/>
              <a:gd name="connsiteX0-1253" fmla="*/ 274040 w 14499302"/>
              <a:gd name="connsiteY0-1254" fmla="*/ 10225029 h 10540801"/>
              <a:gd name="connsiteX1-1255" fmla="*/ 58398 w 14499302"/>
              <a:gd name="connsiteY1-1256" fmla="*/ 6824638 h 10540801"/>
              <a:gd name="connsiteX2-1257" fmla="*/ 94154 w 14499302"/>
              <a:gd name="connsiteY2-1258" fmla="*/ 1359413 h 10540801"/>
              <a:gd name="connsiteX3-1259" fmla="*/ 1067915 w 14499302"/>
              <a:gd name="connsiteY3-1260" fmla="*/ 118165 h 10540801"/>
              <a:gd name="connsiteX4-1261" fmla="*/ 5917150 w 14499302"/>
              <a:gd name="connsiteY4-1262" fmla="*/ 289344 h 10540801"/>
              <a:gd name="connsiteX5-1263" fmla="*/ 13511103 w 14499302"/>
              <a:gd name="connsiteY5-1264" fmla="*/ 282215 h 10540801"/>
              <a:gd name="connsiteX6-1265" fmla="*/ 14388359 w 14499302"/>
              <a:gd name="connsiteY6-1266" fmla="*/ 4124230 h 10540801"/>
              <a:gd name="connsiteX7-1267" fmla="*/ 14128434 w 14499302"/>
              <a:gd name="connsiteY7-1268" fmla="*/ 9643794 h 10540801"/>
              <a:gd name="connsiteX8-1269" fmla="*/ 11316291 w 14499302"/>
              <a:gd name="connsiteY8-1270" fmla="*/ 10282423 h 10540801"/>
              <a:gd name="connsiteX9-1271" fmla="*/ 2636748 w 14499302"/>
              <a:gd name="connsiteY9-1272" fmla="*/ 10398537 h 10540801"/>
              <a:gd name="connsiteX10-1273" fmla="*/ 274040 w 14499302"/>
              <a:gd name="connsiteY10-1274" fmla="*/ 10225029 h 10540801"/>
              <a:gd name="connsiteX0-1275" fmla="*/ 274040 w 14499302"/>
              <a:gd name="connsiteY0-1276" fmla="*/ 10355501 h 10671273"/>
              <a:gd name="connsiteX1-1277" fmla="*/ 58398 w 14499302"/>
              <a:gd name="connsiteY1-1278" fmla="*/ 6955110 h 10671273"/>
              <a:gd name="connsiteX2-1279" fmla="*/ 94154 w 14499302"/>
              <a:gd name="connsiteY2-1280" fmla="*/ 1489885 h 10671273"/>
              <a:gd name="connsiteX3-1281" fmla="*/ 1067915 w 14499302"/>
              <a:gd name="connsiteY3-1282" fmla="*/ 248637 h 10671273"/>
              <a:gd name="connsiteX4-1283" fmla="*/ 5940036 w 14499302"/>
              <a:gd name="connsiteY4-1284" fmla="*/ 107378 h 10671273"/>
              <a:gd name="connsiteX5-1285" fmla="*/ 13511103 w 14499302"/>
              <a:gd name="connsiteY5-1286" fmla="*/ 412687 h 10671273"/>
              <a:gd name="connsiteX6-1287" fmla="*/ 14388359 w 14499302"/>
              <a:gd name="connsiteY6-1288" fmla="*/ 4254702 h 10671273"/>
              <a:gd name="connsiteX7-1289" fmla="*/ 14128434 w 14499302"/>
              <a:gd name="connsiteY7-1290" fmla="*/ 9774266 h 10671273"/>
              <a:gd name="connsiteX8-1291" fmla="*/ 11316291 w 14499302"/>
              <a:gd name="connsiteY8-1292" fmla="*/ 10412895 h 10671273"/>
              <a:gd name="connsiteX9-1293" fmla="*/ 2636748 w 14499302"/>
              <a:gd name="connsiteY9-1294" fmla="*/ 10529009 h 10671273"/>
              <a:gd name="connsiteX10-1295" fmla="*/ 274040 w 14499302"/>
              <a:gd name="connsiteY10-1296" fmla="*/ 10355501 h 10671273"/>
              <a:gd name="connsiteX0-1297" fmla="*/ 274040 w 14561942"/>
              <a:gd name="connsiteY0-1298" fmla="*/ 10354523 h 10670295"/>
              <a:gd name="connsiteX1-1299" fmla="*/ 58398 w 14561942"/>
              <a:gd name="connsiteY1-1300" fmla="*/ 6954132 h 10670295"/>
              <a:gd name="connsiteX2-1301" fmla="*/ 94154 w 14561942"/>
              <a:gd name="connsiteY2-1302" fmla="*/ 1488907 h 10670295"/>
              <a:gd name="connsiteX3-1303" fmla="*/ 1067915 w 14561942"/>
              <a:gd name="connsiteY3-1304" fmla="*/ 247659 h 10670295"/>
              <a:gd name="connsiteX4-1305" fmla="*/ 5940036 w 14561942"/>
              <a:gd name="connsiteY4-1306" fmla="*/ 106400 h 10670295"/>
              <a:gd name="connsiteX5-1307" fmla="*/ 13511103 w 14561942"/>
              <a:gd name="connsiteY5-1308" fmla="*/ 411709 h 10670295"/>
              <a:gd name="connsiteX6-1309" fmla="*/ 14479901 w 14561942"/>
              <a:gd name="connsiteY6-1310" fmla="*/ 4238846 h 10670295"/>
              <a:gd name="connsiteX7-1311" fmla="*/ 14128434 w 14561942"/>
              <a:gd name="connsiteY7-1312" fmla="*/ 9773288 h 10670295"/>
              <a:gd name="connsiteX8-1313" fmla="*/ 11316291 w 14561942"/>
              <a:gd name="connsiteY8-1314" fmla="*/ 10411917 h 10670295"/>
              <a:gd name="connsiteX9-1315" fmla="*/ 2636748 w 14561942"/>
              <a:gd name="connsiteY9-1316" fmla="*/ 10528031 h 10670295"/>
              <a:gd name="connsiteX10-1317" fmla="*/ 274040 w 14561942"/>
              <a:gd name="connsiteY10-1318" fmla="*/ 10354523 h 10670295"/>
              <a:gd name="connsiteX0-1319" fmla="*/ 274040 w 14561942"/>
              <a:gd name="connsiteY0-1320" fmla="*/ 10354523 h 10670295"/>
              <a:gd name="connsiteX1-1321" fmla="*/ 58398 w 14561942"/>
              <a:gd name="connsiteY1-1322" fmla="*/ 6954132 h 10670295"/>
              <a:gd name="connsiteX2-1323" fmla="*/ 94154 w 14561942"/>
              <a:gd name="connsiteY2-1324" fmla="*/ 1488907 h 10670295"/>
              <a:gd name="connsiteX3-1325" fmla="*/ 1067915 w 14561942"/>
              <a:gd name="connsiteY3-1326" fmla="*/ 247659 h 10670295"/>
              <a:gd name="connsiteX4-1327" fmla="*/ 5940036 w 14561942"/>
              <a:gd name="connsiteY4-1328" fmla="*/ 106400 h 10670295"/>
              <a:gd name="connsiteX5-1329" fmla="*/ 13511103 w 14561942"/>
              <a:gd name="connsiteY5-1330" fmla="*/ 411709 h 10670295"/>
              <a:gd name="connsiteX6-1331" fmla="*/ 14479901 w 14561942"/>
              <a:gd name="connsiteY6-1332" fmla="*/ 4238846 h 10670295"/>
              <a:gd name="connsiteX7-1333" fmla="*/ 14128434 w 14561942"/>
              <a:gd name="connsiteY7-1334" fmla="*/ 9773288 h 10670295"/>
              <a:gd name="connsiteX8-1335" fmla="*/ 11316291 w 14561942"/>
              <a:gd name="connsiteY8-1336" fmla="*/ 10411917 h 10670295"/>
              <a:gd name="connsiteX9-1337" fmla="*/ 2636748 w 14561942"/>
              <a:gd name="connsiteY9-1338" fmla="*/ 10528031 h 10670295"/>
              <a:gd name="connsiteX10-1339" fmla="*/ 274040 w 14561942"/>
              <a:gd name="connsiteY10-1340" fmla="*/ 10354523 h 10670295"/>
              <a:gd name="connsiteX0-1341" fmla="*/ 274040 w 14555017"/>
              <a:gd name="connsiteY0-1342" fmla="*/ 10354523 h 10670295"/>
              <a:gd name="connsiteX1-1343" fmla="*/ 58398 w 14555017"/>
              <a:gd name="connsiteY1-1344" fmla="*/ 6954132 h 10670295"/>
              <a:gd name="connsiteX2-1345" fmla="*/ 94154 w 14555017"/>
              <a:gd name="connsiteY2-1346" fmla="*/ 1488907 h 10670295"/>
              <a:gd name="connsiteX3-1347" fmla="*/ 1067915 w 14555017"/>
              <a:gd name="connsiteY3-1348" fmla="*/ 247659 h 10670295"/>
              <a:gd name="connsiteX4-1349" fmla="*/ 5940036 w 14555017"/>
              <a:gd name="connsiteY4-1350" fmla="*/ 106400 h 10670295"/>
              <a:gd name="connsiteX5-1351" fmla="*/ 13511103 w 14555017"/>
              <a:gd name="connsiteY5-1352" fmla="*/ 411709 h 10670295"/>
              <a:gd name="connsiteX6-1353" fmla="*/ 14479901 w 14555017"/>
              <a:gd name="connsiteY6-1354" fmla="*/ 4238846 h 10670295"/>
              <a:gd name="connsiteX7-1355" fmla="*/ 14128434 w 14555017"/>
              <a:gd name="connsiteY7-1356" fmla="*/ 9773288 h 10670295"/>
              <a:gd name="connsiteX8-1357" fmla="*/ 11316291 w 14555017"/>
              <a:gd name="connsiteY8-1358" fmla="*/ 10411917 h 10670295"/>
              <a:gd name="connsiteX9-1359" fmla="*/ 2636748 w 14555017"/>
              <a:gd name="connsiteY9-1360" fmla="*/ 10528031 h 10670295"/>
              <a:gd name="connsiteX10-1361" fmla="*/ 274040 w 14555017"/>
              <a:gd name="connsiteY10-1362" fmla="*/ 10354523 h 10670295"/>
              <a:gd name="connsiteX0-1363" fmla="*/ 274040 w 14640219"/>
              <a:gd name="connsiteY0-1364" fmla="*/ 10354523 h 10670295"/>
              <a:gd name="connsiteX1-1365" fmla="*/ 58398 w 14640219"/>
              <a:gd name="connsiteY1-1366" fmla="*/ 6954132 h 10670295"/>
              <a:gd name="connsiteX2-1367" fmla="*/ 94154 w 14640219"/>
              <a:gd name="connsiteY2-1368" fmla="*/ 1488907 h 10670295"/>
              <a:gd name="connsiteX3-1369" fmla="*/ 1067915 w 14640219"/>
              <a:gd name="connsiteY3-1370" fmla="*/ 247659 h 10670295"/>
              <a:gd name="connsiteX4-1371" fmla="*/ 5940036 w 14640219"/>
              <a:gd name="connsiteY4-1372" fmla="*/ 106400 h 10670295"/>
              <a:gd name="connsiteX5-1373" fmla="*/ 13511103 w 14640219"/>
              <a:gd name="connsiteY5-1374" fmla="*/ 411709 h 10670295"/>
              <a:gd name="connsiteX6-1375" fmla="*/ 14594330 w 14640219"/>
              <a:gd name="connsiteY6-1376" fmla="*/ 4238846 h 10670295"/>
              <a:gd name="connsiteX7-1377" fmla="*/ 14128434 w 14640219"/>
              <a:gd name="connsiteY7-1378" fmla="*/ 9773288 h 10670295"/>
              <a:gd name="connsiteX8-1379" fmla="*/ 11316291 w 14640219"/>
              <a:gd name="connsiteY8-1380" fmla="*/ 10411917 h 10670295"/>
              <a:gd name="connsiteX9-1381" fmla="*/ 2636748 w 14640219"/>
              <a:gd name="connsiteY9-1382" fmla="*/ 10528031 h 10670295"/>
              <a:gd name="connsiteX10-1383" fmla="*/ 274040 w 14640219"/>
              <a:gd name="connsiteY10-1384" fmla="*/ 10354523 h 10670295"/>
              <a:gd name="connsiteX0-1385" fmla="*/ 333010 w 14699189"/>
              <a:gd name="connsiteY0-1386" fmla="*/ 10354523 h 10670295"/>
              <a:gd name="connsiteX1-1387" fmla="*/ 117368 w 14699189"/>
              <a:gd name="connsiteY1-1388" fmla="*/ 6954132 h 10670295"/>
              <a:gd name="connsiteX2-1389" fmla="*/ 73025 w 14699189"/>
              <a:gd name="connsiteY2-1390" fmla="*/ 1474030 h 10670295"/>
              <a:gd name="connsiteX3-1391" fmla="*/ 1126885 w 14699189"/>
              <a:gd name="connsiteY3-1392" fmla="*/ 247659 h 10670295"/>
              <a:gd name="connsiteX4-1393" fmla="*/ 5999006 w 14699189"/>
              <a:gd name="connsiteY4-1394" fmla="*/ 106400 h 10670295"/>
              <a:gd name="connsiteX5-1395" fmla="*/ 13570073 w 14699189"/>
              <a:gd name="connsiteY5-1396" fmla="*/ 411709 h 10670295"/>
              <a:gd name="connsiteX6-1397" fmla="*/ 14653300 w 14699189"/>
              <a:gd name="connsiteY6-1398" fmla="*/ 4238846 h 10670295"/>
              <a:gd name="connsiteX7-1399" fmla="*/ 14187404 w 14699189"/>
              <a:gd name="connsiteY7-1400" fmla="*/ 9773288 h 10670295"/>
              <a:gd name="connsiteX8-1401" fmla="*/ 11375261 w 14699189"/>
              <a:gd name="connsiteY8-1402" fmla="*/ 10411917 h 10670295"/>
              <a:gd name="connsiteX9-1403" fmla="*/ 2695718 w 14699189"/>
              <a:gd name="connsiteY9-1404" fmla="*/ 10528031 h 10670295"/>
              <a:gd name="connsiteX10-1405" fmla="*/ 333010 w 14699189"/>
              <a:gd name="connsiteY10-1406" fmla="*/ 10354523 h 10670295"/>
              <a:gd name="connsiteX0-1407" fmla="*/ 366881 w 14733060"/>
              <a:gd name="connsiteY0-1408" fmla="*/ 10354523 h 10670295"/>
              <a:gd name="connsiteX1-1409" fmla="*/ 151239 w 14733060"/>
              <a:gd name="connsiteY1-1410" fmla="*/ 6954132 h 10670295"/>
              <a:gd name="connsiteX2-1411" fmla="*/ 106896 w 14733060"/>
              <a:gd name="connsiteY2-1412" fmla="*/ 1474030 h 10670295"/>
              <a:gd name="connsiteX3-1413" fmla="*/ 1618470 w 14733060"/>
              <a:gd name="connsiteY3-1414" fmla="*/ 322049 h 10670295"/>
              <a:gd name="connsiteX4-1415" fmla="*/ 6032877 w 14733060"/>
              <a:gd name="connsiteY4-1416" fmla="*/ 106400 h 10670295"/>
              <a:gd name="connsiteX5-1417" fmla="*/ 13603944 w 14733060"/>
              <a:gd name="connsiteY5-1418" fmla="*/ 411709 h 10670295"/>
              <a:gd name="connsiteX6-1419" fmla="*/ 14687171 w 14733060"/>
              <a:gd name="connsiteY6-1420" fmla="*/ 4238846 h 10670295"/>
              <a:gd name="connsiteX7-1421" fmla="*/ 14221275 w 14733060"/>
              <a:gd name="connsiteY7-1422" fmla="*/ 9773288 h 10670295"/>
              <a:gd name="connsiteX8-1423" fmla="*/ 11409132 w 14733060"/>
              <a:gd name="connsiteY8-1424" fmla="*/ 10411917 h 10670295"/>
              <a:gd name="connsiteX9-1425" fmla="*/ 2729589 w 14733060"/>
              <a:gd name="connsiteY9-1426" fmla="*/ 10528031 h 10670295"/>
              <a:gd name="connsiteX10-1427" fmla="*/ 366881 w 14733060"/>
              <a:gd name="connsiteY10-1428" fmla="*/ 10354523 h 10670295"/>
              <a:gd name="connsiteX0-1429" fmla="*/ 366881 w 14733060"/>
              <a:gd name="connsiteY0-1430" fmla="*/ 10354523 h 10670295"/>
              <a:gd name="connsiteX1-1431" fmla="*/ 151239 w 14733060"/>
              <a:gd name="connsiteY1-1432" fmla="*/ 6954132 h 10670295"/>
              <a:gd name="connsiteX2-1433" fmla="*/ 106896 w 14733060"/>
              <a:gd name="connsiteY2-1434" fmla="*/ 1474030 h 10670295"/>
              <a:gd name="connsiteX3-1435" fmla="*/ 1618470 w 14733060"/>
              <a:gd name="connsiteY3-1436" fmla="*/ 322049 h 10670295"/>
              <a:gd name="connsiteX4-1437" fmla="*/ 6032877 w 14733060"/>
              <a:gd name="connsiteY4-1438" fmla="*/ 106400 h 10670295"/>
              <a:gd name="connsiteX5-1439" fmla="*/ 13603944 w 14733060"/>
              <a:gd name="connsiteY5-1440" fmla="*/ 411709 h 10670295"/>
              <a:gd name="connsiteX6-1441" fmla="*/ 14687171 w 14733060"/>
              <a:gd name="connsiteY6-1442" fmla="*/ 4238846 h 10670295"/>
              <a:gd name="connsiteX7-1443" fmla="*/ 14221275 w 14733060"/>
              <a:gd name="connsiteY7-1444" fmla="*/ 9773288 h 10670295"/>
              <a:gd name="connsiteX8-1445" fmla="*/ 11409132 w 14733060"/>
              <a:gd name="connsiteY8-1446" fmla="*/ 10411917 h 10670295"/>
              <a:gd name="connsiteX9-1447" fmla="*/ 2729589 w 14733060"/>
              <a:gd name="connsiteY9-1448" fmla="*/ 10528031 h 10670295"/>
              <a:gd name="connsiteX10-1449" fmla="*/ 366881 w 14733060"/>
              <a:gd name="connsiteY10-1450" fmla="*/ 10354523 h 10670295"/>
              <a:gd name="connsiteX0-1451" fmla="*/ 366881 w 14733060"/>
              <a:gd name="connsiteY0-1452" fmla="*/ 10401968 h 10717740"/>
              <a:gd name="connsiteX1-1453" fmla="*/ 151239 w 14733060"/>
              <a:gd name="connsiteY1-1454" fmla="*/ 7001577 h 10717740"/>
              <a:gd name="connsiteX2-1455" fmla="*/ 106896 w 14733060"/>
              <a:gd name="connsiteY2-1456" fmla="*/ 1521475 h 10717740"/>
              <a:gd name="connsiteX3-1457" fmla="*/ 1618470 w 14733060"/>
              <a:gd name="connsiteY3-1458" fmla="*/ 71934 h 10717740"/>
              <a:gd name="connsiteX4-1459" fmla="*/ 6032877 w 14733060"/>
              <a:gd name="connsiteY4-1460" fmla="*/ 153845 h 10717740"/>
              <a:gd name="connsiteX5-1461" fmla="*/ 13603944 w 14733060"/>
              <a:gd name="connsiteY5-1462" fmla="*/ 459154 h 10717740"/>
              <a:gd name="connsiteX6-1463" fmla="*/ 14687171 w 14733060"/>
              <a:gd name="connsiteY6-1464" fmla="*/ 4286291 h 10717740"/>
              <a:gd name="connsiteX7-1465" fmla="*/ 14221275 w 14733060"/>
              <a:gd name="connsiteY7-1466" fmla="*/ 9820733 h 10717740"/>
              <a:gd name="connsiteX8-1467" fmla="*/ 11409132 w 14733060"/>
              <a:gd name="connsiteY8-1468" fmla="*/ 10459362 h 10717740"/>
              <a:gd name="connsiteX9-1469" fmla="*/ 2729589 w 14733060"/>
              <a:gd name="connsiteY9-1470" fmla="*/ 10575476 h 10717740"/>
              <a:gd name="connsiteX10-1471" fmla="*/ 366881 w 14733060"/>
              <a:gd name="connsiteY10-1472" fmla="*/ 10401968 h 10717740"/>
              <a:gd name="connsiteX0-1473" fmla="*/ 366881 w 14733060"/>
              <a:gd name="connsiteY0-1474" fmla="*/ 10401968 h 10717740"/>
              <a:gd name="connsiteX1-1475" fmla="*/ 151239 w 14733060"/>
              <a:gd name="connsiteY1-1476" fmla="*/ 7001577 h 10717740"/>
              <a:gd name="connsiteX2-1477" fmla="*/ 106896 w 14733060"/>
              <a:gd name="connsiteY2-1478" fmla="*/ 1521475 h 10717740"/>
              <a:gd name="connsiteX3-1479" fmla="*/ 1618470 w 14733060"/>
              <a:gd name="connsiteY3-1480" fmla="*/ 71934 h 10717740"/>
              <a:gd name="connsiteX4-1481" fmla="*/ 6032877 w 14733060"/>
              <a:gd name="connsiteY4-1482" fmla="*/ 153845 h 10717740"/>
              <a:gd name="connsiteX5-1483" fmla="*/ 13603944 w 14733060"/>
              <a:gd name="connsiteY5-1484" fmla="*/ 459154 h 10717740"/>
              <a:gd name="connsiteX6-1485" fmla="*/ 14687171 w 14733060"/>
              <a:gd name="connsiteY6-1486" fmla="*/ 4286291 h 10717740"/>
              <a:gd name="connsiteX7-1487" fmla="*/ 14221275 w 14733060"/>
              <a:gd name="connsiteY7-1488" fmla="*/ 9820733 h 10717740"/>
              <a:gd name="connsiteX8-1489" fmla="*/ 11409132 w 14733060"/>
              <a:gd name="connsiteY8-1490" fmla="*/ 10459362 h 10717740"/>
              <a:gd name="connsiteX9-1491" fmla="*/ 2729589 w 14733060"/>
              <a:gd name="connsiteY9-1492" fmla="*/ 10575476 h 10717740"/>
              <a:gd name="connsiteX10-1493" fmla="*/ 366881 w 14733060"/>
              <a:gd name="connsiteY10-1494" fmla="*/ 10401968 h 10717740"/>
              <a:gd name="connsiteX0-1495" fmla="*/ 366881 w 14733060"/>
              <a:gd name="connsiteY0-1496" fmla="*/ 10354525 h 10670297"/>
              <a:gd name="connsiteX1-1497" fmla="*/ 151239 w 14733060"/>
              <a:gd name="connsiteY1-1498" fmla="*/ 6954134 h 10670297"/>
              <a:gd name="connsiteX2-1499" fmla="*/ 106896 w 14733060"/>
              <a:gd name="connsiteY2-1500" fmla="*/ 1474032 h 10670297"/>
              <a:gd name="connsiteX3-1501" fmla="*/ 1618470 w 14733060"/>
              <a:gd name="connsiteY3-1502" fmla="*/ 396440 h 10670297"/>
              <a:gd name="connsiteX4-1503" fmla="*/ 6032877 w 14733060"/>
              <a:gd name="connsiteY4-1504" fmla="*/ 106402 h 10670297"/>
              <a:gd name="connsiteX5-1505" fmla="*/ 13603944 w 14733060"/>
              <a:gd name="connsiteY5-1506" fmla="*/ 411711 h 10670297"/>
              <a:gd name="connsiteX6-1507" fmla="*/ 14687171 w 14733060"/>
              <a:gd name="connsiteY6-1508" fmla="*/ 4238848 h 10670297"/>
              <a:gd name="connsiteX7-1509" fmla="*/ 14221275 w 14733060"/>
              <a:gd name="connsiteY7-1510" fmla="*/ 9773290 h 10670297"/>
              <a:gd name="connsiteX8-1511" fmla="*/ 11409132 w 14733060"/>
              <a:gd name="connsiteY8-1512" fmla="*/ 10411919 h 10670297"/>
              <a:gd name="connsiteX9-1513" fmla="*/ 2729589 w 14733060"/>
              <a:gd name="connsiteY9-1514" fmla="*/ 10528033 h 10670297"/>
              <a:gd name="connsiteX10-1515" fmla="*/ 366881 w 14733060"/>
              <a:gd name="connsiteY10-1516" fmla="*/ 10354525 h 10670297"/>
              <a:gd name="connsiteX0-1517" fmla="*/ 366881 w 14733060"/>
              <a:gd name="connsiteY0-1518" fmla="*/ 10354523 h 10670295"/>
              <a:gd name="connsiteX1-1519" fmla="*/ 151239 w 14733060"/>
              <a:gd name="connsiteY1-1520" fmla="*/ 6954132 h 10670295"/>
              <a:gd name="connsiteX2-1521" fmla="*/ 106896 w 14733060"/>
              <a:gd name="connsiteY2-1522" fmla="*/ 1474030 h 10670295"/>
              <a:gd name="connsiteX3-1523" fmla="*/ 1618470 w 14733060"/>
              <a:gd name="connsiteY3-1524" fmla="*/ 396438 h 10670295"/>
              <a:gd name="connsiteX4-1525" fmla="*/ 6032877 w 14733060"/>
              <a:gd name="connsiteY4-1526" fmla="*/ 106400 h 10670295"/>
              <a:gd name="connsiteX5-1527" fmla="*/ 13603944 w 14733060"/>
              <a:gd name="connsiteY5-1528" fmla="*/ 411709 h 10670295"/>
              <a:gd name="connsiteX6-1529" fmla="*/ 14687171 w 14733060"/>
              <a:gd name="connsiteY6-1530" fmla="*/ 4238846 h 10670295"/>
              <a:gd name="connsiteX7-1531" fmla="*/ 14221275 w 14733060"/>
              <a:gd name="connsiteY7-1532" fmla="*/ 9773288 h 10670295"/>
              <a:gd name="connsiteX8-1533" fmla="*/ 11409132 w 14733060"/>
              <a:gd name="connsiteY8-1534" fmla="*/ 10411917 h 10670295"/>
              <a:gd name="connsiteX9-1535" fmla="*/ 2729589 w 14733060"/>
              <a:gd name="connsiteY9-1536" fmla="*/ 10528031 h 10670295"/>
              <a:gd name="connsiteX10-1537" fmla="*/ 366881 w 14733060"/>
              <a:gd name="connsiteY10-1538" fmla="*/ 10354523 h 10670295"/>
              <a:gd name="connsiteX0-1539" fmla="*/ 359258 w 14725437"/>
              <a:gd name="connsiteY0-1540" fmla="*/ 10354523 h 10670295"/>
              <a:gd name="connsiteX1-1541" fmla="*/ 143616 w 14725437"/>
              <a:gd name="connsiteY1-1542" fmla="*/ 6954132 h 10670295"/>
              <a:gd name="connsiteX2-1543" fmla="*/ 99273 w 14725437"/>
              <a:gd name="connsiteY2-1544" fmla="*/ 1474030 h 10670295"/>
              <a:gd name="connsiteX3-1545" fmla="*/ 1507862 w 14725437"/>
              <a:gd name="connsiteY3-1546" fmla="*/ 98880 h 10670295"/>
              <a:gd name="connsiteX4-1547" fmla="*/ 6025254 w 14725437"/>
              <a:gd name="connsiteY4-1548" fmla="*/ 106400 h 10670295"/>
              <a:gd name="connsiteX5-1549" fmla="*/ 13596321 w 14725437"/>
              <a:gd name="connsiteY5-1550" fmla="*/ 411709 h 10670295"/>
              <a:gd name="connsiteX6-1551" fmla="*/ 14679548 w 14725437"/>
              <a:gd name="connsiteY6-1552" fmla="*/ 4238846 h 10670295"/>
              <a:gd name="connsiteX7-1553" fmla="*/ 14213652 w 14725437"/>
              <a:gd name="connsiteY7-1554" fmla="*/ 9773288 h 10670295"/>
              <a:gd name="connsiteX8-1555" fmla="*/ 11401509 w 14725437"/>
              <a:gd name="connsiteY8-1556" fmla="*/ 10411917 h 10670295"/>
              <a:gd name="connsiteX9-1557" fmla="*/ 2721966 w 14725437"/>
              <a:gd name="connsiteY9-1558" fmla="*/ 10528031 h 10670295"/>
              <a:gd name="connsiteX10-1559" fmla="*/ 359258 w 14725437"/>
              <a:gd name="connsiteY10-1560" fmla="*/ 10354523 h 10670295"/>
              <a:gd name="connsiteX0-1561" fmla="*/ 359258 w 14725437"/>
              <a:gd name="connsiteY0-1562" fmla="*/ 10354523 h 10670295"/>
              <a:gd name="connsiteX1-1563" fmla="*/ 143616 w 14725437"/>
              <a:gd name="connsiteY1-1564" fmla="*/ 6954132 h 10670295"/>
              <a:gd name="connsiteX2-1565" fmla="*/ 99273 w 14725437"/>
              <a:gd name="connsiteY2-1566" fmla="*/ 1474030 h 10670295"/>
              <a:gd name="connsiteX3-1567" fmla="*/ 1507862 w 14725437"/>
              <a:gd name="connsiteY3-1568" fmla="*/ 98880 h 10670295"/>
              <a:gd name="connsiteX4-1569" fmla="*/ 6025254 w 14725437"/>
              <a:gd name="connsiteY4-1570" fmla="*/ 106400 h 10670295"/>
              <a:gd name="connsiteX5-1571" fmla="*/ 13596321 w 14725437"/>
              <a:gd name="connsiteY5-1572" fmla="*/ 411709 h 10670295"/>
              <a:gd name="connsiteX6-1573" fmla="*/ 14679548 w 14725437"/>
              <a:gd name="connsiteY6-1574" fmla="*/ 4238846 h 10670295"/>
              <a:gd name="connsiteX7-1575" fmla="*/ 14213652 w 14725437"/>
              <a:gd name="connsiteY7-1576" fmla="*/ 9773288 h 10670295"/>
              <a:gd name="connsiteX8-1577" fmla="*/ 11401509 w 14725437"/>
              <a:gd name="connsiteY8-1578" fmla="*/ 10411917 h 10670295"/>
              <a:gd name="connsiteX9-1579" fmla="*/ 2721966 w 14725437"/>
              <a:gd name="connsiteY9-1580" fmla="*/ 10528031 h 10670295"/>
              <a:gd name="connsiteX10-1581" fmla="*/ 359258 w 14725437"/>
              <a:gd name="connsiteY10-1582" fmla="*/ 10354523 h 10670295"/>
              <a:gd name="connsiteX0-1583" fmla="*/ 283176 w 14649355"/>
              <a:gd name="connsiteY0-1584" fmla="*/ 10354523 h 10670295"/>
              <a:gd name="connsiteX1-1585" fmla="*/ 67534 w 14649355"/>
              <a:gd name="connsiteY1-1586" fmla="*/ 6954132 h 10670295"/>
              <a:gd name="connsiteX2-1587" fmla="*/ 23191 w 14649355"/>
              <a:gd name="connsiteY2-1588" fmla="*/ 1474030 h 10670295"/>
              <a:gd name="connsiteX3-1589" fmla="*/ 1431780 w 14649355"/>
              <a:gd name="connsiteY3-1590" fmla="*/ 98880 h 10670295"/>
              <a:gd name="connsiteX4-1591" fmla="*/ 5949172 w 14649355"/>
              <a:gd name="connsiteY4-1592" fmla="*/ 106400 h 10670295"/>
              <a:gd name="connsiteX5-1593" fmla="*/ 13520239 w 14649355"/>
              <a:gd name="connsiteY5-1594" fmla="*/ 411709 h 10670295"/>
              <a:gd name="connsiteX6-1595" fmla="*/ 14603466 w 14649355"/>
              <a:gd name="connsiteY6-1596" fmla="*/ 4238846 h 10670295"/>
              <a:gd name="connsiteX7-1597" fmla="*/ 14137570 w 14649355"/>
              <a:gd name="connsiteY7-1598" fmla="*/ 9773288 h 10670295"/>
              <a:gd name="connsiteX8-1599" fmla="*/ 11325427 w 14649355"/>
              <a:gd name="connsiteY8-1600" fmla="*/ 10411917 h 10670295"/>
              <a:gd name="connsiteX9-1601" fmla="*/ 2645884 w 14649355"/>
              <a:gd name="connsiteY9-1602" fmla="*/ 10528031 h 10670295"/>
              <a:gd name="connsiteX10-1603" fmla="*/ 283176 w 14649355"/>
              <a:gd name="connsiteY10-1604" fmla="*/ 10354523 h 10670295"/>
              <a:gd name="connsiteX0-1605" fmla="*/ 389061 w 14755240"/>
              <a:gd name="connsiteY0-1606" fmla="*/ 10354523 h 10667112"/>
              <a:gd name="connsiteX1-1607" fmla="*/ 93319 w 14755240"/>
              <a:gd name="connsiteY1-1608" fmla="*/ 6998765 h 10667112"/>
              <a:gd name="connsiteX2-1609" fmla="*/ 129076 w 14755240"/>
              <a:gd name="connsiteY2-1610" fmla="*/ 1474030 h 10667112"/>
              <a:gd name="connsiteX3-1611" fmla="*/ 1537665 w 14755240"/>
              <a:gd name="connsiteY3-1612" fmla="*/ 98880 h 10667112"/>
              <a:gd name="connsiteX4-1613" fmla="*/ 6055057 w 14755240"/>
              <a:gd name="connsiteY4-1614" fmla="*/ 106400 h 10667112"/>
              <a:gd name="connsiteX5-1615" fmla="*/ 13626124 w 14755240"/>
              <a:gd name="connsiteY5-1616" fmla="*/ 411709 h 10667112"/>
              <a:gd name="connsiteX6-1617" fmla="*/ 14709351 w 14755240"/>
              <a:gd name="connsiteY6-1618" fmla="*/ 4238846 h 10667112"/>
              <a:gd name="connsiteX7-1619" fmla="*/ 14243455 w 14755240"/>
              <a:gd name="connsiteY7-1620" fmla="*/ 9773288 h 10667112"/>
              <a:gd name="connsiteX8-1621" fmla="*/ 11431312 w 14755240"/>
              <a:gd name="connsiteY8-1622" fmla="*/ 10411917 h 10667112"/>
              <a:gd name="connsiteX9-1623" fmla="*/ 2751769 w 14755240"/>
              <a:gd name="connsiteY9-1624" fmla="*/ 10528031 h 10667112"/>
              <a:gd name="connsiteX10-1625" fmla="*/ 389061 w 14755240"/>
              <a:gd name="connsiteY10-1626" fmla="*/ 10354523 h 10667112"/>
              <a:gd name="connsiteX0-1627" fmla="*/ 389061 w 14743341"/>
              <a:gd name="connsiteY0-1628" fmla="*/ 10256507 h 10569096"/>
              <a:gd name="connsiteX1-1629" fmla="*/ 93319 w 14743341"/>
              <a:gd name="connsiteY1-1630" fmla="*/ 6900749 h 10569096"/>
              <a:gd name="connsiteX2-1631" fmla="*/ 129076 w 14743341"/>
              <a:gd name="connsiteY2-1632" fmla="*/ 1376014 h 10569096"/>
              <a:gd name="connsiteX3-1633" fmla="*/ 1537665 w 14743341"/>
              <a:gd name="connsiteY3-1634" fmla="*/ 864 h 10569096"/>
              <a:gd name="connsiteX4-1635" fmla="*/ 6055057 w 14743341"/>
              <a:gd name="connsiteY4-1636" fmla="*/ 8384 h 10569096"/>
              <a:gd name="connsiteX5-1637" fmla="*/ 13626124 w 14743341"/>
              <a:gd name="connsiteY5-1638" fmla="*/ 313693 h 10569096"/>
              <a:gd name="connsiteX6-1639" fmla="*/ 14709351 w 14743341"/>
              <a:gd name="connsiteY6-1640" fmla="*/ 4140830 h 10569096"/>
              <a:gd name="connsiteX7-1641" fmla="*/ 14243455 w 14743341"/>
              <a:gd name="connsiteY7-1642" fmla="*/ 9675272 h 10569096"/>
              <a:gd name="connsiteX8-1643" fmla="*/ 11431312 w 14743341"/>
              <a:gd name="connsiteY8-1644" fmla="*/ 10313901 h 10569096"/>
              <a:gd name="connsiteX9-1645" fmla="*/ 2751769 w 14743341"/>
              <a:gd name="connsiteY9-1646" fmla="*/ 10430015 h 10569096"/>
              <a:gd name="connsiteX10-1647" fmla="*/ 389061 w 14743341"/>
              <a:gd name="connsiteY10-1648" fmla="*/ 10256507 h 10569096"/>
              <a:gd name="connsiteX0-1649" fmla="*/ 389061 w 14757426"/>
              <a:gd name="connsiteY0-1650" fmla="*/ 10281887 h 10594476"/>
              <a:gd name="connsiteX1-1651" fmla="*/ 93319 w 14757426"/>
              <a:gd name="connsiteY1-1652" fmla="*/ 6926129 h 10594476"/>
              <a:gd name="connsiteX2-1653" fmla="*/ 129076 w 14757426"/>
              <a:gd name="connsiteY2-1654" fmla="*/ 1401394 h 10594476"/>
              <a:gd name="connsiteX3-1655" fmla="*/ 1537665 w 14757426"/>
              <a:gd name="connsiteY3-1656" fmla="*/ 26244 h 10594476"/>
              <a:gd name="connsiteX4-1657" fmla="*/ 6055057 w 14757426"/>
              <a:gd name="connsiteY4-1658" fmla="*/ 33764 h 10594476"/>
              <a:gd name="connsiteX5-1659" fmla="*/ 13683339 w 14757426"/>
              <a:gd name="connsiteY5-1660" fmla="*/ 26636 h 10594476"/>
              <a:gd name="connsiteX6-1661" fmla="*/ 14709351 w 14757426"/>
              <a:gd name="connsiteY6-1662" fmla="*/ 4166210 h 10594476"/>
              <a:gd name="connsiteX7-1663" fmla="*/ 14243455 w 14757426"/>
              <a:gd name="connsiteY7-1664" fmla="*/ 9700652 h 10594476"/>
              <a:gd name="connsiteX8-1665" fmla="*/ 11431312 w 14757426"/>
              <a:gd name="connsiteY8-1666" fmla="*/ 10339281 h 10594476"/>
              <a:gd name="connsiteX9-1667" fmla="*/ 2751769 w 14757426"/>
              <a:gd name="connsiteY9-1668" fmla="*/ 10455395 h 10594476"/>
              <a:gd name="connsiteX10-1669" fmla="*/ 389061 w 14757426"/>
              <a:gd name="connsiteY10-1670" fmla="*/ 10281887 h 10594476"/>
              <a:gd name="connsiteX0-1671" fmla="*/ 389061 w 14757426"/>
              <a:gd name="connsiteY0-1672" fmla="*/ 10281887 h 10594476"/>
              <a:gd name="connsiteX1-1673" fmla="*/ 93319 w 14757426"/>
              <a:gd name="connsiteY1-1674" fmla="*/ 6926129 h 10594476"/>
              <a:gd name="connsiteX2-1675" fmla="*/ 129076 w 14757426"/>
              <a:gd name="connsiteY2-1676" fmla="*/ 1401394 h 10594476"/>
              <a:gd name="connsiteX3-1677" fmla="*/ 1537665 w 14757426"/>
              <a:gd name="connsiteY3-1678" fmla="*/ 26244 h 10594476"/>
              <a:gd name="connsiteX4-1679" fmla="*/ 6055057 w 14757426"/>
              <a:gd name="connsiteY4-1680" fmla="*/ 33764 h 10594476"/>
              <a:gd name="connsiteX5-1681" fmla="*/ 13683339 w 14757426"/>
              <a:gd name="connsiteY5-1682" fmla="*/ 26636 h 10594476"/>
              <a:gd name="connsiteX6-1683" fmla="*/ 14709351 w 14757426"/>
              <a:gd name="connsiteY6-1684" fmla="*/ 4166210 h 10594476"/>
              <a:gd name="connsiteX7-1685" fmla="*/ 14243455 w 14757426"/>
              <a:gd name="connsiteY7-1686" fmla="*/ 9700652 h 10594476"/>
              <a:gd name="connsiteX8-1687" fmla="*/ 11431312 w 14757426"/>
              <a:gd name="connsiteY8-1688" fmla="*/ 10339281 h 10594476"/>
              <a:gd name="connsiteX9-1689" fmla="*/ 2751769 w 14757426"/>
              <a:gd name="connsiteY9-1690" fmla="*/ 10455395 h 10594476"/>
              <a:gd name="connsiteX10-1691" fmla="*/ 389061 w 14757426"/>
              <a:gd name="connsiteY10-1692" fmla="*/ 10281887 h 10594476"/>
              <a:gd name="connsiteX0-1693" fmla="*/ 389061 w 14757426"/>
              <a:gd name="connsiteY0-1694" fmla="*/ 10281887 h 10594476"/>
              <a:gd name="connsiteX1-1695" fmla="*/ 93319 w 14757426"/>
              <a:gd name="connsiteY1-1696" fmla="*/ 6926129 h 10594476"/>
              <a:gd name="connsiteX2-1697" fmla="*/ 129076 w 14757426"/>
              <a:gd name="connsiteY2-1698" fmla="*/ 1401394 h 10594476"/>
              <a:gd name="connsiteX3-1699" fmla="*/ 1537665 w 14757426"/>
              <a:gd name="connsiteY3-1700" fmla="*/ 26244 h 10594476"/>
              <a:gd name="connsiteX4-1701" fmla="*/ 6055057 w 14757426"/>
              <a:gd name="connsiteY4-1702" fmla="*/ 33764 h 10594476"/>
              <a:gd name="connsiteX5-1703" fmla="*/ 13683339 w 14757426"/>
              <a:gd name="connsiteY5-1704" fmla="*/ 26636 h 10594476"/>
              <a:gd name="connsiteX6-1705" fmla="*/ 14709351 w 14757426"/>
              <a:gd name="connsiteY6-1706" fmla="*/ 4166210 h 10594476"/>
              <a:gd name="connsiteX7-1707" fmla="*/ 14657479 w 14757426"/>
              <a:gd name="connsiteY7-1708" fmla="*/ 9651715 h 10594476"/>
              <a:gd name="connsiteX8-1709" fmla="*/ 11431312 w 14757426"/>
              <a:gd name="connsiteY8-1710" fmla="*/ 10339281 h 10594476"/>
              <a:gd name="connsiteX9-1711" fmla="*/ 2751769 w 14757426"/>
              <a:gd name="connsiteY9-1712" fmla="*/ 10455395 h 10594476"/>
              <a:gd name="connsiteX10-1713" fmla="*/ 389061 w 14757426"/>
              <a:gd name="connsiteY10-1714" fmla="*/ 10281887 h 10594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85" y="connsiteY9-786"/>
              </a:cxn>
              <a:cxn ang="0">
                <a:pos x="connsiteX10-1207" y="connsiteY10-1208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Oval 45"/>
          <p:cNvSpPr/>
          <p:nvPr/>
        </p:nvSpPr>
        <p:spPr>
          <a:xfrm>
            <a:off x="767729" y="861217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370" y="743034"/>
            <a:ext cx="10143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sz="5400" dirty="0">
                <a:latin typeface="+mj-lt"/>
              </a:rPr>
              <a:t>Rô-bốt chia 56 con cá vào các rổ, mỗi rổ 8 con cá. Hỏi Rô-bốt chia được bao nhiêu rổ cá như vậy?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>
            <a:fillRect/>
          </a:stretch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 descr="an3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2286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927351" y="2116667"/>
            <a:ext cx="6841067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CC"/>
                  </a:solidFill>
                  <a:round/>
                </a:ln>
                <a:solidFill>
                  <a:srgbClr val="00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b="1" kern="10">
              <a:ln w="12700">
                <a:solidFill>
                  <a:srgbClr val="0000CC"/>
                </a:solidFill>
                <a:round/>
              </a:ln>
              <a:solidFill>
                <a:srgbClr val="00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 bwMode="auto">
          <a:xfrm>
            <a:off x="2880361" y="1676402"/>
            <a:ext cx="7589520" cy="1424958"/>
            <a:chOff x="386" y="1008"/>
            <a:chExt cx="6546" cy="604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386" y="1008"/>
              <a:ext cx="654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FF33"/>
                </a:gs>
                <a:gs pos="50000">
                  <a:schemeClr val="bg1"/>
                </a:gs>
                <a:gs pos="100000">
                  <a:srgbClr val="66FF33"/>
                </a:gs>
              </a:gsLst>
              <a:lin ang="0" scaled="1"/>
            </a:gradFill>
            <a:ln w="57150" algn="ctr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panose="020B0604020202020204" pitchFamily="34" charset="0"/>
              </a:endParaRPr>
            </a:p>
          </p:txBody>
        </p:sp>
        <p:sp>
          <p:nvSpPr>
            <p:cNvPr id="5140" name="Text Box 5"/>
            <p:cNvSpPr txBox="1">
              <a:spLocks noChangeArrowheads="1"/>
            </p:cNvSpPr>
            <p:nvPr/>
          </p:nvSpPr>
          <p:spPr bwMode="auto">
            <a:xfrm>
              <a:off x="386" y="1103"/>
              <a:ext cx="6539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 : 6 = ?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4" descr="chuong va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17822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25"/>
          <p:cNvSpPr>
            <a:spLocks noChangeArrowheads="1" noChangeShapeType="1" noTextEdit="1"/>
          </p:cNvSpPr>
          <p:nvPr/>
        </p:nvSpPr>
        <p:spPr bwMode="auto">
          <a:xfrm>
            <a:off x="8915400" y="651934"/>
            <a:ext cx="730251" cy="469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2" name="WordArt 26"/>
          <p:cNvSpPr>
            <a:spLocks noChangeArrowheads="1" noChangeShapeType="1" noTextEdit="1"/>
          </p:cNvSpPr>
          <p:nvPr/>
        </p:nvSpPr>
        <p:spPr bwMode="auto">
          <a:xfrm>
            <a:off x="9067800" y="622301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3" name="WordArt 27"/>
          <p:cNvSpPr>
            <a:spLocks noChangeArrowheads="1" noChangeShapeType="1" noTextEdit="1"/>
          </p:cNvSpPr>
          <p:nvPr/>
        </p:nvSpPr>
        <p:spPr bwMode="auto">
          <a:xfrm>
            <a:off x="9067800" y="609601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4" name="WordArt 28"/>
          <p:cNvSpPr>
            <a:spLocks noChangeArrowheads="1" noChangeShapeType="1" noTextEdit="1"/>
          </p:cNvSpPr>
          <p:nvPr/>
        </p:nvSpPr>
        <p:spPr bwMode="auto">
          <a:xfrm>
            <a:off x="9099552" y="630768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5" name="WordArt 29"/>
          <p:cNvSpPr>
            <a:spLocks noChangeArrowheads="1" noChangeShapeType="1" noTextEdit="1"/>
          </p:cNvSpPr>
          <p:nvPr/>
        </p:nvSpPr>
        <p:spPr bwMode="auto">
          <a:xfrm>
            <a:off x="9067800" y="594784"/>
            <a:ext cx="425451" cy="5482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" name="WordArt 30"/>
          <p:cNvSpPr>
            <a:spLocks noChangeArrowheads="1" noChangeShapeType="1" noTextEdit="1"/>
          </p:cNvSpPr>
          <p:nvPr/>
        </p:nvSpPr>
        <p:spPr bwMode="auto">
          <a:xfrm>
            <a:off x="9099552" y="647701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7" name="WordArt 31"/>
          <p:cNvSpPr>
            <a:spLocks noChangeArrowheads="1" noChangeShapeType="1" noTextEdit="1"/>
          </p:cNvSpPr>
          <p:nvPr/>
        </p:nvSpPr>
        <p:spPr bwMode="auto">
          <a:xfrm>
            <a:off x="9067800" y="630768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8" name="WordArt 32"/>
          <p:cNvSpPr>
            <a:spLocks noChangeArrowheads="1" noChangeShapeType="1" noTextEdit="1"/>
          </p:cNvSpPr>
          <p:nvPr/>
        </p:nvSpPr>
        <p:spPr bwMode="auto">
          <a:xfrm>
            <a:off x="9099552" y="622301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WordArt 33"/>
          <p:cNvSpPr>
            <a:spLocks noChangeArrowheads="1" noChangeShapeType="1" noTextEdit="1"/>
          </p:cNvSpPr>
          <p:nvPr/>
        </p:nvSpPr>
        <p:spPr bwMode="auto">
          <a:xfrm>
            <a:off x="9067800" y="609601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0" name="WordArt 34"/>
          <p:cNvSpPr>
            <a:spLocks noChangeArrowheads="1" noChangeShapeType="1" noTextEdit="1"/>
          </p:cNvSpPr>
          <p:nvPr/>
        </p:nvSpPr>
        <p:spPr bwMode="auto">
          <a:xfrm>
            <a:off x="9129185" y="609601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1" name="WordArt 35"/>
          <p:cNvSpPr>
            <a:spLocks noChangeArrowheads="1" noChangeShapeType="1" noTextEdit="1"/>
          </p:cNvSpPr>
          <p:nvPr/>
        </p:nvSpPr>
        <p:spPr bwMode="auto">
          <a:xfrm>
            <a:off x="8557685" y="533401"/>
            <a:ext cx="17716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 dirty="0">
              <a:ln w="9525">
                <a:solidFill>
                  <a:srgbClr val="CC99FF"/>
                </a:solidFill>
                <a:rou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8478" y="4391940"/>
            <a:ext cx="7581404" cy="840317"/>
          </a:xfrm>
          <a:prstGeom prst="roundRect">
            <a:avLst/>
          </a:prstGeom>
          <a:solidFill>
            <a:srgbClr val="FFFF0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8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80361" y="3313133"/>
            <a:ext cx="7581404" cy="742951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88478" y="5639856"/>
            <a:ext cx="7581403" cy="742949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 gio chu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mph" presetSubtype="2" repeatCount="indefinite" accel="5000" decel="9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7" presetClass="emph" presetSubtype="2" accel="2000" decel="2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huong va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17822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25"/>
          <p:cNvSpPr>
            <a:spLocks noChangeArrowheads="1" noChangeShapeType="1" noTextEdit="1"/>
          </p:cNvSpPr>
          <p:nvPr/>
        </p:nvSpPr>
        <p:spPr bwMode="auto">
          <a:xfrm>
            <a:off x="8915400" y="651934"/>
            <a:ext cx="730251" cy="469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2" name="WordArt 26"/>
          <p:cNvSpPr>
            <a:spLocks noChangeArrowheads="1" noChangeShapeType="1" noTextEdit="1"/>
          </p:cNvSpPr>
          <p:nvPr/>
        </p:nvSpPr>
        <p:spPr bwMode="auto">
          <a:xfrm>
            <a:off x="9067800" y="622301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3" name="WordArt 27"/>
          <p:cNvSpPr>
            <a:spLocks noChangeArrowheads="1" noChangeShapeType="1" noTextEdit="1"/>
          </p:cNvSpPr>
          <p:nvPr/>
        </p:nvSpPr>
        <p:spPr bwMode="auto">
          <a:xfrm>
            <a:off x="9067800" y="609601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4" name="WordArt 28"/>
          <p:cNvSpPr>
            <a:spLocks noChangeArrowheads="1" noChangeShapeType="1" noTextEdit="1"/>
          </p:cNvSpPr>
          <p:nvPr/>
        </p:nvSpPr>
        <p:spPr bwMode="auto">
          <a:xfrm>
            <a:off x="9099552" y="630768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5" name="WordArt 29"/>
          <p:cNvSpPr>
            <a:spLocks noChangeArrowheads="1" noChangeShapeType="1" noTextEdit="1"/>
          </p:cNvSpPr>
          <p:nvPr/>
        </p:nvSpPr>
        <p:spPr bwMode="auto">
          <a:xfrm>
            <a:off x="9067800" y="594784"/>
            <a:ext cx="425451" cy="5482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" name="WordArt 30"/>
          <p:cNvSpPr>
            <a:spLocks noChangeArrowheads="1" noChangeShapeType="1" noTextEdit="1"/>
          </p:cNvSpPr>
          <p:nvPr/>
        </p:nvSpPr>
        <p:spPr bwMode="auto">
          <a:xfrm>
            <a:off x="9099552" y="647701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7" name="WordArt 31"/>
          <p:cNvSpPr>
            <a:spLocks noChangeArrowheads="1" noChangeShapeType="1" noTextEdit="1"/>
          </p:cNvSpPr>
          <p:nvPr/>
        </p:nvSpPr>
        <p:spPr bwMode="auto">
          <a:xfrm>
            <a:off x="9067800" y="630768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8" name="WordArt 32"/>
          <p:cNvSpPr>
            <a:spLocks noChangeArrowheads="1" noChangeShapeType="1" noTextEdit="1"/>
          </p:cNvSpPr>
          <p:nvPr/>
        </p:nvSpPr>
        <p:spPr bwMode="auto">
          <a:xfrm>
            <a:off x="9099552" y="622301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WordArt 33"/>
          <p:cNvSpPr>
            <a:spLocks noChangeArrowheads="1" noChangeShapeType="1" noTextEdit="1"/>
          </p:cNvSpPr>
          <p:nvPr/>
        </p:nvSpPr>
        <p:spPr bwMode="auto">
          <a:xfrm>
            <a:off x="9067800" y="609601"/>
            <a:ext cx="425451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0" name="WordArt 34"/>
          <p:cNvSpPr>
            <a:spLocks noChangeArrowheads="1" noChangeShapeType="1" noTextEdit="1"/>
          </p:cNvSpPr>
          <p:nvPr/>
        </p:nvSpPr>
        <p:spPr bwMode="auto">
          <a:xfrm>
            <a:off x="9129185" y="609601"/>
            <a:ext cx="4254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1" name="WordArt 35"/>
          <p:cNvSpPr>
            <a:spLocks noChangeArrowheads="1" noChangeShapeType="1" noTextEdit="1"/>
          </p:cNvSpPr>
          <p:nvPr/>
        </p:nvSpPr>
        <p:spPr bwMode="auto">
          <a:xfrm>
            <a:off x="8557685" y="533401"/>
            <a:ext cx="1771649" cy="5482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600" kern="10">
              <a:ln w="9525">
                <a:solidFill>
                  <a:srgbClr val="CC99FF"/>
                </a:solidFill>
                <a:rou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0137" y="5480923"/>
            <a:ext cx="7833349" cy="804333"/>
          </a:xfrm>
          <a:prstGeom prst="roundRect">
            <a:avLst/>
          </a:prstGeom>
          <a:solidFill>
            <a:srgbClr val="FFFF0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80136" y="4301357"/>
            <a:ext cx="7833350" cy="804333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680137" y="1689101"/>
            <a:ext cx="7771963" cy="11329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: 6 = ?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80136" y="3045154"/>
            <a:ext cx="7762417" cy="804333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 dong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 gio chu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repeatCount="indefinite" accel="5000" decel="9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7" presetClass="emph" presetSubtype="2" accel="2000" decel="2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19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8444" y="2147943"/>
            <a:ext cx="833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6 = 7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6 = 5 (d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4833" y="660365"/>
            <a:ext cx="102023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8255" y="1907115"/>
            <a:ext cx="82296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552377" y="2396141"/>
            <a:ext cx="1560202" cy="1032859"/>
            <a:chOff x="1091821" y="2947916"/>
            <a:chExt cx="2961564" cy="1705971"/>
          </a:xfrm>
        </p:grpSpPr>
        <p:sp>
          <p:nvSpPr>
            <p:cNvPr id="15" name="Oval 14"/>
            <p:cNvSpPr/>
            <p:nvPr/>
          </p:nvSpPr>
          <p:spPr>
            <a:xfrm>
              <a:off x="1091821" y="2947916"/>
              <a:ext cx="2961564" cy="1705971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1426856" y="3147897"/>
              <a:ext cx="2371298" cy="106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S/74</a:t>
              </a:r>
              <a:endPara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8307" y="3429000"/>
            <a:ext cx="30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1/26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>
            <a:fillRect/>
          </a:stretch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615" y="574914"/>
            <a:ext cx="303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310" y="1147403"/>
            <a:ext cx="9442075" cy="4260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369" y="5710597"/>
            <a:ext cx="9105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9"/>
          <p:cNvSpPr>
            <a:spLocks noChangeShapeType="1"/>
          </p:cNvSpPr>
          <p:nvPr/>
        </p:nvSpPr>
        <p:spPr bwMode="auto">
          <a:xfrm>
            <a:off x="362801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Line 70"/>
          <p:cNvSpPr>
            <a:spLocks noChangeShapeType="1"/>
          </p:cNvSpPr>
          <p:nvPr/>
        </p:nvSpPr>
        <p:spPr bwMode="auto">
          <a:xfrm>
            <a:off x="362801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253828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18  2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297436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Line 66"/>
          <p:cNvSpPr>
            <a:spLocks noChangeShapeType="1"/>
          </p:cNvSpPr>
          <p:nvPr/>
        </p:nvSpPr>
        <p:spPr bwMode="auto">
          <a:xfrm flipV="1">
            <a:off x="219969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21"/>
          <p:cNvSpPr txBox="1">
            <a:spLocks noChangeArrowheads="1"/>
          </p:cNvSpPr>
          <p:nvPr/>
        </p:nvSpPr>
        <p:spPr bwMode="auto">
          <a:xfrm>
            <a:off x="380719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59759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8598206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>
            <a:off x="8598206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Box 120"/>
          <p:cNvSpPr txBox="1">
            <a:spLocks noChangeArrowheads="1"/>
          </p:cNvSpPr>
          <p:nvPr/>
        </p:nvSpPr>
        <p:spPr bwMode="auto">
          <a:xfrm>
            <a:off x="7508477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7944565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 flipV="1">
            <a:off x="7169887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121"/>
          <p:cNvSpPr txBox="1">
            <a:spLocks noChangeArrowheads="1"/>
          </p:cNvSpPr>
          <p:nvPr/>
        </p:nvSpPr>
        <p:spPr bwMode="auto">
          <a:xfrm>
            <a:off x="8777389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7567786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>
            <a:off x="3603431" y="3566310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Line 70"/>
          <p:cNvSpPr>
            <a:spLocks noChangeShapeType="1"/>
          </p:cNvSpPr>
          <p:nvPr/>
        </p:nvSpPr>
        <p:spPr bwMode="auto">
          <a:xfrm>
            <a:off x="3603431" y="4381591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Box 120"/>
          <p:cNvSpPr txBox="1">
            <a:spLocks noChangeArrowheads="1"/>
          </p:cNvSpPr>
          <p:nvPr/>
        </p:nvSpPr>
        <p:spPr bwMode="auto">
          <a:xfrm>
            <a:off x="2513702" y="3425468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43  7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2949790" y="5202880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Line 66"/>
          <p:cNvSpPr>
            <a:spLocks noChangeShapeType="1"/>
          </p:cNvSpPr>
          <p:nvPr/>
        </p:nvSpPr>
        <p:spPr bwMode="auto">
          <a:xfrm flipV="1">
            <a:off x="2175112" y="5331978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121"/>
          <p:cNvSpPr txBox="1">
            <a:spLocks noChangeArrowheads="1"/>
          </p:cNvSpPr>
          <p:nvPr/>
        </p:nvSpPr>
        <p:spPr bwMode="auto">
          <a:xfrm>
            <a:off x="3782614" y="4309292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22"/>
          <p:cNvSpPr txBox="1">
            <a:spLocks noChangeArrowheads="1"/>
          </p:cNvSpPr>
          <p:nvPr/>
        </p:nvSpPr>
        <p:spPr bwMode="auto">
          <a:xfrm>
            <a:off x="2573011" y="4281546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42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Line 69"/>
          <p:cNvSpPr>
            <a:spLocks noChangeShapeType="1"/>
          </p:cNvSpPr>
          <p:nvPr/>
        </p:nvSpPr>
        <p:spPr bwMode="auto">
          <a:xfrm>
            <a:off x="8347485" y="3664641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Line 70"/>
          <p:cNvSpPr>
            <a:spLocks noChangeShapeType="1"/>
          </p:cNvSpPr>
          <p:nvPr/>
        </p:nvSpPr>
        <p:spPr bwMode="auto">
          <a:xfrm>
            <a:off x="8347485" y="4479922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 Box 120"/>
          <p:cNvSpPr txBox="1">
            <a:spLocks noChangeArrowheads="1"/>
          </p:cNvSpPr>
          <p:nvPr/>
        </p:nvSpPr>
        <p:spPr bwMode="auto">
          <a:xfrm>
            <a:off x="7257756" y="3523799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17  8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7693844" y="5301211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Line 66"/>
          <p:cNvSpPr>
            <a:spLocks noChangeShapeType="1"/>
          </p:cNvSpPr>
          <p:nvPr/>
        </p:nvSpPr>
        <p:spPr bwMode="auto">
          <a:xfrm flipV="1">
            <a:off x="6919166" y="5430309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Box 121"/>
          <p:cNvSpPr txBox="1">
            <a:spLocks noChangeArrowheads="1"/>
          </p:cNvSpPr>
          <p:nvPr/>
        </p:nvSpPr>
        <p:spPr bwMode="auto">
          <a:xfrm>
            <a:off x="8526668" y="4407623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" name="Text Box 122"/>
          <p:cNvSpPr txBox="1">
            <a:spLocks noChangeArrowheads="1"/>
          </p:cNvSpPr>
          <p:nvPr/>
        </p:nvSpPr>
        <p:spPr bwMode="auto">
          <a:xfrm>
            <a:off x="7317065" y="4379877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16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455" y="436418"/>
            <a:ext cx="961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a)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4833" y="660365"/>
            <a:ext cx="102023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3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8255" y="1907115"/>
            <a:ext cx="82296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996" y="2595855"/>
            <a:ext cx="30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1/74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996" y="3207906"/>
            <a:ext cx="302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2/74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ISPRING_PRESENTATION_TITLE" val="105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WPS Presentation</Application>
  <PresentationFormat>Widescreen</PresentationFormat>
  <Paragraphs>158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字魂58号-创中黑</vt:lpstr>
      <vt:lpstr>Times New Roman</vt:lpstr>
      <vt:lpstr>Impact</vt:lpstr>
      <vt:lpstr>字魂107号-萌趣欢乐体</vt:lpstr>
      <vt:lpstr>Calibri</vt:lpstr>
      <vt:lpstr>等线</vt:lpstr>
      <vt:lpstr>等线</vt:lpstr>
      <vt:lpstr>Microsoft YaHei</vt:lpstr>
      <vt:lpstr>Arial Unicode MS</vt:lpstr>
      <vt:lpstr>等线 Light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DELL</cp:lastModifiedBy>
  <cp:revision>147</cp:revision>
  <dcterms:created xsi:type="dcterms:W3CDTF">2023-12-03T12:35:03Z</dcterms:created>
  <dcterms:modified xsi:type="dcterms:W3CDTF">2023-12-03T12:35:33Z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95138DCBDF6E41CDABCB465E6981A219_12</vt:lpwstr>
  </property>
  <property fmtid="{D5CDD505-2E9C-101B-9397-08002B2CF9AE}" pid="3" name="KSOProductBuildVer">
    <vt:lpwstr>1033-12.2.0.13306</vt:lpwstr>
  </property>
</Properties>
</file>