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705" r:id="rId3"/>
  </p:sldMasterIdLst>
  <p:notesMasterIdLst>
    <p:notesMasterId r:id="rId19"/>
  </p:notesMasterIdLst>
  <p:sldIdLst>
    <p:sldId id="296" r:id="rId4"/>
    <p:sldId id="315" r:id="rId5"/>
    <p:sldId id="316" r:id="rId6"/>
    <p:sldId id="297" r:id="rId7"/>
    <p:sldId id="281" r:id="rId8"/>
    <p:sldId id="293" r:id="rId9"/>
    <p:sldId id="294" r:id="rId10"/>
    <p:sldId id="298" r:id="rId11"/>
    <p:sldId id="283" r:id="rId12"/>
    <p:sldId id="285" r:id="rId13"/>
    <p:sldId id="284" r:id="rId14"/>
    <p:sldId id="292" r:id="rId15"/>
    <p:sldId id="288" r:id="rId16"/>
    <p:sldId id="317" r:id="rId17"/>
    <p:sldId id="32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13B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92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607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5458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246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68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slide" Target="slide2.xml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-44003" y="5803900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558313" y="6105544"/>
            <a:ext cx="538019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Văn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Thuận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76472" y="5237727"/>
            <a:ext cx="4194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dược</a:t>
            </a:r>
            <a:r>
              <a:rPr lang="en-US" sz="7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sĩ</a:t>
            </a:r>
            <a:endParaRPr lang="en-US" sz="7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319" y="0"/>
            <a:ext cx="7180707" cy="55351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05778" y="5237727"/>
            <a:ext cx="2780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ươc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74911" y="5296237"/>
            <a:ext cx="4751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lướt</a:t>
            </a:r>
            <a:r>
              <a:rPr lang="en-US" sz="7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ván</a:t>
            </a:r>
            <a:endParaRPr lang="en-US" sz="7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817" y="0"/>
            <a:ext cx="6879166" cy="51050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34310" y="5296237"/>
            <a:ext cx="1817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ươt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3" y="3935631"/>
            <a:ext cx="3282237" cy="2052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053" y="3908992"/>
            <a:ext cx="3113797" cy="20788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727" y="4081693"/>
            <a:ext cx="2495985" cy="194653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08392" y="5881260"/>
            <a:ext cx="12842201" cy="1028396"/>
            <a:chOff x="356279" y="4433599"/>
            <a:chExt cx="12842201" cy="1028396"/>
          </a:xfrm>
        </p:grpSpPr>
        <p:grpSp>
          <p:nvGrpSpPr>
            <p:cNvPr id="19" name="Group 18"/>
            <p:cNvGrpSpPr/>
            <p:nvPr/>
          </p:nvGrpSpPr>
          <p:grpSpPr>
            <a:xfrm>
              <a:off x="8447403" y="4433599"/>
              <a:ext cx="4751077" cy="1025231"/>
              <a:chOff x="8487160" y="5228159"/>
              <a:chExt cx="4751077" cy="1025231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8487160" y="5237727"/>
                <a:ext cx="475107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lướt</a:t>
                </a:r>
                <a:r>
                  <a:rPr lang="en-US" sz="6000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ván</a:t>
                </a:r>
                <a:endParaRPr lang="en-US" sz="6000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680845" y="5228159"/>
                <a:ext cx="154388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 err="1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ươt</a:t>
                </a:r>
                <a:r>
                  <a:rPr lang="en-US" sz="6000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356279" y="4433599"/>
              <a:ext cx="3062782" cy="1028396"/>
              <a:chOff x="5347457" y="5457117"/>
              <a:chExt cx="2560320" cy="1977684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5347457" y="5481604"/>
                <a:ext cx="2560320" cy="1953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thước</a:t>
                </a:r>
                <a:endParaRPr lang="en-US" sz="6000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917065" y="5457117"/>
                <a:ext cx="1543886" cy="1953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 err="1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ươc</a:t>
                </a:r>
                <a:r>
                  <a:rPr lang="en-US" sz="6000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4196901" y="4443167"/>
              <a:ext cx="3269356" cy="1015663"/>
              <a:chOff x="4176473" y="5237727"/>
              <a:chExt cx="3269356" cy="1015663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4176473" y="5237727"/>
                <a:ext cx="326935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dược</a:t>
                </a:r>
                <a:r>
                  <a:rPr lang="en-US" sz="6000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sĩ</a:t>
                </a:r>
                <a:endParaRPr lang="en-US" sz="6000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620554" y="5237727"/>
                <a:ext cx="25845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 err="1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ươc</a:t>
                </a:r>
                <a:r>
                  <a:rPr lang="en-US" sz="6000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</p:grpSp>
      <p:sp>
        <p:nvSpPr>
          <p:cNvPr id="27" name="Rectangle 26"/>
          <p:cNvSpPr/>
          <p:nvPr/>
        </p:nvSpPr>
        <p:spPr>
          <a:xfrm>
            <a:off x="4021822" y="1599354"/>
            <a:ext cx="4032806" cy="8878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47820" y="-86637"/>
            <a:ext cx="154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ươc</a:t>
            </a:r>
            <a:r>
              <a:rPr lang="en-US" sz="5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0" y="149473"/>
            <a:ext cx="3005955" cy="994442"/>
            <a:chOff x="613008" y="611138"/>
            <a:chExt cx="3005955" cy="994442"/>
          </a:xfrm>
        </p:grpSpPr>
        <p:sp>
          <p:nvSpPr>
            <p:cNvPr id="31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UTM Avo" panose="02040603050506020204" pitchFamily="18" charset="0"/>
                </a:rPr>
                <a:t>Đọc</a:t>
              </a:r>
              <a:endParaRPr lang="en-US" sz="4800" dirty="0">
                <a:latin typeface="UTM Avo" panose="020406030505060202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aphicFrame>
        <p:nvGraphicFramePr>
          <p:cNvPr id="33" name="Table 2"/>
          <p:cNvGraphicFramePr>
            <a:graphicFrameLocks noGrp="1"/>
          </p:cNvGraphicFramePr>
          <p:nvPr/>
        </p:nvGraphicFramePr>
        <p:xfrm>
          <a:off x="4025453" y="836693"/>
          <a:ext cx="401850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9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9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4580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9" name="Group 48"/>
          <p:cNvGrpSpPr/>
          <p:nvPr/>
        </p:nvGrpSpPr>
        <p:grpSpPr>
          <a:xfrm>
            <a:off x="4698467" y="749110"/>
            <a:ext cx="3345486" cy="1725197"/>
            <a:chOff x="4683543" y="749110"/>
            <a:chExt cx="3198942" cy="1678269"/>
          </a:xfrm>
        </p:grpSpPr>
        <p:sp>
          <p:nvSpPr>
            <p:cNvPr id="34" name="TextBox 33"/>
            <p:cNvSpPr txBox="1"/>
            <p:nvPr/>
          </p:nvSpPr>
          <p:spPr>
            <a:xfrm>
              <a:off x="6338599" y="749110"/>
              <a:ext cx="15438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ươc</a:t>
              </a:r>
              <a:r>
                <a:rPr lang="en-US" sz="5400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683543" y="773413"/>
              <a:ext cx="15438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5400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204189" y="1504049"/>
              <a:ext cx="1921664" cy="923330"/>
              <a:chOff x="5133532" y="2283381"/>
              <a:chExt cx="1921664" cy="923330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5133532" y="2295939"/>
                <a:ext cx="1880494" cy="898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5400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511310" y="2283381"/>
                <a:ext cx="1543886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err="1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ươc</a:t>
                </a:r>
                <a:r>
                  <a:rPr lang="en-US" sz="5400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1141479" y="2312658"/>
            <a:ext cx="10169610" cy="950767"/>
            <a:chOff x="1006900" y="4393375"/>
            <a:chExt cx="10169610" cy="950767"/>
          </a:xfrm>
        </p:grpSpPr>
        <p:sp>
          <p:nvSpPr>
            <p:cNvPr id="38" name="TextBox 37"/>
            <p:cNvSpPr txBox="1"/>
            <p:nvPr/>
          </p:nvSpPr>
          <p:spPr>
            <a:xfrm>
              <a:off x="1006900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5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367514" y="4393375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sz="5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091705" y="4393375"/>
              <a:ext cx="25669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ngược</a:t>
              </a:r>
              <a:r>
                <a:rPr lang="en-US" sz="5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815898" y="4393375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5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141479" y="3101919"/>
            <a:ext cx="10133757" cy="978204"/>
            <a:chOff x="1024826" y="5316705"/>
            <a:chExt cx="10133757" cy="978204"/>
          </a:xfrm>
        </p:grpSpPr>
        <p:sp>
          <p:nvSpPr>
            <p:cNvPr id="43" name="TextBox 42"/>
            <p:cNvSpPr txBox="1"/>
            <p:nvPr/>
          </p:nvSpPr>
          <p:spPr>
            <a:xfrm>
              <a:off x="6091705" y="5316705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mướt</a:t>
              </a:r>
              <a:endParaRPr lang="en-US" sz="5400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797970" y="5359950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mượt</a:t>
              </a:r>
              <a:endParaRPr lang="en-US" sz="5400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24826" y="5371579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lướt</a:t>
              </a:r>
              <a:endParaRPr lang="en-US" sz="5400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385440" y="5344142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lượt</a:t>
              </a:r>
              <a:endParaRPr lang="en-US" sz="5400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6500068" y="-86637"/>
            <a:ext cx="154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ươt</a:t>
            </a:r>
            <a:r>
              <a:rPr lang="en-US" sz="5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13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toigingiuvedep.vn/wp-content/uploads/2021/04/hinh-nen-mam-non-co-giao-va-cac-b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81" y="48254"/>
            <a:ext cx="12192000" cy="670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C7FB55-77DA-4D2C-8C1C-6F073EF12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t="17514" r="-1134" b="28632"/>
          <a:stretch/>
        </p:blipFill>
        <p:spPr>
          <a:xfrm>
            <a:off x="3013656" y="0"/>
            <a:ext cx="9259825" cy="29876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43286" y="1493822"/>
            <a:ext cx="440056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8513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hpowerpoi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6755"/>
            <a:ext cx="12473577" cy="9144000"/>
          </a:xfrm>
          <a:prstGeom prst="rect">
            <a:avLst/>
          </a:prstGeom>
        </p:spPr>
      </p:pic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648788" y="2308596"/>
            <a:ext cx="11176000" cy="1616509"/>
          </a:xfrm>
          <a:prstGeom prst="rect">
            <a:avLst/>
          </a:prstGeom>
        </p:spPr>
        <p:txBody>
          <a:bodyPr wrap="none" lIns="121848" tIns="60924" rIns="121848" bIns="60924" numCol="1" fromWordArt="1">
            <a:prstTxWarp prst="textChevron">
              <a:avLst/>
            </a:prstTxWarp>
          </a:bodyPr>
          <a:lstStyle/>
          <a:p>
            <a:pPr algn="ctr" defTabSz="1218360" fontAlgn="base">
              <a:spcBef>
                <a:spcPct val="0"/>
              </a:spcBef>
              <a:spcAft>
                <a:spcPct val="0"/>
              </a:spcAft>
            </a:pP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Chào</a:t>
            </a:r>
            <a:r>
              <a:rPr lang="en-US" sz="48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tạm</a:t>
            </a:r>
            <a:r>
              <a:rPr lang="en-US" sz="48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biệt</a:t>
            </a:r>
            <a:r>
              <a:rPr lang="en-US" sz="48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quý</a:t>
            </a:r>
            <a:r>
              <a:rPr lang="en-US" sz="48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thầy</a:t>
            </a:r>
            <a:r>
              <a:rPr lang="en-US" sz="48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48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8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8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069E3B-ACB5-4110-8556-32FB50EF9D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163001"/>
            <a:ext cx="2354961" cy="2326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990F11-0C6D-4378-9818-B0BAB89A9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31453" y="293594"/>
            <a:ext cx="2589921" cy="156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63758" y="234334"/>
            <a:ext cx="4000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2931534" y="1314497"/>
            <a:ext cx="783777" cy="9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419199" y="1136535"/>
            <a:ext cx="880848" cy="11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893604" y="2628207"/>
            <a:ext cx="671090" cy="8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4314394" y="1298457"/>
            <a:ext cx="701162" cy="9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24350" y="3741004"/>
            <a:ext cx="3771900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9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 VỀ TỔ</a:t>
            </a:r>
          </a:p>
        </p:txBody>
      </p:sp>
      <p:sp>
        <p:nvSpPr>
          <p:cNvPr id="3" name="Pentagon 2">
            <a:hlinkClick r:id="rId11" action="ppaction://hlinksldjump"/>
          </p:cNvPr>
          <p:cNvSpPr/>
          <p:nvPr/>
        </p:nvSpPr>
        <p:spPr>
          <a:xfrm>
            <a:off x="8153401" y="5314950"/>
            <a:ext cx="124099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300" dirty="0" err="1">
                <a:solidFill>
                  <a:srgbClr val="0000FF"/>
                </a:solidFill>
                <a:latin typeface="Calibri" panose="020F0502020204030204"/>
              </a:rPr>
              <a:t>Chơi</a:t>
            </a:r>
            <a:endParaRPr lang="en-US" sz="33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5429250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57" b="89286" l="56998" r="96349">
                        <a14:foregroundMark x1="65822" y1="60000" x2="70994" y2="58929"/>
                        <a14:foregroundMark x1="91684" y1="58036" x2="93408" y2="57500"/>
                        <a14:foregroundMark x1="93408" y1="60000" x2="93611" y2="62857"/>
                        <a14:foregroundMark x1="93611" y1="65000" x2="95538" y2="72679"/>
                        <a14:foregroundMark x1="95538" y1="72679" x2="93712" y2="80536"/>
                        <a14:foregroundMark x1="93712" y1="80536" x2="92191" y2="82321"/>
                        <a14:foregroundMark x1="93915" y1="71071" x2="95233" y2="74286"/>
                        <a14:foregroundMark x1="95233" y1="68036" x2="95639" y2="72679"/>
                        <a14:foregroundMark x1="90974" y1="83214" x2="92698" y2="86250"/>
                        <a14:foregroundMark x1="94016" y1="82143" x2="93915" y2="86250"/>
                        <a14:foregroundMark x1="95740" y1="76964" x2="95030" y2="81964"/>
                        <a14:foregroundMark x1="95842" y1="81250" x2="95335" y2="85536"/>
                        <a14:foregroundMark x1="95335" y1="80000" x2="95639" y2="78571"/>
                        <a14:foregroundMark x1="96349" y1="81071" x2="96349" y2="81071"/>
                        <a14:foregroundMark x1="89858" y1="84643" x2="90061" y2="88214"/>
                        <a14:foregroundMark x1="80832" y1="86429" x2="84381" y2="86071"/>
                        <a14:foregroundMark x1="79310" y1="85893" x2="84686" y2="88214"/>
                        <a14:foregroundMark x1="84686" y1="88214" x2="87221" y2="86607"/>
                        <a14:foregroundMark x1="79209" y1="87321" x2="81744" y2="88393"/>
                        <a14:foregroundMark x1="79716" y1="86964" x2="82150" y2="89286"/>
                        <a14:foregroundMark x1="79412" y1="86250" x2="79919" y2="89107"/>
                        <a14:foregroundMark x1="79006" y1="86250" x2="79310" y2="87321"/>
                        <a14:foregroundMark x1="79209" y1="85000" x2="78905" y2="85536"/>
                        <a14:foregroundMark x1="68154" y1="60000" x2="70690" y2="59107"/>
                        <a14:foregroundMark x1="58621" y1="81429" x2="60345" y2="82857"/>
                        <a14:foregroundMark x1="60751" y1="75357" x2="62880" y2="79821"/>
                        <a14:foregroundMark x1="59331" y1="76964" x2="61055" y2="79286"/>
                        <a14:foregroundMark x1="58519" y1="76964" x2="59432" y2="79821"/>
                        <a14:foregroundMark x1="57099" y1="85179" x2="58418" y2="84286"/>
                        <a14:foregroundMark x1="90061" y1="59286" x2="90264" y2="58929"/>
                        <a14:foregroundMark x1="92394" y1="53214" x2="92495" y2="5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50000" r="2500" b="10230"/>
          <a:stretch>
            <a:fillRect/>
          </a:stretch>
        </p:blipFill>
        <p:spPr>
          <a:xfrm>
            <a:off x="7814851" y="4296636"/>
            <a:ext cx="2857500" cy="1727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18830" y="4963160"/>
            <a:ext cx="2253615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 defTabSz="457200"/>
            <a:r>
              <a:rPr lang="en-US" sz="4050" b="1" dirty="0">
                <a:solidFill>
                  <a:prstClr val="black"/>
                </a:solidFill>
                <a:latin typeface="UTM Avo" panose="02040603050506020204" pitchFamily="18" charset="0"/>
              </a:rPr>
              <a:t>chuông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12054" y="4937041"/>
            <a:ext cx="1748025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 defTabSz="457200"/>
            <a:r>
              <a:rPr lang="en-US" sz="4050" b="1" dirty="0" err="1">
                <a:solidFill>
                  <a:prstClr val="black"/>
                </a:solidFill>
                <a:latin typeface="UTM Avo" panose="02040603050506020204" pitchFamily="18" charset="0"/>
              </a:rPr>
              <a:t>uông</a:t>
            </a:r>
            <a:endParaRPr lang="en-US" sz="405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37597" y="4937041"/>
            <a:ext cx="1671215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 defTabSz="457200"/>
            <a:r>
              <a:rPr lang="en-US" sz="4050" b="1" dirty="0" err="1">
                <a:solidFill>
                  <a:prstClr val="black"/>
                </a:solidFill>
                <a:latin typeface="UTM Avo" panose="02040603050506020204" pitchFamily="18" charset="0"/>
              </a:rPr>
              <a:t>uôm</a:t>
            </a:r>
            <a:endParaRPr lang="en-US" sz="405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37762" y="4962871"/>
            <a:ext cx="1568269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 defTabSz="457200"/>
            <a:r>
              <a:rPr lang="en-US" altLang="es-ES" sz="4050" b="1" dirty="0" err="1">
                <a:solidFill>
                  <a:prstClr val="black"/>
                </a:solidFill>
                <a:latin typeface="UTM Avo" panose="02040603050506020204" pitchFamily="18" charset="0"/>
              </a:rPr>
              <a:t>uôn</a:t>
            </a:r>
            <a:endParaRPr lang="en-US" altLang="es-ES" sz="405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50459" y="4937041"/>
            <a:ext cx="1671215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 defTabSz="457200"/>
            <a:r>
              <a:rPr lang="en-US" altLang="es-ES" sz="4050" b="1" dirty="0" err="1">
                <a:solidFill>
                  <a:prstClr val="black"/>
                </a:solidFill>
                <a:latin typeface="UTM Avo" panose="02040603050506020204" pitchFamily="18" charset="0"/>
              </a:rPr>
              <a:t>uôc</a:t>
            </a:r>
            <a:endParaRPr lang="en-US" altLang="es-ES" sz="405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14996" y="370796"/>
            <a:ext cx="4000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7780549" y="3388128"/>
            <a:ext cx="884186" cy="11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534" flipH="1">
            <a:off x="7882635" y="2066796"/>
            <a:ext cx="680015" cy="83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3339890" y="4065894"/>
            <a:ext cx="877991" cy="111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694" flipH="1">
            <a:off x="6323519" y="4459399"/>
            <a:ext cx="831398" cy="10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428304" y="2108372"/>
            <a:ext cx="701162" cy="9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25989 -0.2240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1120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-0.28628 0.0222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11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047 L 0.20612 -0.35162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-1756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1.48148E-6 L -0.12226 -0.3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1944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5 -0.00023 L 0.20743 0.03078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155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  <p:bldP spid="11" grpId="0" bldLvl="0" animBg="1"/>
      <p:bldP spid="11" grpId="1" bldLvl="0" animBg="1"/>
      <p:bldP spid="14" grpId="0" bldLvl="0" animBg="1"/>
      <p:bldP spid="14" grpId="1" bldLvl="0" animBg="1"/>
      <p:bldP spid="4" grpId="0" bldLvl="0" animBg="1"/>
      <p:bldP spid="4" grpId="1" bldLvl="0" animBg="1"/>
      <p:bldP spid="5" grpId="0" bldLvl="0" animBg="1"/>
      <p:bldP spid="5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9773832" cy="155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88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71:</a:t>
            </a:r>
            <a:r>
              <a:rPr lang="en-US" sz="8800" b="1" kern="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ươc</a:t>
            </a:r>
            <a:r>
              <a:rPr lang="en-US" sz="8800" b="1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88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ươt</a:t>
            </a:r>
            <a:endParaRPr lang="en-US" sz="8800" b="1" kern="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8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871"/>
            <a:ext cx="12247275" cy="50404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4571" y="5982527"/>
            <a:ext cx="9607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lướt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sóng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dirty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12879" y="111105"/>
            <a:ext cx="2736751" cy="822076"/>
            <a:chOff x="1060549" y="587625"/>
            <a:chExt cx="2736751" cy="822076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524776" y="587625"/>
              <a:ext cx="2272524" cy="822076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</a:rPr>
                <a:t>NhËn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biÕt</a:t>
              </a:r>
              <a:endParaRPr lang="en-US" sz="2800" b="1" dirty="0">
                <a:latin typeface="UTM Avo" panose="020406030505060202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60549" y="657964"/>
              <a:ext cx="692842" cy="6694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04025" y="5995406"/>
            <a:ext cx="4178901" cy="786501"/>
            <a:chOff x="4100993" y="5486678"/>
            <a:chExt cx="4178901" cy="786501"/>
          </a:xfrm>
        </p:grpSpPr>
        <p:sp>
          <p:nvSpPr>
            <p:cNvPr id="12" name="TextBox 11"/>
            <p:cNvSpPr txBox="1"/>
            <p:nvPr/>
          </p:nvSpPr>
          <p:spPr>
            <a:xfrm>
              <a:off x="6985246" y="5503737"/>
              <a:ext cx="12946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ươt</a:t>
              </a:r>
              <a:endPara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00993" y="5486678"/>
              <a:ext cx="13327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ươc</a:t>
              </a:r>
              <a:endPara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69694" y="5503738"/>
              <a:ext cx="14069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ươc</a:t>
              </a:r>
              <a:endPara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39507" y="2798666"/>
            <a:ext cx="4818128" cy="124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08324" y="2959651"/>
            <a:ext cx="2283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47820" y="377189"/>
            <a:ext cx="154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ươc</a:t>
            </a:r>
            <a:r>
              <a:rPr lang="en-US" sz="5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149473"/>
            <a:ext cx="3005955" cy="994442"/>
            <a:chOff x="613008" y="611138"/>
            <a:chExt cx="3005955" cy="994442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UTM Avo" panose="02040603050506020204" pitchFamily="18" charset="0"/>
                </a:rPr>
                <a:t>Đọc</a:t>
              </a:r>
              <a:endParaRPr lang="en-US" sz="4800" dirty="0">
                <a:latin typeface="UTM Avo" panose="02040603050506020204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3953812" y="1455312"/>
          <a:ext cx="4765184" cy="1306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2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2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6122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785534" y="1587927"/>
            <a:ext cx="154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ươc</a:t>
            </a:r>
            <a:r>
              <a:rPr lang="en-US" sz="5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04685" y="1587927"/>
            <a:ext cx="154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đ</a:t>
            </a:r>
            <a:r>
              <a:rPr lang="en-US" sz="5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26241" y="2959651"/>
            <a:ext cx="171858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ươc</a:t>
            </a:r>
            <a:r>
              <a:rPr lang="en-US" sz="5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06900" y="4393375"/>
            <a:ext cx="10169610" cy="950767"/>
            <a:chOff x="1006900" y="4393375"/>
            <a:chExt cx="10169610" cy="950767"/>
          </a:xfrm>
        </p:grpSpPr>
        <p:sp>
          <p:nvSpPr>
            <p:cNvPr id="18" name="TextBox 17"/>
            <p:cNvSpPr txBox="1"/>
            <p:nvPr/>
          </p:nvSpPr>
          <p:spPr>
            <a:xfrm>
              <a:off x="1006900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5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367514" y="4393375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sz="5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91706" y="4393375"/>
              <a:ext cx="2514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ngược</a:t>
              </a:r>
              <a:r>
                <a:rPr lang="en-US" sz="5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815898" y="4393375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5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06900" y="5463878"/>
            <a:ext cx="10133757" cy="978204"/>
            <a:chOff x="1024826" y="5316705"/>
            <a:chExt cx="10133757" cy="978204"/>
          </a:xfrm>
        </p:grpSpPr>
        <p:sp>
          <p:nvSpPr>
            <p:cNvPr id="29" name="TextBox 28"/>
            <p:cNvSpPr txBox="1"/>
            <p:nvPr/>
          </p:nvSpPr>
          <p:spPr>
            <a:xfrm>
              <a:off x="6091705" y="5316705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mướt</a:t>
              </a:r>
              <a:endParaRPr lang="en-US" sz="5400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797970" y="5359950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mượt</a:t>
              </a:r>
              <a:endParaRPr lang="en-US" sz="5400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24826" y="5371579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lướt</a:t>
              </a:r>
              <a:endParaRPr lang="en-US" sz="5400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385440" y="5344142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lược</a:t>
              </a:r>
              <a:endParaRPr lang="en-US" sz="5400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500068" y="377189"/>
            <a:ext cx="154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ươt</a:t>
            </a:r>
            <a:r>
              <a:rPr lang="en-US" sz="5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4" grpId="0"/>
      <p:bldP spid="15" grpId="0"/>
      <p:bldP spid="16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15022" y="2573110"/>
            <a:ext cx="4839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8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80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13445" y="5575871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thước</a:t>
            </a:r>
            <a:endParaRPr lang="en-US" sz="60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877" y="94268"/>
            <a:ext cx="7736835" cy="5377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08651" y="94268"/>
            <a:ext cx="1972491" cy="1397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2973" y="5569785"/>
            <a:ext cx="1740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ươc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114</Words>
  <Application>Microsoft Office PowerPoint</Application>
  <PresentationFormat>Widescreen</PresentationFormat>
  <Paragraphs>69</Paragraphs>
  <Slides>15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等线</vt:lpstr>
      <vt:lpstr>SimSun</vt:lpstr>
      <vt:lpstr>.VnAvant</vt:lpstr>
      <vt:lpstr>Arial</vt:lpstr>
      <vt:lpstr>AvantGarde</vt:lpstr>
      <vt:lpstr>Calibri</vt:lpstr>
      <vt:lpstr>Calibri Light</vt:lpstr>
      <vt:lpstr>Chivo Light</vt:lpstr>
      <vt:lpstr>Tahoma</vt:lpstr>
      <vt:lpstr>Times New Roman</vt:lpstr>
      <vt:lpstr>UTM Avo</vt:lpstr>
      <vt:lpstr>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Administrator</cp:lastModifiedBy>
  <cp:revision>53</cp:revision>
  <dcterms:created xsi:type="dcterms:W3CDTF">2020-08-13T09:32:00Z</dcterms:created>
  <dcterms:modified xsi:type="dcterms:W3CDTF">2023-12-17T04:17:30Z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