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15" r:id="rId2"/>
    <p:sldId id="313" r:id="rId3"/>
    <p:sldId id="257" r:id="rId4"/>
    <p:sldId id="258" r:id="rId5"/>
    <p:sldId id="271" r:id="rId6"/>
    <p:sldId id="314" r:id="rId7"/>
    <p:sldId id="316" r:id="rId8"/>
  </p:sldIdLst>
  <p:sldSz cx="12192000" cy="6858000"/>
  <p:notesSz cx="6858000" cy="9144000"/>
  <p:embeddedFontLst>
    <p:embeddedFont>
      <p:font typeface="Calibri Light" pitchFamily="34" charset="0"/>
      <p:regular r:id="rId9"/>
      <p:italic r:id="rId10"/>
    </p:embeddedFont>
    <p:embeddedFont>
      <p:font typeface="VNI-Avo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94660"/>
  </p:normalViewPr>
  <p:slideViewPr>
    <p:cSldViewPr snapToGrid="0">
      <p:cViewPr>
        <p:scale>
          <a:sx n="79" d="100"/>
          <a:sy n="79" d="100"/>
        </p:scale>
        <p:origin x="-390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8495454" y="4652963"/>
            <a:ext cx="4021666" cy="1898650"/>
            <a:chOff x="2640" y="768"/>
            <a:chExt cx="1344" cy="1013"/>
          </a:xfrm>
        </p:grpSpPr>
        <p:grpSp>
          <p:nvGrpSpPr>
            <p:cNvPr id="2064" name="Group 4"/>
            <p:cNvGrpSpPr>
              <a:grpSpLocks/>
            </p:cNvGrpSpPr>
            <p:nvPr/>
          </p:nvGrpSpPr>
          <p:grpSpPr bwMode="auto">
            <a:xfrm>
              <a:off x="2640" y="768"/>
              <a:ext cx="311" cy="516"/>
              <a:chOff x="1888" y="1308"/>
              <a:chExt cx="311" cy="516"/>
            </a:xfrm>
          </p:grpSpPr>
          <p:sp>
            <p:nvSpPr>
              <p:cNvPr id="2070" name="Freeform 5"/>
              <p:cNvSpPr>
                <a:spLocks/>
              </p:cNvSpPr>
              <p:nvPr/>
            </p:nvSpPr>
            <p:spPr bwMode="auto">
              <a:xfrm>
                <a:off x="1888" y="1308"/>
                <a:ext cx="311" cy="516"/>
              </a:xfrm>
              <a:custGeom>
                <a:avLst/>
                <a:gdLst>
                  <a:gd name="T0" fmla="*/ 1 w 622"/>
                  <a:gd name="T1" fmla="*/ 0 h 1547"/>
                  <a:gd name="T2" fmla="*/ 1 w 622"/>
                  <a:gd name="T3" fmla="*/ 0 h 1547"/>
                  <a:gd name="T4" fmla="*/ 1 w 622"/>
                  <a:gd name="T5" fmla="*/ 0 h 1547"/>
                  <a:gd name="T6" fmla="*/ 1 w 622"/>
                  <a:gd name="T7" fmla="*/ 0 h 1547"/>
                  <a:gd name="T8" fmla="*/ 1 w 622"/>
                  <a:gd name="T9" fmla="*/ 0 h 1547"/>
                  <a:gd name="T10" fmla="*/ 1 w 622"/>
                  <a:gd name="T11" fmla="*/ 0 h 1547"/>
                  <a:gd name="T12" fmla="*/ 1 w 622"/>
                  <a:gd name="T13" fmla="*/ 0 h 1547"/>
                  <a:gd name="T14" fmla="*/ 1 w 622"/>
                  <a:gd name="T15" fmla="*/ 0 h 1547"/>
                  <a:gd name="T16" fmla="*/ 1 w 622"/>
                  <a:gd name="T17" fmla="*/ 0 h 1547"/>
                  <a:gd name="T18" fmla="*/ 1 w 622"/>
                  <a:gd name="T19" fmla="*/ 0 h 1547"/>
                  <a:gd name="T20" fmla="*/ 1 w 622"/>
                  <a:gd name="T21" fmla="*/ 0 h 1547"/>
                  <a:gd name="T22" fmla="*/ 1 w 622"/>
                  <a:gd name="T23" fmla="*/ 0 h 1547"/>
                  <a:gd name="T24" fmla="*/ 1 w 622"/>
                  <a:gd name="T25" fmla="*/ 0 h 1547"/>
                  <a:gd name="T26" fmla="*/ 1 w 622"/>
                  <a:gd name="T27" fmla="*/ 0 h 1547"/>
                  <a:gd name="T28" fmla="*/ 1 w 622"/>
                  <a:gd name="T29" fmla="*/ 0 h 1547"/>
                  <a:gd name="T30" fmla="*/ 1 w 622"/>
                  <a:gd name="T31" fmla="*/ 0 h 1547"/>
                  <a:gd name="T32" fmla="*/ 1 w 622"/>
                  <a:gd name="T33" fmla="*/ 0 h 1547"/>
                  <a:gd name="T34" fmla="*/ 0 w 622"/>
                  <a:gd name="T35" fmla="*/ 0 h 1547"/>
                  <a:gd name="T36" fmla="*/ 1 w 622"/>
                  <a:gd name="T37" fmla="*/ 0 h 15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22" h="1547">
                    <a:moveTo>
                      <a:pt x="303" y="0"/>
                    </a:moveTo>
                    <a:lnTo>
                      <a:pt x="622" y="1350"/>
                    </a:lnTo>
                    <a:lnTo>
                      <a:pt x="614" y="1391"/>
                    </a:lnTo>
                    <a:lnTo>
                      <a:pt x="596" y="1427"/>
                    </a:lnTo>
                    <a:lnTo>
                      <a:pt x="567" y="1459"/>
                    </a:lnTo>
                    <a:lnTo>
                      <a:pt x="530" y="1487"/>
                    </a:lnTo>
                    <a:lnTo>
                      <a:pt x="486" y="1510"/>
                    </a:lnTo>
                    <a:lnTo>
                      <a:pt x="437" y="1527"/>
                    </a:lnTo>
                    <a:lnTo>
                      <a:pt x="384" y="1539"/>
                    </a:lnTo>
                    <a:lnTo>
                      <a:pt x="329" y="1545"/>
                    </a:lnTo>
                    <a:lnTo>
                      <a:pt x="273" y="1547"/>
                    </a:lnTo>
                    <a:lnTo>
                      <a:pt x="218" y="1541"/>
                    </a:lnTo>
                    <a:lnTo>
                      <a:pt x="167" y="1530"/>
                    </a:lnTo>
                    <a:lnTo>
                      <a:pt x="119" y="1513"/>
                    </a:lnTo>
                    <a:lnTo>
                      <a:pt x="77" y="1489"/>
                    </a:lnTo>
                    <a:lnTo>
                      <a:pt x="41" y="1458"/>
                    </a:lnTo>
                    <a:lnTo>
                      <a:pt x="15" y="1419"/>
                    </a:lnTo>
                    <a:lnTo>
                      <a:pt x="0" y="1375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6"/>
              <p:cNvSpPr>
                <a:spLocks/>
              </p:cNvSpPr>
              <p:nvPr/>
            </p:nvSpPr>
            <p:spPr bwMode="auto">
              <a:xfrm>
                <a:off x="2039" y="1355"/>
                <a:ext cx="143" cy="469"/>
              </a:xfrm>
              <a:custGeom>
                <a:avLst/>
                <a:gdLst>
                  <a:gd name="T0" fmla="*/ 0 w 286"/>
                  <a:gd name="T1" fmla="*/ 0 h 1405"/>
                  <a:gd name="T2" fmla="*/ 1 w 286"/>
                  <a:gd name="T3" fmla="*/ 0 h 1405"/>
                  <a:gd name="T4" fmla="*/ 1 w 286"/>
                  <a:gd name="T5" fmla="*/ 0 h 1405"/>
                  <a:gd name="T6" fmla="*/ 1 w 286"/>
                  <a:gd name="T7" fmla="*/ 0 h 1405"/>
                  <a:gd name="T8" fmla="*/ 1 w 286"/>
                  <a:gd name="T9" fmla="*/ 0 h 1405"/>
                  <a:gd name="T10" fmla="*/ 1 w 286"/>
                  <a:gd name="T11" fmla="*/ 0 h 1405"/>
                  <a:gd name="T12" fmla="*/ 1 w 286"/>
                  <a:gd name="T13" fmla="*/ 0 h 1405"/>
                  <a:gd name="T14" fmla="*/ 1 w 286"/>
                  <a:gd name="T15" fmla="*/ 0 h 1405"/>
                  <a:gd name="T16" fmla="*/ 1 w 286"/>
                  <a:gd name="T17" fmla="*/ 0 h 1405"/>
                  <a:gd name="T18" fmla="*/ 1 w 286"/>
                  <a:gd name="T19" fmla="*/ 0 h 1405"/>
                  <a:gd name="T20" fmla="*/ 1 w 286"/>
                  <a:gd name="T21" fmla="*/ 0 h 1405"/>
                  <a:gd name="T22" fmla="*/ 1 w 286"/>
                  <a:gd name="T23" fmla="*/ 0 h 1405"/>
                  <a:gd name="T24" fmla="*/ 1 w 286"/>
                  <a:gd name="T25" fmla="*/ 0 h 1405"/>
                  <a:gd name="T26" fmla="*/ 1 w 286"/>
                  <a:gd name="T27" fmla="*/ 0 h 1405"/>
                  <a:gd name="T28" fmla="*/ 1 w 286"/>
                  <a:gd name="T29" fmla="*/ 0 h 1405"/>
                  <a:gd name="T30" fmla="*/ 1 w 286"/>
                  <a:gd name="T31" fmla="*/ 0 h 1405"/>
                  <a:gd name="T32" fmla="*/ 1 w 286"/>
                  <a:gd name="T33" fmla="*/ 0 h 1405"/>
                  <a:gd name="T34" fmla="*/ 0 w 286"/>
                  <a:gd name="T35" fmla="*/ 0 h 1405"/>
                  <a:gd name="T36" fmla="*/ 0 w 286"/>
                  <a:gd name="T37" fmla="*/ 0 h 14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6" h="1405">
                    <a:moveTo>
                      <a:pt x="0" y="0"/>
                    </a:moveTo>
                    <a:lnTo>
                      <a:pt x="286" y="1257"/>
                    </a:lnTo>
                    <a:lnTo>
                      <a:pt x="281" y="1275"/>
                    </a:lnTo>
                    <a:lnTo>
                      <a:pt x="273" y="1293"/>
                    </a:lnTo>
                    <a:lnTo>
                      <a:pt x="264" y="1309"/>
                    </a:lnTo>
                    <a:lnTo>
                      <a:pt x="252" y="1322"/>
                    </a:lnTo>
                    <a:lnTo>
                      <a:pt x="238" y="1337"/>
                    </a:lnTo>
                    <a:lnTo>
                      <a:pt x="223" y="1349"/>
                    </a:lnTo>
                    <a:lnTo>
                      <a:pt x="205" y="1359"/>
                    </a:lnTo>
                    <a:lnTo>
                      <a:pt x="187" y="1370"/>
                    </a:lnTo>
                    <a:lnTo>
                      <a:pt x="166" y="1378"/>
                    </a:lnTo>
                    <a:lnTo>
                      <a:pt x="144" y="1386"/>
                    </a:lnTo>
                    <a:lnTo>
                      <a:pt x="122" y="1392"/>
                    </a:lnTo>
                    <a:lnTo>
                      <a:pt x="98" y="1396"/>
                    </a:lnTo>
                    <a:lnTo>
                      <a:pt x="75" y="1401"/>
                    </a:lnTo>
                    <a:lnTo>
                      <a:pt x="50" y="1404"/>
                    </a:lnTo>
                    <a:lnTo>
                      <a:pt x="24" y="1405"/>
                    </a:lnTo>
                    <a:lnTo>
                      <a:pt x="0" y="1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7"/>
              <p:cNvSpPr>
                <a:spLocks/>
              </p:cNvSpPr>
              <p:nvPr/>
            </p:nvSpPr>
            <p:spPr bwMode="auto">
              <a:xfrm>
                <a:off x="1899" y="1376"/>
                <a:ext cx="124" cy="400"/>
              </a:xfrm>
              <a:custGeom>
                <a:avLst/>
                <a:gdLst>
                  <a:gd name="T0" fmla="*/ 0 w 248"/>
                  <a:gd name="T1" fmla="*/ 0 h 1199"/>
                  <a:gd name="T2" fmla="*/ 1 w 248"/>
                  <a:gd name="T3" fmla="*/ 0 h 1199"/>
                  <a:gd name="T4" fmla="*/ 1 w 248"/>
                  <a:gd name="T5" fmla="*/ 0 h 1199"/>
                  <a:gd name="T6" fmla="*/ 1 w 248"/>
                  <a:gd name="T7" fmla="*/ 0 h 1199"/>
                  <a:gd name="T8" fmla="*/ 1 w 248"/>
                  <a:gd name="T9" fmla="*/ 0 h 1199"/>
                  <a:gd name="T10" fmla="*/ 1 w 248"/>
                  <a:gd name="T11" fmla="*/ 0 h 1199"/>
                  <a:gd name="T12" fmla="*/ 1 w 248"/>
                  <a:gd name="T13" fmla="*/ 0 h 1199"/>
                  <a:gd name="T14" fmla="*/ 1 w 248"/>
                  <a:gd name="T15" fmla="*/ 0 h 1199"/>
                  <a:gd name="T16" fmla="*/ 1 w 248"/>
                  <a:gd name="T17" fmla="*/ 0 h 1199"/>
                  <a:gd name="T18" fmla="*/ 1 w 248"/>
                  <a:gd name="T19" fmla="*/ 0 h 1199"/>
                  <a:gd name="T20" fmla="*/ 0 w 248"/>
                  <a:gd name="T21" fmla="*/ 0 h 11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8" h="1199">
                    <a:moveTo>
                      <a:pt x="0" y="1119"/>
                    </a:moveTo>
                    <a:lnTo>
                      <a:pt x="5" y="1131"/>
                    </a:lnTo>
                    <a:lnTo>
                      <a:pt x="11" y="1143"/>
                    </a:lnTo>
                    <a:lnTo>
                      <a:pt x="18" y="1153"/>
                    </a:lnTo>
                    <a:lnTo>
                      <a:pt x="26" y="1163"/>
                    </a:lnTo>
                    <a:lnTo>
                      <a:pt x="35" y="1174"/>
                    </a:lnTo>
                    <a:lnTo>
                      <a:pt x="45" y="1183"/>
                    </a:lnTo>
                    <a:lnTo>
                      <a:pt x="56" y="1191"/>
                    </a:lnTo>
                    <a:lnTo>
                      <a:pt x="68" y="1199"/>
                    </a:lnTo>
                    <a:lnTo>
                      <a:pt x="248" y="0"/>
                    </a:lnTo>
                    <a:lnTo>
                      <a:pt x="0" y="1119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8"/>
              <p:cNvSpPr>
                <a:spLocks/>
              </p:cNvSpPr>
              <p:nvPr/>
            </p:nvSpPr>
            <p:spPr bwMode="auto">
              <a:xfrm>
                <a:off x="2011" y="1344"/>
                <a:ext cx="28" cy="469"/>
              </a:xfrm>
              <a:custGeom>
                <a:avLst/>
                <a:gdLst>
                  <a:gd name="T0" fmla="*/ 0 w 58"/>
                  <a:gd name="T1" fmla="*/ 0 h 1405"/>
                  <a:gd name="T2" fmla="*/ 0 w 58"/>
                  <a:gd name="T3" fmla="*/ 0 h 1405"/>
                  <a:gd name="T4" fmla="*/ 0 w 58"/>
                  <a:gd name="T5" fmla="*/ 0 h 1405"/>
                  <a:gd name="T6" fmla="*/ 0 w 58"/>
                  <a:gd name="T7" fmla="*/ 0 h 1405"/>
                  <a:gd name="T8" fmla="*/ 0 w 58"/>
                  <a:gd name="T9" fmla="*/ 0 h 1405"/>
                  <a:gd name="T10" fmla="*/ 0 w 58"/>
                  <a:gd name="T11" fmla="*/ 0 h 1405"/>
                  <a:gd name="T12" fmla="*/ 0 w 58"/>
                  <a:gd name="T13" fmla="*/ 0 h 1405"/>
                  <a:gd name="T14" fmla="*/ 0 w 58"/>
                  <a:gd name="T15" fmla="*/ 0 h 1405"/>
                  <a:gd name="T16" fmla="*/ 0 w 58"/>
                  <a:gd name="T17" fmla="*/ 0 h 1405"/>
                  <a:gd name="T18" fmla="*/ 0 w 58"/>
                  <a:gd name="T19" fmla="*/ 0 h 1405"/>
                  <a:gd name="T20" fmla="*/ 0 w 58"/>
                  <a:gd name="T21" fmla="*/ 0 h 14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1405">
                    <a:moveTo>
                      <a:pt x="58" y="0"/>
                    </a:moveTo>
                    <a:lnTo>
                      <a:pt x="58" y="1405"/>
                    </a:lnTo>
                    <a:lnTo>
                      <a:pt x="51" y="1405"/>
                    </a:lnTo>
                    <a:lnTo>
                      <a:pt x="43" y="1405"/>
                    </a:lnTo>
                    <a:lnTo>
                      <a:pt x="36" y="1405"/>
                    </a:lnTo>
                    <a:lnTo>
                      <a:pt x="30" y="1405"/>
                    </a:lnTo>
                    <a:lnTo>
                      <a:pt x="22" y="1405"/>
                    </a:lnTo>
                    <a:lnTo>
                      <a:pt x="15" y="1404"/>
                    </a:lnTo>
                    <a:lnTo>
                      <a:pt x="7" y="1404"/>
                    </a:lnTo>
                    <a:lnTo>
                      <a:pt x="0" y="140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65" name="Picture 9" descr="GEOMT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912"/>
              <a:ext cx="134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6" name="Group 10"/>
            <p:cNvGrpSpPr>
              <a:grpSpLocks/>
            </p:cNvGrpSpPr>
            <p:nvPr/>
          </p:nvGrpSpPr>
          <p:grpSpPr bwMode="auto">
            <a:xfrm>
              <a:off x="2880" y="1488"/>
              <a:ext cx="364" cy="293"/>
              <a:chOff x="1584" y="2256"/>
              <a:chExt cx="364" cy="293"/>
            </a:xfrm>
          </p:grpSpPr>
          <p:sp>
            <p:nvSpPr>
              <p:cNvPr id="2067" name="Freeform 11"/>
              <p:cNvSpPr>
                <a:spLocks/>
              </p:cNvSpPr>
              <p:nvPr/>
            </p:nvSpPr>
            <p:spPr bwMode="auto">
              <a:xfrm>
                <a:off x="1584" y="2256"/>
                <a:ext cx="364" cy="293"/>
              </a:xfrm>
              <a:custGeom>
                <a:avLst/>
                <a:gdLst>
                  <a:gd name="T0" fmla="*/ 0 w 728"/>
                  <a:gd name="T1" fmla="*/ 0 h 879"/>
                  <a:gd name="T2" fmla="*/ 1 w 728"/>
                  <a:gd name="T3" fmla="*/ 0 h 879"/>
                  <a:gd name="T4" fmla="*/ 1 w 728"/>
                  <a:gd name="T5" fmla="*/ 0 h 879"/>
                  <a:gd name="T6" fmla="*/ 1 w 728"/>
                  <a:gd name="T7" fmla="*/ 0 h 879"/>
                  <a:gd name="T8" fmla="*/ 1 w 728"/>
                  <a:gd name="T9" fmla="*/ 0 h 879"/>
                  <a:gd name="T10" fmla="*/ 0 w 728"/>
                  <a:gd name="T11" fmla="*/ 0 h 879"/>
                  <a:gd name="T12" fmla="*/ 0 w 728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8" h="879">
                    <a:moveTo>
                      <a:pt x="0" y="48"/>
                    </a:moveTo>
                    <a:lnTo>
                      <a:pt x="459" y="0"/>
                    </a:lnTo>
                    <a:lnTo>
                      <a:pt x="728" y="147"/>
                    </a:lnTo>
                    <a:lnTo>
                      <a:pt x="728" y="797"/>
                    </a:lnTo>
                    <a:lnTo>
                      <a:pt x="227" y="879"/>
                    </a:lnTo>
                    <a:lnTo>
                      <a:pt x="0" y="62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2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12"/>
              <p:cNvSpPr>
                <a:spLocks/>
              </p:cNvSpPr>
              <p:nvPr/>
            </p:nvSpPr>
            <p:spPr bwMode="auto">
              <a:xfrm>
                <a:off x="1611" y="2256"/>
                <a:ext cx="305" cy="54"/>
              </a:xfrm>
              <a:custGeom>
                <a:avLst/>
                <a:gdLst>
                  <a:gd name="T0" fmla="*/ 0 w 610"/>
                  <a:gd name="T1" fmla="*/ 0 h 161"/>
                  <a:gd name="T2" fmla="*/ 1 w 610"/>
                  <a:gd name="T3" fmla="*/ 0 h 161"/>
                  <a:gd name="T4" fmla="*/ 1 w 610"/>
                  <a:gd name="T5" fmla="*/ 0 h 161"/>
                  <a:gd name="T6" fmla="*/ 1 w 610"/>
                  <a:gd name="T7" fmla="*/ 0 h 161"/>
                  <a:gd name="T8" fmla="*/ 0 w 61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0" h="161">
                    <a:moveTo>
                      <a:pt x="0" y="38"/>
                    </a:moveTo>
                    <a:lnTo>
                      <a:pt x="398" y="0"/>
                    </a:lnTo>
                    <a:lnTo>
                      <a:pt x="610" y="115"/>
                    </a:lnTo>
                    <a:lnTo>
                      <a:pt x="183" y="16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3"/>
              <p:cNvSpPr>
                <a:spLocks/>
              </p:cNvSpPr>
              <p:nvPr/>
            </p:nvSpPr>
            <p:spPr bwMode="auto">
              <a:xfrm>
                <a:off x="1708" y="2323"/>
                <a:ext cx="225" cy="221"/>
              </a:xfrm>
              <a:custGeom>
                <a:avLst/>
                <a:gdLst>
                  <a:gd name="T0" fmla="*/ 0 w 449"/>
                  <a:gd name="T1" fmla="*/ 0 h 664"/>
                  <a:gd name="T2" fmla="*/ 1 w 449"/>
                  <a:gd name="T3" fmla="*/ 0 h 664"/>
                  <a:gd name="T4" fmla="*/ 1 w 449"/>
                  <a:gd name="T5" fmla="*/ 0 h 664"/>
                  <a:gd name="T6" fmla="*/ 0 w 449"/>
                  <a:gd name="T7" fmla="*/ 0 h 664"/>
                  <a:gd name="T8" fmla="*/ 0 w 449"/>
                  <a:gd name="T9" fmla="*/ 0 h 6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9" h="664">
                    <a:moveTo>
                      <a:pt x="0" y="50"/>
                    </a:moveTo>
                    <a:lnTo>
                      <a:pt x="449" y="0"/>
                    </a:lnTo>
                    <a:lnTo>
                      <a:pt x="449" y="584"/>
                    </a:lnTo>
                    <a:lnTo>
                      <a:pt x="0" y="66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3251200" y="1166813"/>
            <a:ext cx="68072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0033CC"/>
                </a:solidFill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2643294" y="792163"/>
            <a:ext cx="81280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0033CC"/>
                </a:solidFill>
                <a:latin typeface="Times New Roman" pitchFamily="18" charset="0"/>
              </a:rPr>
              <a:t>PHÒNG GIÁO DỤC - ĐÀO TẠO ĐẠI LỘC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946401" y="2133601"/>
            <a:ext cx="714925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600" b="1">
                <a:solidFill>
                  <a:srgbClr val="990099"/>
                </a:solidFill>
                <a:latin typeface="Times New Roman" pitchFamily="18" charset="0"/>
              </a:rPr>
              <a:t>Môn: Tiếng Việt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267200" y="3375025"/>
            <a:ext cx="281262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200" b="1">
                <a:solidFill>
                  <a:srgbClr val="990099"/>
                </a:solidFill>
                <a:latin typeface="Times New Roman" pitchFamily="18" charset="0"/>
              </a:rPr>
              <a:t>Lớp 1E</a:t>
            </a:r>
          </a:p>
        </p:txBody>
      </p:sp>
      <p:pic>
        <p:nvPicPr>
          <p:cNvPr id="9234" name="Picture 18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0" y="4365625"/>
            <a:ext cx="284649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373" y="3860800"/>
            <a:ext cx="284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54" y="2420938"/>
            <a:ext cx="284310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2421467" y="4349751"/>
            <a:ext cx="7897707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 i="1">
                <a:solidFill>
                  <a:srgbClr val="0033CC"/>
                </a:solidFill>
                <a:latin typeface="Times New Roman" pitchFamily="18" charset="0"/>
              </a:rPr>
              <a:t>Người thực hiện : Phạm Thị Anh</a:t>
            </a:r>
          </a:p>
        </p:txBody>
      </p:sp>
      <p:pic>
        <p:nvPicPr>
          <p:cNvPr id="2060" name="Picture 23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4464" y="3156692"/>
            <a:ext cx="4581525" cy="23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4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20" y="5780088"/>
            <a:ext cx="70104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5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25662" y="6921501"/>
            <a:ext cx="4581525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6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1" y="3141663"/>
            <a:ext cx="70104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253460"/>
      </p:ext>
    </p:extLst>
  </p:cSld>
  <p:clrMapOvr>
    <a:masterClrMapping/>
  </p:clrMapOvr>
  <p:transition spd="slow"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32" grpId="1"/>
      <p:bldP spid="9233" grpId="0"/>
      <p:bldP spid="9233" grpId="1"/>
      <p:bldP spid="92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6C68BB-4343-4545-BF9E-0B42DAA9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F431FA-A27D-4021-9F24-5FFFEDFB2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952DBE1-D4C0-4ED9-AD3C-C32AA0F2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47E633-0FE5-4305-9C9A-7841965028C8}"/>
              </a:ext>
            </a:extLst>
          </p:cNvPr>
          <p:cNvSpPr txBox="1"/>
          <p:nvPr/>
        </p:nvSpPr>
        <p:spPr>
          <a:xfrm>
            <a:off x="106017" y="5857981"/>
            <a:ext cx="122106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vi-VN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4D6FBF-E305-46F7-9B2A-AE065D4F0B7E}"/>
              </a:ext>
            </a:extLst>
          </p:cNvPr>
          <p:cNvSpPr txBox="1"/>
          <p:nvPr/>
        </p:nvSpPr>
        <p:spPr>
          <a:xfrm>
            <a:off x="-18602" y="6049829"/>
            <a:ext cx="122106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VNI-Avo" pitchFamily="2" charset="0"/>
              </a:rPr>
              <a:t>Caùc loaøi hoa ñua nhau khoe saéc.</a:t>
            </a:r>
            <a:endParaRPr lang="vi-VN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10EA30F-3EBB-45A4-8387-DF765FC2C9CB}"/>
              </a:ext>
            </a:extLst>
          </p:cNvPr>
          <p:cNvSpPr txBox="1"/>
          <p:nvPr/>
        </p:nvSpPr>
        <p:spPr>
          <a:xfrm>
            <a:off x="4227936" y="6049829"/>
            <a:ext cx="155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218A890-36F9-4276-A529-78213DB8A42F}"/>
              </a:ext>
            </a:extLst>
          </p:cNvPr>
          <p:cNvSpPr txBox="1"/>
          <p:nvPr/>
        </p:nvSpPr>
        <p:spPr>
          <a:xfrm>
            <a:off x="8592323" y="6052529"/>
            <a:ext cx="1820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61"/>
            <a:ext cx="1979629" cy="1015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3469" y="-212230"/>
            <a:ext cx="2319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9964" y="-209795"/>
            <a:ext cx="2193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VNI-Avo" pitchFamily="2" charset="0"/>
              </a:rPr>
              <a:t>oe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601452"/>
              </p:ext>
            </p:extLst>
          </p:nvPr>
        </p:nvGraphicFramePr>
        <p:xfrm>
          <a:off x="4442066" y="820983"/>
          <a:ext cx="2844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=""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oa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i="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</a:t>
                      </a:r>
                      <a:r>
                        <a:rPr lang="en-US" sz="4800" b="1" i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</a:t>
                      </a:r>
                      <a:endParaRPr lang="en-US" sz="48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40813" y="2395484"/>
            <a:ext cx="2446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hoøa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6319" y="2383992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loa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0185" y="2424947"/>
            <a:ext cx="21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toûa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265" y="6007864"/>
            <a:ext cx="343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VNI-Avo" pitchFamily="2" charset="0"/>
              </a:rPr>
              <a:t>ñoùa hoa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7916" y="6038643"/>
            <a:ext cx="3870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VNI-Avo" pitchFamily="2" charset="0"/>
              </a:rPr>
              <a:t>vaùy xoøe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5617" y="6016169"/>
            <a:ext cx="3870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chích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choøe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54D32E9-B571-461E-A45B-0E6FDE680A17}"/>
              </a:ext>
            </a:extLst>
          </p:cNvPr>
          <p:cNvSpPr txBox="1"/>
          <p:nvPr/>
        </p:nvSpPr>
        <p:spPr>
          <a:xfrm>
            <a:off x="9693411" y="2315066"/>
            <a:ext cx="21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xoùa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7FCA4DD-3E53-4DBC-BC91-8D0EEF927ECF}"/>
              </a:ext>
            </a:extLst>
          </p:cNvPr>
          <p:cNvSpPr txBox="1"/>
          <p:nvPr/>
        </p:nvSpPr>
        <p:spPr>
          <a:xfrm>
            <a:off x="1099233" y="3126248"/>
            <a:ext cx="210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khoûe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9F12043-57FF-41E9-B88A-2CDD1A312429}"/>
              </a:ext>
            </a:extLst>
          </p:cNvPr>
          <p:cNvSpPr txBox="1"/>
          <p:nvPr/>
        </p:nvSpPr>
        <p:spPr>
          <a:xfrm>
            <a:off x="4077241" y="3149011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loe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1635EB9-7CDD-4FDB-B5CC-9FA11A9C253F}"/>
              </a:ext>
            </a:extLst>
          </p:cNvPr>
          <p:cNvSpPr txBox="1"/>
          <p:nvPr/>
        </p:nvSpPr>
        <p:spPr>
          <a:xfrm>
            <a:off x="6759964" y="3155604"/>
            <a:ext cx="2596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toùe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9FEF834-A01D-4317-BCA0-22EDF95A369C}"/>
              </a:ext>
            </a:extLst>
          </p:cNvPr>
          <p:cNvSpPr txBox="1"/>
          <p:nvPr/>
        </p:nvSpPr>
        <p:spPr>
          <a:xfrm>
            <a:off x="9693411" y="3146962"/>
            <a:ext cx="228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xoøe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B8199C-D768-41B1-93FC-FE92E7DFE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22" y="4028523"/>
            <a:ext cx="2952750" cy="2028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3D11F04-AFDE-431C-A0BD-726F55B2F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707" y="4044986"/>
            <a:ext cx="2924175" cy="2000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655E33C-08A4-4988-A77F-7EFFCBEF1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570" y="4046221"/>
            <a:ext cx="29241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3" grpId="0"/>
      <p:bldP spid="24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0" y="221719"/>
            <a:ext cx="2264528" cy="893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5E9339-17FB-4DC8-B3ED-A62684612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5" y="1862466"/>
            <a:ext cx="11801475" cy="30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1628D7C-9154-416D-AC01-FEADFD0971F7}"/>
              </a:ext>
            </a:extLst>
          </p:cNvPr>
          <p:cNvSpPr txBox="1"/>
          <p:nvPr/>
        </p:nvSpPr>
        <p:spPr>
          <a:xfrm>
            <a:off x="547779" y="3422371"/>
            <a:ext cx="115562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Teát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5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ñaøo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kh</a:t>
            </a:r>
            <a:r>
              <a:rPr lang="en-US" sz="3500" b="1" dirty="0" err="1">
                <a:solidFill>
                  <a:srgbClr val="FF0000"/>
                </a:solidFill>
                <a:latin typeface="VNI-Avo" pitchFamily="2" charset="0"/>
              </a:rPr>
              <a:t>oe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saéc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hoàng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töôi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5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mai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nôû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roä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Heø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sang,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5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phöôïng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böøng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löûa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ñoû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chaùy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röïc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caû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goùc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Cuoái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thu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höông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5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söõa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noàng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naøn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ngaùt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thôm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töøng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goùc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phoá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Cuoái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ñoâng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5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caûi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traûi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thaûm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röïc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rôõ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beân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soâng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saéc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5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höông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5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ñeïp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cuoäc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soáng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70E67A0-3C06-4BD6-8438-9ED239ADE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4016" cy="350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E65F0F-7BD8-4069-929B-6D948F10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CAE2CB-DB80-42BB-9DE8-254242738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192B20-C6E0-449B-8AB1-E35DFDAAA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6808"/>
            <a:ext cx="10515599" cy="65443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B7869A5A-A915-4145-85F3-09056EC4A775}"/>
              </a:ext>
            </a:extLst>
          </p:cNvPr>
          <p:cNvSpPr txBox="1">
            <a:spLocks/>
          </p:cNvSpPr>
          <p:nvPr/>
        </p:nvSpPr>
        <p:spPr>
          <a:xfrm>
            <a:off x="3644349" y="145772"/>
            <a:ext cx="4412974" cy="11779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6000" b="1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552EC194-AEFC-4124-8385-B26DE1024F51}"/>
              </a:ext>
            </a:extLst>
          </p:cNvPr>
          <p:cNvSpPr txBox="1">
            <a:spLocks/>
          </p:cNvSpPr>
          <p:nvPr/>
        </p:nvSpPr>
        <p:spPr>
          <a:xfrm>
            <a:off x="3137450" y="315676"/>
            <a:ext cx="5917095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latin typeface="VNI-Avo" pitchFamily="2" charset="0"/>
              </a:rPr>
              <a:t>Muoân hoa khoe saéc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35161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6" descr="C:\Users\Administrator\Desktop\hinh-nen-powerpoint-2016-dep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425" y="0"/>
            <a:ext cx="12192000" cy="6858000"/>
          </a:xfrm>
          <a:noFill/>
        </p:spPr>
      </p:pic>
      <p:sp>
        <p:nvSpPr>
          <p:cNvPr id="29700" name="WordArt 3"/>
          <p:cNvSpPr>
            <a:spLocks noChangeArrowheads="1" noChangeShapeType="1" noTextEdit="1"/>
          </p:cNvSpPr>
          <p:nvPr/>
        </p:nvSpPr>
        <p:spPr bwMode="auto">
          <a:xfrm>
            <a:off x="381677" y="2707074"/>
            <a:ext cx="11505314" cy="20012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QUÝ 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THẦY CÔ GIÁO MẠNH KHOẺ</a:t>
            </a:r>
          </a:p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EM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CHĂM NGOAN, HỌC TỐT 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634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1187</TotalTime>
  <Words>148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 Light</vt:lpstr>
      <vt:lpstr>VNI-Avo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ismail - [2010]</cp:lastModifiedBy>
  <cp:revision>367</cp:revision>
  <dcterms:created xsi:type="dcterms:W3CDTF">2020-10-19T12:51:54Z</dcterms:created>
  <dcterms:modified xsi:type="dcterms:W3CDTF">2023-12-19T11:28:07Z</dcterms:modified>
  <cp:category>Kết nối tri thức với cuộc sống</cp:category>
</cp:coreProperties>
</file>