
<file path=[Content_Types].xml><?xml version="1.0" encoding="utf-8"?>
<Types xmlns="http://schemas.openxmlformats.org/package/2006/content-types">
  <Default Extension="mp3" ContentType="audio/mpeg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22"/>
  </p:notesMasterIdLst>
  <p:sldIdLst>
    <p:sldId id="286" r:id="rId3"/>
    <p:sldId id="272" r:id="rId4"/>
    <p:sldId id="299" r:id="rId5"/>
    <p:sldId id="276" r:id="rId6"/>
    <p:sldId id="266" r:id="rId7"/>
    <p:sldId id="262" r:id="rId8"/>
    <p:sldId id="263" r:id="rId9"/>
    <p:sldId id="291" r:id="rId10"/>
    <p:sldId id="295" r:id="rId11"/>
    <p:sldId id="292" r:id="rId12"/>
    <p:sldId id="298" r:id="rId13"/>
    <p:sldId id="301" r:id="rId14"/>
    <p:sldId id="278" r:id="rId15"/>
    <p:sldId id="293" r:id="rId16"/>
    <p:sldId id="267" r:id="rId17"/>
    <p:sldId id="288" r:id="rId18"/>
    <p:sldId id="300" r:id="rId19"/>
    <p:sldId id="285" r:id="rId20"/>
    <p:sldId id="29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5" autoAdjust="0"/>
    <p:restoredTop sz="94639" autoAdjust="0"/>
  </p:normalViewPr>
  <p:slideViewPr>
    <p:cSldViewPr>
      <p:cViewPr varScale="1">
        <p:scale>
          <a:sx n="74" d="100"/>
          <a:sy n="74" d="100"/>
        </p:scale>
        <p:origin x="129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56F94-0D9E-48EE-8208-95316B092B34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A42AC-A695-4395-8169-07D4CDAD68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15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610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286033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179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70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949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20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80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49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19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11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460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55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47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DE44A2F9-9B78-4583-986C-3ED9131D89D1}" type="datetimeFigureOut">
              <a:rPr lang="en-US" smtClean="0"/>
              <a:pPr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D11575A-20AD-48D9-A5BA-83A78FF815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8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hyperlink" Target="file:///C:\Users\Computer\Desktop\C&#7843;%20Nh&#224;%20Th&#432;&#417;ng%20Nhau%20-%20B&#224;i%20H&#225;t%20M&#7847;m%20Non%20Hay%20Nh&#7845;t.mp4" TargetMode="Externa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471" y="0"/>
            <a:ext cx="924059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7994" y="4611447"/>
            <a:ext cx="76134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700" dirty="0">
                <a:latin typeface="Times New Roman" pitchFamily="18" charset="0"/>
                <a:cs typeface="Times New Roman" pitchFamily="18" charset="0"/>
              </a:rPr>
              <a:t>           MÔN: HOẠT ĐỘNG TRẢI NGHIỆM</a:t>
            </a:r>
          </a:p>
          <a:p>
            <a:r>
              <a:rPr lang="en-IE" sz="2700" dirty="0">
                <a:latin typeface="Times New Roman" pitchFamily="18" charset="0"/>
                <a:cs typeface="Times New Roman" pitchFamily="18" charset="0"/>
              </a:rPr>
              <a:t>	   GV    : VĂN THỊ THUẬN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64422" y="3082751"/>
            <a:ext cx="6215164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IE" sz="405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CHÀO </a:t>
            </a:r>
            <a:r>
              <a:rPr lang="en-IE" sz="405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MỪNG QUÝ THẦY CÔ </a:t>
            </a:r>
          </a:p>
          <a:p>
            <a:pPr algn="ctr"/>
            <a:r>
              <a:rPr lang="en-IE" sz="405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VỀ THĂM LỚP 1C</a:t>
            </a:r>
            <a:endParaRPr lang="en-US" sz="405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286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37563" y="152400"/>
            <a:ext cx="74676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6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 Chia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sẻ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xúc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05740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I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I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I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I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I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I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I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I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I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I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I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I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I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62235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1806" y="27904"/>
            <a:ext cx="74676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6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 Chia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sẻ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xúc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7477" y="2667000"/>
            <a:ext cx="8915399" cy="17426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08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52400" y="304800"/>
            <a:ext cx="7357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Chia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705" y="1371600"/>
            <a:ext cx="9034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IE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I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I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I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I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I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I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I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I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I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718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902692" y="2057400"/>
            <a:ext cx="3886200" cy="381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14325" y="2057400"/>
            <a:ext cx="4419600" cy="381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3643" y="2286000"/>
            <a:ext cx="42005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6992" y="213360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990600" y="152400"/>
            <a:ext cx="74676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6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 Chia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sẻ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xúc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3733800" cy="480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511935"/>
            <a:ext cx="4343400" cy="41148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4724400"/>
            <a:ext cx="9067800" cy="1828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88194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7: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/>
              <a:t>: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20056"/>
            <a:ext cx="8305799" cy="4680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-335507"/>
            <a:ext cx="10668000" cy="7162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1524000"/>
            <a:ext cx="8001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950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im hoạt hình  Lòng Tốt Dễ Lây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8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85916"/>
            <a:ext cx="8153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trong phạm vi 10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9"/>
          <a:stretch>
            <a:fillRect/>
          </a:stretch>
        </p:blipFill>
        <p:spPr>
          <a:xfrm>
            <a:off x="0" y="0"/>
            <a:ext cx="9144000" cy="69041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00" y="1981200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Qua </a:t>
            </a:r>
            <a:r>
              <a:rPr lang="en-US" sz="4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tiết</a:t>
            </a:r>
            <a:r>
              <a:rPr lang="en-US" sz="4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4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này</a:t>
            </a:r>
            <a:r>
              <a:rPr lang="en-US" sz="4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4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con </a:t>
            </a:r>
            <a:r>
              <a:rPr lang="en-US" sz="4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4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4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được</a:t>
            </a:r>
            <a:r>
              <a:rPr lang="en-US" sz="4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4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gì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390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76021" y="981900"/>
            <a:ext cx="559195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0647585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>
            <a:fillRect/>
          </a:stretch>
        </p:blipFill>
        <p:spPr>
          <a:xfrm>
            <a:off x="22900" y="0"/>
            <a:ext cx="9088916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38400" y="838200"/>
            <a:ext cx="4495800" cy="2590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5" action="ppaction://hlinkfile"/>
          </p:cNvPr>
          <p:cNvSpPr/>
          <p:nvPr/>
        </p:nvSpPr>
        <p:spPr>
          <a:xfrm>
            <a:off x="1905603" y="1676400"/>
            <a:ext cx="57143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Khởi động</a:t>
            </a:r>
            <a:endParaRPr lang="en-US" sz="9600" b="1" cap="none" spc="0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" name="CaNhaThuongNhau-BeThaoVan-692918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0"/>
            <a:ext cx="9372600" cy="68247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1556952"/>
            <a:ext cx="6078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 </a:t>
            </a:r>
            <a:endParaRPr lang="en-IE" sz="3200" dirty="0"/>
          </a:p>
        </p:txBody>
      </p:sp>
      <p:sp>
        <p:nvSpPr>
          <p:cNvPr id="7" name="Rectangle 6"/>
          <p:cNvSpPr/>
          <p:nvPr/>
        </p:nvSpPr>
        <p:spPr>
          <a:xfrm>
            <a:off x="1371600" y="2362200"/>
            <a:ext cx="7467600" cy="1363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zh-CN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zh-CN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altLang="zh-CN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altLang="zh-CN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zh-C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84509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85916"/>
            <a:ext cx="8153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trong phạm vi 10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9"/>
          <a:stretch>
            <a:fillRect/>
          </a:stretch>
        </p:blipFill>
        <p:spPr>
          <a:xfrm>
            <a:off x="0" y="0"/>
            <a:ext cx="9144000" cy="69041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9005" y="2438400"/>
            <a:ext cx="61221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Thực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hành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u="sng" dirty="0" err="1" smtClean="0">
                <a:solidFill>
                  <a:srgbClr val="FF0000"/>
                </a:solidFill>
              </a:rPr>
              <a:t>Hoạt</a:t>
            </a:r>
            <a:r>
              <a:rPr lang="en-US" u="sng" dirty="0" smtClean="0">
                <a:solidFill>
                  <a:srgbClr val="FF0000"/>
                </a:solidFill>
              </a:rPr>
              <a:t> </a:t>
            </a:r>
            <a:r>
              <a:rPr lang="en-US" u="sng" dirty="0" err="1" smtClean="0">
                <a:solidFill>
                  <a:srgbClr val="FF0000"/>
                </a:solidFill>
              </a:rPr>
              <a:t>động</a:t>
            </a:r>
            <a:r>
              <a:rPr lang="en-US" u="sng" dirty="0" smtClean="0">
                <a:solidFill>
                  <a:srgbClr val="FF0000"/>
                </a:solidFill>
              </a:rPr>
              <a:t> 5</a:t>
            </a:r>
            <a:r>
              <a:rPr lang="en-US" dirty="0" smtClean="0"/>
              <a:t>: </a:t>
            </a:r>
            <a:r>
              <a:rPr lang="en-US" dirty="0" err="1" smtClean="0"/>
              <a:t>Nhận</a:t>
            </a:r>
            <a:r>
              <a:rPr lang="en-US" dirty="0" smtClean="0"/>
              <a:t> </a:t>
            </a:r>
            <a:r>
              <a:rPr lang="en-US" dirty="0" err="1" smtClean="0"/>
              <a:t>xét</a:t>
            </a:r>
            <a:r>
              <a:rPr lang="en-US" dirty="0" smtClean="0"/>
              <a:t> </a:t>
            </a:r>
            <a:r>
              <a:rPr lang="en-US" dirty="0" err="1" smtClean="0"/>
              <a:t>hành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dưới</a:t>
            </a:r>
            <a:r>
              <a:rPr lang="en-US" dirty="0" smtClean="0"/>
              <a:t> </a:t>
            </a:r>
            <a:r>
              <a:rPr lang="en-US" dirty="0" err="1" smtClean="0"/>
              <a:t>đây</a:t>
            </a:r>
            <a:r>
              <a:rPr lang="en-US" dirty="0" smtClean="0"/>
              <a:t>: 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7200" y="1828801"/>
            <a:ext cx="8305800" cy="434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10600" cy="609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48600" cy="624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8600" y="1752600"/>
            <a:ext cx="8686800" cy="2590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IE" sz="4400" dirty="0"/>
          </a:p>
        </p:txBody>
      </p:sp>
    </p:spTree>
    <p:extLst>
      <p:ext uri="{BB962C8B-B14F-4D97-AF65-F5344CB8AC3E}">
        <p14:creationId xmlns:p14="http://schemas.microsoft.com/office/powerpoint/2010/main" val="35902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4685" y="152399"/>
            <a:ext cx="74676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6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 Chia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sẻ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xúc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228199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I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I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I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I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I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I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I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I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I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I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2819400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IE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I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I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I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I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I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I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I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I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I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4127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</TotalTime>
  <Words>254</Words>
  <Application>Microsoft Office PowerPoint</Application>
  <PresentationFormat>On-screen Show (4:3)</PresentationFormat>
  <Paragraphs>28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宋体</vt:lpstr>
      <vt:lpstr>Arial</vt:lpstr>
      <vt:lpstr>Calibri</vt:lpstr>
      <vt:lpstr>Corbel</vt:lpstr>
      <vt:lpstr>Tahoma</vt:lpstr>
      <vt:lpstr>Times New Roman</vt:lpstr>
      <vt:lpstr>Office Theme</vt:lpstr>
      <vt:lpstr>Basis</vt:lpstr>
      <vt:lpstr>PowerPoint Presentation</vt:lpstr>
      <vt:lpstr>PowerPoint Presentation</vt:lpstr>
      <vt:lpstr>PowerPoint Presentation</vt:lpstr>
      <vt:lpstr>PowerPoint Presentation</vt:lpstr>
      <vt:lpstr>Hoạt động 5: Nhận xét hành động của các bạn dưới đây: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7: :  Thể hiện tình yêu thương trong cuộc sống hằng ngày. 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ASUS</cp:lastModifiedBy>
  <cp:revision>91</cp:revision>
  <dcterms:created xsi:type="dcterms:W3CDTF">2021-11-06T14:25:42Z</dcterms:created>
  <dcterms:modified xsi:type="dcterms:W3CDTF">2023-10-25T06:23:02Z</dcterms:modified>
</cp:coreProperties>
</file>