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3"/>
  </p:sldMasterIdLst>
  <p:notesMasterIdLst>
    <p:notesMasterId r:id="rId5"/>
  </p:notesMasterIdLst>
  <p:sldIdLst>
    <p:sldId id="256" r:id="rId4"/>
    <p:sldId id="261" r:id="rId6"/>
    <p:sldId id="273" r:id="rId7"/>
    <p:sldId id="262" r:id="rId8"/>
    <p:sldId id="275" r:id="rId9"/>
    <p:sldId id="277" r:id="rId10"/>
    <p:sldId id="271" r:id="rId11"/>
  </p:sldIdLst>
  <p:sldSz cx="9144000" cy="5143500"/>
  <p:notesSz cx="6858000" cy="9144000"/>
  <p:embeddedFontLst>
    <p:embeddedFont>
      <p:font typeface="Lilita One" panose="02000000000000000000"/>
      <p:regular r:id="rId15"/>
    </p:embeddedFont>
    <p:embeddedFont>
      <p:font typeface="Gloria Hallelujah" panose="02000000000000000000"/>
      <p:regular r:id="rId16"/>
    </p:embeddedFont>
    <p:embeddedFont>
      <p:font typeface="Ubuntu" panose="020B0504030602030204"/>
      <p:regular r:id="rId17"/>
      <p:bold r:id="rId18"/>
      <p:italic r:id="rId19"/>
      <p:boldItalic r:id="rId20"/>
    </p:embeddedFont>
    <p:embeddedFont>
      <p:font typeface="Calibri" panose="020F0502020204030204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07" userDrawn="1">
          <p15:clr>
            <a:srgbClr val="747775"/>
          </p15:clr>
        </p15:guide>
        <p15:guide id="2" pos="2893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07"/>
        <p:guide pos="289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dd56d7946_2_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g25dd56d7946_2_7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dd56d7946_2_1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g25dd56d7946_2_19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5dd56d7946_2_3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g25dd56d7946_2_36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dd56d7946_2_2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g25dd56d7946_2_21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5dd56d7946_2_3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g25dd56d7946_2_36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5dd56d7946_2_3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g25dd56d7946_2_36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5dd56d7946_2_4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g25dd56d7946_2_43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4.png"/><Relationship Id="rId7" Type="http://schemas.openxmlformats.org/officeDocument/2006/relationships/image" Target="../media/image19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3" name="Google Shape;13;p2"/>
          <p:cNvSpPr/>
          <p:nvPr/>
        </p:nvSpPr>
        <p:spPr>
          <a:xfrm>
            <a:off x="221774" y="2899699"/>
            <a:ext cx="1993348" cy="2112244"/>
          </a:xfrm>
          <a:custGeom>
            <a:avLst/>
            <a:gdLst/>
            <a:ahLst/>
            <a:cxnLst/>
            <a:rect l="l" t="t" r="r" b="b"/>
            <a:pathLst>
              <a:path w="2563792" h="2499697" extrusionOk="0">
                <a:moveTo>
                  <a:pt x="0" y="0"/>
                </a:moveTo>
                <a:lnTo>
                  <a:pt x="2563791" y="0"/>
                </a:lnTo>
                <a:lnTo>
                  <a:pt x="2563791" y="2499697"/>
                </a:lnTo>
                <a:lnTo>
                  <a:pt x="0" y="2499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7540690" y="179875"/>
            <a:ext cx="1163846" cy="1793982"/>
          </a:xfrm>
          <a:custGeom>
            <a:avLst/>
            <a:gdLst/>
            <a:ahLst/>
            <a:cxnLst/>
            <a:rect l="l" t="t" r="r" b="b"/>
            <a:pathLst>
              <a:path w="1947859" h="3002481" extrusionOk="0">
                <a:moveTo>
                  <a:pt x="0" y="0"/>
                </a:moveTo>
                <a:lnTo>
                  <a:pt x="1947859" y="0"/>
                </a:lnTo>
                <a:lnTo>
                  <a:pt x="1947859" y="3002481"/>
                </a:lnTo>
                <a:lnTo>
                  <a:pt x="0" y="3002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08" name="Google Shape;108;p16"/>
          <p:cNvSpPr txBox="1"/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09" name="Google Shape;109;p16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/>
        </p:txBody>
      </p:sp>
      <p:sp>
        <p:nvSpPr>
          <p:cNvPr id="115" name="Google Shape;115;p17"/>
          <p:cNvSpPr txBox="1"/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16" name="Google Shape;116;p17"/>
          <p:cNvSpPr txBox="1"/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/>
        </p:txBody>
      </p:sp>
      <p:sp>
        <p:nvSpPr>
          <p:cNvPr id="117" name="Google Shape;117;p17"/>
          <p:cNvSpPr txBox="1"/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18" name="Google Shape;118;p17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29" name="Google Shape;129;p19"/>
          <p:cNvSpPr txBox="1"/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30" name="Google Shape;130;p19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5" name="Google Shape;135;p20"/>
          <p:cNvSpPr/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0"/>
          <p:cNvSpPr txBox="1"/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37" name="Google Shape;137;p20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8" name="Google Shape;18;p3"/>
          <p:cNvSpPr/>
          <p:nvPr/>
        </p:nvSpPr>
        <p:spPr>
          <a:xfrm>
            <a:off x="186694" y="3252568"/>
            <a:ext cx="2024285" cy="1681997"/>
          </a:xfrm>
          <a:custGeom>
            <a:avLst/>
            <a:gdLst/>
            <a:ahLst/>
            <a:cxnLst/>
            <a:rect l="l" t="t" r="r" b="b"/>
            <a:pathLst>
              <a:path w="3114285" h="2587688" extrusionOk="0">
                <a:moveTo>
                  <a:pt x="0" y="0"/>
                </a:moveTo>
                <a:lnTo>
                  <a:pt x="3114285" y="0"/>
                </a:lnTo>
                <a:lnTo>
                  <a:pt x="3114285" y="2587688"/>
                </a:lnTo>
                <a:lnTo>
                  <a:pt x="0" y="2587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-731582">
            <a:off x="-122364" y="84"/>
            <a:ext cx="1899132" cy="614628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9520157">
            <a:off x="7653712" y="3576688"/>
            <a:ext cx="1897671" cy="614155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5" name="Google Shape;25;p4"/>
          <p:cNvSpPr/>
          <p:nvPr/>
        </p:nvSpPr>
        <p:spPr>
          <a:xfrm>
            <a:off x="4922273" y="2874176"/>
            <a:ext cx="1914623" cy="2309305"/>
          </a:xfrm>
          <a:custGeom>
            <a:avLst/>
            <a:gdLst/>
            <a:ahLst/>
            <a:cxnLst/>
            <a:rect l="l" t="t" r="r" b="b"/>
            <a:pathLst>
              <a:path w="2299848" h="2773940" extrusionOk="0">
                <a:moveTo>
                  <a:pt x="0" y="0"/>
                </a:moveTo>
                <a:lnTo>
                  <a:pt x="2299848" y="0"/>
                </a:lnTo>
                <a:lnTo>
                  <a:pt x="2299848" y="2773940"/>
                </a:lnTo>
                <a:lnTo>
                  <a:pt x="0" y="277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7155394" y="2874176"/>
            <a:ext cx="1419173" cy="2309305"/>
          </a:xfrm>
          <a:custGeom>
            <a:avLst/>
            <a:gdLst/>
            <a:ahLst/>
            <a:cxnLst/>
            <a:rect l="l" t="t" r="r" b="b"/>
            <a:pathLst>
              <a:path w="1704712" h="2773940" extrusionOk="0">
                <a:moveTo>
                  <a:pt x="0" y="0"/>
                </a:moveTo>
                <a:lnTo>
                  <a:pt x="1704712" y="0"/>
                </a:lnTo>
                <a:lnTo>
                  <a:pt x="1704712" y="2773940"/>
                </a:lnTo>
                <a:lnTo>
                  <a:pt x="0" y="277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2" name="Google Shape;32;p5"/>
          <p:cNvSpPr/>
          <p:nvPr/>
        </p:nvSpPr>
        <p:spPr>
          <a:xfrm>
            <a:off x="5713492" y="3283525"/>
            <a:ext cx="1744663" cy="1856025"/>
          </a:xfrm>
          <a:custGeom>
            <a:avLst/>
            <a:gdLst/>
            <a:ahLst/>
            <a:cxnLst/>
            <a:rect l="l" t="t" r="r" b="b"/>
            <a:pathLst>
              <a:path w="2349715" h="2499697" extrusionOk="0">
                <a:moveTo>
                  <a:pt x="0" y="0"/>
                </a:moveTo>
                <a:lnTo>
                  <a:pt x="2349716" y="0"/>
                </a:lnTo>
                <a:lnTo>
                  <a:pt x="2349716" y="2499697"/>
                </a:lnTo>
                <a:lnTo>
                  <a:pt x="0" y="2499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3" name="Google Shape;33;p5"/>
          <p:cNvSpPr/>
          <p:nvPr/>
        </p:nvSpPr>
        <p:spPr>
          <a:xfrm flipH="1">
            <a:off x="3752901" y="3283525"/>
            <a:ext cx="1818258" cy="1860110"/>
          </a:xfrm>
          <a:custGeom>
            <a:avLst/>
            <a:gdLst/>
            <a:ahLst/>
            <a:cxnLst/>
            <a:rect l="l" t="t" r="r" b="b"/>
            <a:pathLst>
              <a:path w="2448832" h="2505199" extrusionOk="0">
                <a:moveTo>
                  <a:pt x="2448832" y="0"/>
                </a:moveTo>
                <a:lnTo>
                  <a:pt x="0" y="0"/>
                </a:lnTo>
                <a:lnTo>
                  <a:pt x="0" y="2505198"/>
                </a:lnTo>
                <a:lnTo>
                  <a:pt x="2448832" y="2505198"/>
                </a:lnTo>
                <a:lnTo>
                  <a:pt x="2448832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4" name="Google Shape;34;p5"/>
          <p:cNvSpPr/>
          <p:nvPr/>
        </p:nvSpPr>
        <p:spPr>
          <a:xfrm rot="-7021531">
            <a:off x="7588236" y="280087"/>
            <a:ext cx="1816813" cy="805367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8" name="Google Shape;38;p6"/>
          <p:cNvSpPr/>
          <p:nvPr/>
        </p:nvSpPr>
        <p:spPr>
          <a:xfrm flipH="1">
            <a:off x="196476" y="2639406"/>
            <a:ext cx="2674962" cy="2295603"/>
          </a:xfrm>
          <a:custGeom>
            <a:avLst/>
            <a:gdLst/>
            <a:ahLst/>
            <a:cxnLst/>
            <a:rect l="l" t="t" r="r" b="b"/>
            <a:pathLst>
              <a:path w="3473976" h="2981303" extrusionOk="0">
                <a:moveTo>
                  <a:pt x="3473976" y="0"/>
                </a:moveTo>
                <a:lnTo>
                  <a:pt x="0" y="0"/>
                </a:lnTo>
                <a:lnTo>
                  <a:pt x="0" y="2981303"/>
                </a:lnTo>
                <a:lnTo>
                  <a:pt x="3473976" y="2981303"/>
                </a:lnTo>
                <a:lnTo>
                  <a:pt x="3473976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2" name="Google Shape;42;p7"/>
          <p:cNvSpPr/>
          <p:nvPr/>
        </p:nvSpPr>
        <p:spPr>
          <a:xfrm>
            <a:off x="2980268" y="3022868"/>
            <a:ext cx="1331013" cy="2121905"/>
          </a:xfrm>
          <a:custGeom>
            <a:avLst/>
            <a:gdLst/>
            <a:ahLst/>
            <a:cxnLst/>
            <a:rect l="l" t="t" r="r" b="b"/>
            <a:pathLst>
              <a:path w="1780620" h="2838669" extrusionOk="0">
                <a:moveTo>
                  <a:pt x="0" y="0"/>
                </a:moveTo>
                <a:lnTo>
                  <a:pt x="1780619" y="0"/>
                </a:lnTo>
                <a:lnTo>
                  <a:pt x="1780619" y="2838669"/>
                </a:lnTo>
                <a:lnTo>
                  <a:pt x="0" y="2838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43" name="Google Shape;43;p7"/>
          <p:cNvSpPr/>
          <p:nvPr/>
        </p:nvSpPr>
        <p:spPr>
          <a:xfrm>
            <a:off x="4891798" y="3160821"/>
            <a:ext cx="1766386" cy="1982678"/>
          </a:xfrm>
          <a:custGeom>
            <a:avLst/>
            <a:gdLst/>
            <a:ahLst/>
            <a:cxnLst/>
            <a:rect l="l" t="t" r="r" b="b"/>
            <a:pathLst>
              <a:path w="2578666" h="2894421" extrusionOk="0">
                <a:moveTo>
                  <a:pt x="0" y="0"/>
                </a:moveTo>
                <a:lnTo>
                  <a:pt x="2578666" y="0"/>
                </a:lnTo>
                <a:lnTo>
                  <a:pt x="2578666" y="2894421"/>
                </a:lnTo>
                <a:lnTo>
                  <a:pt x="0" y="2894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8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8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0" name="Google Shape;50;p8"/>
          <p:cNvSpPr/>
          <p:nvPr/>
        </p:nvSpPr>
        <p:spPr>
          <a:xfrm flipH="1">
            <a:off x="4719634" y="2995355"/>
            <a:ext cx="1209821" cy="2146457"/>
          </a:xfrm>
          <a:custGeom>
            <a:avLst/>
            <a:gdLst/>
            <a:ahLst/>
            <a:cxnLst/>
            <a:rect l="l" t="t" r="r" b="b"/>
            <a:pathLst>
              <a:path w="1728316" h="3066367" extrusionOk="0">
                <a:moveTo>
                  <a:pt x="1728316" y="0"/>
                </a:moveTo>
                <a:lnTo>
                  <a:pt x="0" y="0"/>
                </a:lnTo>
                <a:lnTo>
                  <a:pt x="0" y="3066367"/>
                </a:lnTo>
                <a:lnTo>
                  <a:pt x="1728316" y="3066367"/>
                </a:lnTo>
                <a:lnTo>
                  <a:pt x="1728316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 flipH="1">
            <a:off x="890544" y="49974"/>
            <a:ext cx="796133" cy="1424846"/>
          </a:xfrm>
          <a:custGeom>
            <a:avLst/>
            <a:gdLst/>
            <a:ahLst/>
            <a:cxnLst/>
            <a:rect l="l" t="t" r="r" b="b"/>
            <a:pathLst>
              <a:path w="1693900" h="3031588" extrusionOk="0">
                <a:moveTo>
                  <a:pt x="1693900" y="0"/>
                </a:moveTo>
                <a:lnTo>
                  <a:pt x="0" y="0"/>
                </a:lnTo>
                <a:lnTo>
                  <a:pt x="0" y="3031588"/>
                </a:lnTo>
                <a:lnTo>
                  <a:pt x="1693900" y="3031588"/>
                </a:lnTo>
                <a:lnTo>
                  <a:pt x="169390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55" name="Google Shape;55;p9"/>
          <p:cNvGrpSpPr/>
          <p:nvPr/>
        </p:nvGrpSpPr>
        <p:grpSpPr>
          <a:xfrm>
            <a:off x="3219984" y="-354531"/>
            <a:ext cx="2703978" cy="4474920"/>
            <a:chOff x="0" y="-47625"/>
            <a:chExt cx="1424346" cy="2357206"/>
          </a:xfrm>
        </p:grpSpPr>
        <p:sp>
          <p:nvSpPr>
            <p:cNvPr id="56" name="Google Shape;56;p9"/>
            <p:cNvSpPr/>
            <p:nvPr/>
          </p:nvSpPr>
          <p:spPr>
            <a:xfrm>
              <a:off x="0" y="0"/>
              <a:ext cx="1424346" cy="2309581"/>
            </a:xfrm>
            <a:custGeom>
              <a:avLst/>
              <a:gdLst/>
              <a:ahLst/>
              <a:cxnLst/>
              <a:rect l="l" t="t" r="r" b="b"/>
              <a:pathLst>
                <a:path w="1424346" h="2309581" extrusionOk="0">
                  <a:moveTo>
                    <a:pt x="73009" y="0"/>
                  </a:moveTo>
                  <a:lnTo>
                    <a:pt x="1351337" y="0"/>
                  </a:lnTo>
                  <a:cubicBezTo>
                    <a:pt x="1391659" y="0"/>
                    <a:pt x="1424346" y="32687"/>
                    <a:pt x="1424346" y="73009"/>
                  </a:cubicBezTo>
                  <a:lnTo>
                    <a:pt x="1424346" y="2236572"/>
                  </a:lnTo>
                  <a:cubicBezTo>
                    <a:pt x="1424346" y="2276894"/>
                    <a:pt x="1391659" y="2309581"/>
                    <a:pt x="1351337" y="2309581"/>
                  </a:cubicBezTo>
                  <a:lnTo>
                    <a:pt x="73009" y="2309581"/>
                  </a:lnTo>
                  <a:cubicBezTo>
                    <a:pt x="32687" y="2309581"/>
                    <a:pt x="0" y="2276894"/>
                    <a:pt x="0" y="2236572"/>
                  </a:cubicBezTo>
                  <a:lnTo>
                    <a:pt x="0" y="73009"/>
                  </a:lnTo>
                  <a:cubicBezTo>
                    <a:pt x="0" y="32687"/>
                    <a:pt x="32687" y="0"/>
                    <a:pt x="7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8" name="Google Shape;58;p9"/>
          <p:cNvGrpSpPr/>
          <p:nvPr/>
        </p:nvGrpSpPr>
        <p:grpSpPr>
          <a:xfrm>
            <a:off x="6098478" y="-354531"/>
            <a:ext cx="2703978" cy="4474920"/>
            <a:chOff x="0" y="-47625"/>
            <a:chExt cx="1424346" cy="2357206"/>
          </a:xfrm>
        </p:grpSpPr>
        <p:sp>
          <p:nvSpPr>
            <p:cNvPr id="59" name="Google Shape;59;p9"/>
            <p:cNvSpPr/>
            <p:nvPr/>
          </p:nvSpPr>
          <p:spPr>
            <a:xfrm>
              <a:off x="0" y="0"/>
              <a:ext cx="1424346" cy="2309581"/>
            </a:xfrm>
            <a:custGeom>
              <a:avLst/>
              <a:gdLst/>
              <a:ahLst/>
              <a:cxnLst/>
              <a:rect l="l" t="t" r="r" b="b"/>
              <a:pathLst>
                <a:path w="1424346" h="2309581" extrusionOk="0">
                  <a:moveTo>
                    <a:pt x="73009" y="0"/>
                  </a:moveTo>
                  <a:lnTo>
                    <a:pt x="1351337" y="0"/>
                  </a:lnTo>
                  <a:cubicBezTo>
                    <a:pt x="1391659" y="0"/>
                    <a:pt x="1424346" y="32687"/>
                    <a:pt x="1424346" y="73009"/>
                  </a:cubicBezTo>
                  <a:lnTo>
                    <a:pt x="1424346" y="2236572"/>
                  </a:lnTo>
                  <a:cubicBezTo>
                    <a:pt x="1424346" y="2276894"/>
                    <a:pt x="1391659" y="2309581"/>
                    <a:pt x="1351337" y="2309581"/>
                  </a:cubicBezTo>
                  <a:lnTo>
                    <a:pt x="73009" y="2309581"/>
                  </a:lnTo>
                  <a:cubicBezTo>
                    <a:pt x="32687" y="2309581"/>
                    <a:pt x="0" y="2276894"/>
                    <a:pt x="0" y="2236572"/>
                  </a:cubicBezTo>
                  <a:lnTo>
                    <a:pt x="0" y="73009"/>
                  </a:lnTo>
                  <a:cubicBezTo>
                    <a:pt x="0" y="32687"/>
                    <a:pt x="32687" y="0"/>
                    <a:pt x="7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1" name="Google Shape;61;p9"/>
          <p:cNvGrpSpPr/>
          <p:nvPr/>
        </p:nvGrpSpPr>
        <p:grpSpPr>
          <a:xfrm>
            <a:off x="341490" y="-354531"/>
            <a:ext cx="2703978" cy="4474920"/>
            <a:chOff x="0" y="-47625"/>
            <a:chExt cx="1424346" cy="2357206"/>
          </a:xfrm>
        </p:grpSpPr>
        <p:sp>
          <p:nvSpPr>
            <p:cNvPr id="62" name="Google Shape;62;p9"/>
            <p:cNvSpPr/>
            <p:nvPr/>
          </p:nvSpPr>
          <p:spPr>
            <a:xfrm>
              <a:off x="0" y="0"/>
              <a:ext cx="1424346" cy="2309581"/>
            </a:xfrm>
            <a:custGeom>
              <a:avLst/>
              <a:gdLst/>
              <a:ahLst/>
              <a:cxnLst/>
              <a:rect l="l" t="t" r="r" b="b"/>
              <a:pathLst>
                <a:path w="1424346" h="2309581" extrusionOk="0">
                  <a:moveTo>
                    <a:pt x="73009" y="0"/>
                  </a:moveTo>
                  <a:lnTo>
                    <a:pt x="1351337" y="0"/>
                  </a:lnTo>
                  <a:cubicBezTo>
                    <a:pt x="1391659" y="0"/>
                    <a:pt x="1424346" y="32687"/>
                    <a:pt x="1424346" y="73009"/>
                  </a:cubicBezTo>
                  <a:lnTo>
                    <a:pt x="1424346" y="2236572"/>
                  </a:lnTo>
                  <a:cubicBezTo>
                    <a:pt x="1424346" y="2276894"/>
                    <a:pt x="1391659" y="2309581"/>
                    <a:pt x="1351337" y="2309581"/>
                  </a:cubicBezTo>
                  <a:lnTo>
                    <a:pt x="73009" y="2309581"/>
                  </a:lnTo>
                  <a:cubicBezTo>
                    <a:pt x="32687" y="2309581"/>
                    <a:pt x="0" y="2276894"/>
                    <a:pt x="0" y="2236572"/>
                  </a:cubicBezTo>
                  <a:lnTo>
                    <a:pt x="0" y="73009"/>
                  </a:lnTo>
                  <a:cubicBezTo>
                    <a:pt x="0" y="32687"/>
                    <a:pt x="32687" y="0"/>
                    <a:pt x="7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4" name="Google Shape;64;p9"/>
          <p:cNvSpPr/>
          <p:nvPr/>
        </p:nvSpPr>
        <p:spPr>
          <a:xfrm rot="-10229431">
            <a:off x="8193885" y="213474"/>
            <a:ext cx="931619" cy="301506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5" name="Google Shape;65;p9"/>
          <p:cNvSpPr/>
          <p:nvPr/>
        </p:nvSpPr>
        <p:spPr>
          <a:xfrm rot="-10229431">
            <a:off x="7624584" y="4567833"/>
            <a:ext cx="931619" cy="301506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6" name="Google Shape;66;p9"/>
          <p:cNvSpPr/>
          <p:nvPr/>
        </p:nvSpPr>
        <p:spPr>
          <a:xfrm rot="7163341">
            <a:off x="-200468" y="3152461"/>
            <a:ext cx="931409" cy="301438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9" name="Google Shape;69;p10"/>
          <p:cNvSpPr/>
          <p:nvPr/>
        </p:nvSpPr>
        <p:spPr>
          <a:xfrm>
            <a:off x="6946971" y="209842"/>
            <a:ext cx="694040" cy="1373100"/>
          </a:xfrm>
          <a:custGeom>
            <a:avLst/>
            <a:gdLst/>
            <a:ahLst/>
            <a:cxnLst/>
            <a:rect l="l" t="t" r="r" b="b"/>
            <a:pathLst>
              <a:path w="1402100" h="2773940" extrusionOk="0">
                <a:moveTo>
                  <a:pt x="0" y="0"/>
                </a:moveTo>
                <a:lnTo>
                  <a:pt x="1402100" y="0"/>
                </a:lnTo>
                <a:lnTo>
                  <a:pt x="1402100" y="2773940"/>
                </a:lnTo>
                <a:lnTo>
                  <a:pt x="0" y="277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0" name="Google Shape;70;p10"/>
          <p:cNvSpPr/>
          <p:nvPr/>
        </p:nvSpPr>
        <p:spPr>
          <a:xfrm>
            <a:off x="7909955" y="209849"/>
            <a:ext cx="937505" cy="1213599"/>
          </a:xfrm>
          <a:custGeom>
            <a:avLst/>
            <a:gdLst/>
            <a:ahLst/>
            <a:cxnLst/>
            <a:rect l="l" t="t" r="r" b="b"/>
            <a:pathLst>
              <a:path w="2142868" h="2773940" extrusionOk="0">
                <a:moveTo>
                  <a:pt x="0" y="0"/>
                </a:moveTo>
                <a:lnTo>
                  <a:pt x="2142868" y="0"/>
                </a:lnTo>
                <a:lnTo>
                  <a:pt x="2142868" y="2773940"/>
                </a:lnTo>
                <a:lnTo>
                  <a:pt x="0" y="277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" name="Google Shape;71;p10"/>
          <p:cNvSpPr/>
          <p:nvPr/>
        </p:nvSpPr>
        <p:spPr>
          <a:xfrm flipH="1">
            <a:off x="1199803" y="3250448"/>
            <a:ext cx="803427" cy="1343116"/>
          </a:xfrm>
          <a:custGeom>
            <a:avLst/>
            <a:gdLst/>
            <a:ahLst/>
            <a:cxnLst/>
            <a:rect l="l" t="t" r="r" b="b"/>
            <a:pathLst>
              <a:path w="1537660" h="2570557" extrusionOk="0">
                <a:moveTo>
                  <a:pt x="1537660" y="0"/>
                </a:moveTo>
                <a:lnTo>
                  <a:pt x="0" y="0"/>
                </a:lnTo>
                <a:lnTo>
                  <a:pt x="0" y="2570557"/>
                </a:lnTo>
                <a:lnTo>
                  <a:pt x="1537660" y="2570557"/>
                </a:lnTo>
                <a:lnTo>
                  <a:pt x="153766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2" name="Google Shape;72;p10"/>
          <p:cNvSpPr/>
          <p:nvPr/>
        </p:nvSpPr>
        <p:spPr>
          <a:xfrm>
            <a:off x="7641000" y="3995966"/>
            <a:ext cx="864143" cy="1287364"/>
          </a:xfrm>
          <a:custGeom>
            <a:avLst/>
            <a:gdLst/>
            <a:ahLst/>
            <a:cxnLst/>
            <a:rect l="l" t="t" r="r" b="b"/>
            <a:pathLst>
              <a:path w="1868417" h="2783489" extrusionOk="0">
                <a:moveTo>
                  <a:pt x="0" y="0"/>
                </a:moveTo>
                <a:lnTo>
                  <a:pt x="1868417" y="0"/>
                </a:lnTo>
                <a:lnTo>
                  <a:pt x="1868417" y="2783489"/>
                </a:lnTo>
                <a:lnTo>
                  <a:pt x="0" y="278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73" name="Google Shape;73;p10"/>
          <p:cNvSpPr/>
          <p:nvPr/>
        </p:nvSpPr>
        <p:spPr>
          <a:xfrm flipH="1">
            <a:off x="6743898" y="3616814"/>
            <a:ext cx="804602" cy="1440004"/>
          </a:xfrm>
          <a:custGeom>
            <a:avLst/>
            <a:gdLst/>
            <a:ahLst/>
            <a:cxnLst/>
            <a:rect l="l" t="t" r="r" b="b"/>
            <a:pathLst>
              <a:path w="1693900" h="3031588" extrusionOk="0">
                <a:moveTo>
                  <a:pt x="1693900" y="0"/>
                </a:moveTo>
                <a:lnTo>
                  <a:pt x="0" y="0"/>
                </a:lnTo>
                <a:lnTo>
                  <a:pt x="0" y="3031588"/>
                </a:lnTo>
                <a:lnTo>
                  <a:pt x="1693900" y="3031588"/>
                </a:lnTo>
                <a:lnTo>
                  <a:pt x="169390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219571" y="3783978"/>
            <a:ext cx="862443" cy="1105696"/>
          </a:xfrm>
          <a:custGeom>
            <a:avLst/>
            <a:gdLst/>
            <a:ahLst/>
            <a:cxnLst/>
            <a:rect l="l" t="t" r="r" b="b"/>
            <a:pathLst>
              <a:path w="2299848" h="2948523" extrusionOk="0">
                <a:moveTo>
                  <a:pt x="0" y="0"/>
                </a:moveTo>
                <a:lnTo>
                  <a:pt x="2299848" y="0"/>
                </a:lnTo>
                <a:lnTo>
                  <a:pt x="2299848" y="2948523"/>
                </a:lnTo>
                <a:lnTo>
                  <a:pt x="0" y="2948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 rot="-725685">
            <a:off x="21326" y="3040687"/>
            <a:ext cx="934906" cy="302569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76" name="Google Shape;76;p10"/>
          <p:cNvSpPr/>
          <p:nvPr/>
        </p:nvSpPr>
        <p:spPr>
          <a:xfrm rot="-7024665">
            <a:off x="5931131" y="542750"/>
            <a:ext cx="932401" cy="301759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 panose="02000000000000000000"/>
              <a:buNone/>
              <a:defRPr sz="28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 panose="02000000000000000000"/>
              <a:buChar char="●"/>
              <a:defRPr sz="1800">
                <a:solidFill>
                  <a:schemeClr val="dk2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oria Hallelujah" panose="02000000000000000000"/>
              <a:buChar char="○"/>
              <a:defRPr>
                <a:solidFill>
                  <a:schemeClr val="dk2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■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●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○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■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●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○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 panose="020B0504030602030204"/>
              <a:buChar char="■"/>
              <a:defRPr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 panose="020F0502020204030204"/>
              <a:buNone/>
              <a:defRPr sz="2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–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Char char="–"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Char char="»"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Char char="•"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Char char="•"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Char char="•"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Char char="•"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21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0.xml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3"/>
          <p:cNvGrpSpPr/>
          <p:nvPr/>
        </p:nvGrpSpPr>
        <p:grpSpPr>
          <a:xfrm>
            <a:off x="960572" y="664175"/>
            <a:ext cx="7222855" cy="3724737"/>
            <a:chOff x="0" y="-47625"/>
            <a:chExt cx="3804631" cy="1962001"/>
          </a:xfrm>
        </p:grpSpPr>
        <p:sp>
          <p:nvSpPr>
            <p:cNvPr id="157" name="Google Shape;157;p23"/>
            <p:cNvSpPr/>
            <p:nvPr/>
          </p:nvSpPr>
          <p:spPr>
            <a:xfrm>
              <a:off x="0" y="0"/>
              <a:ext cx="3804631" cy="1914376"/>
            </a:xfrm>
            <a:custGeom>
              <a:avLst/>
              <a:gdLst/>
              <a:ahLst/>
              <a:cxnLst/>
              <a:rect l="l" t="t" r="r" b="b"/>
              <a:pathLst>
                <a:path w="3804631" h="1914376" extrusionOk="0">
                  <a:moveTo>
                    <a:pt x="27333" y="0"/>
                  </a:moveTo>
                  <a:lnTo>
                    <a:pt x="3777299" y="0"/>
                  </a:lnTo>
                  <a:cubicBezTo>
                    <a:pt x="3784548" y="0"/>
                    <a:pt x="3791500" y="2880"/>
                    <a:pt x="3796626" y="8006"/>
                  </a:cubicBezTo>
                  <a:cubicBezTo>
                    <a:pt x="3801752" y="13131"/>
                    <a:pt x="3804631" y="20084"/>
                    <a:pt x="3804631" y="27333"/>
                  </a:cubicBezTo>
                  <a:lnTo>
                    <a:pt x="3804631" y="1887044"/>
                  </a:lnTo>
                  <a:cubicBezTo>
                    <a:pt x="3804631" y="1894293"/>
                    <a:pt x="3801752" y="1901245"/>
                    <a:pt x="3796626" y="1906371"/>
                  </a:cubicBezTo>
                  <a:cubicBezTo>
                    <a:pt x="3791500" y="1911497"/>
                    <a:pt x="3784548" y="1914376"/>
                    <a:pt x="3777299" y="1914376"/>
                  </a:cubicBezTo>
                  <a:lnTo>
                    <a:pt x="27333" y="1914376"/>
                  </a:lnTo>
                  <a:cubicBezTo>
                    <a:pt x="20084" y="1914376"/>
                    <a:pt x="13131" y="1911497"/>
                    <a:pt x="8006" y="1906371"/>
                  </a:cubicBezTo>
                  <a:cubicBezTo>
                    <a:pt x="2880" y="1901245"/>
                    <a:pt x="0" y="1894293"/>
                    <a:pt x="0" y="1887044"/>
                  </a:cubicBezTo>
                  <a:lnTo>
                    <a:pt x="0" y="27333"/>
                  </a:lnTo>
                  <a:cubicBezTo>
                    <a:pt x="0" y="20084"/>
                    <a:pt x="2880" y="13131"/>
                    <a:pt x="8006" y="8006"/>
                  </a:cubicBezTo>
                  <a:cubicBezTo>
                    <a:pt x="13131" y="2880"/>
                    <a:pt x="20084" y="0"/>
                    <a:pt x="27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59" name="Google Shape;159;p23"/>
          <p:cNvSpPr/>
          <p:nvPr/>
        </p:nvSpPr>
        <p:spPr>
          <a:xfrm rot="8326740">
            <a:off x="7232038" y="4851349"/>
            <a:ext cx="932809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60" name="Google Shape;160;p23"/>
          <p:cNvSpPr/>
          <p:nvPr/>
        </p:nvSpPr>
        <p:spPr>
          <a:xfrm>
            <a:off x="6666230" y="2362200"/>
            <a:ext cx="2955290" cy="2639695"/>
          </a:xfrm>
          <a:custGeom>
            <a:avLst/>
            <a:gdLst/>
            <a:ahLst/>
            <a:cxnLst/>
            <a:rect l="l" t="t" r="r" b="b"/>
            <a:pathLst>
              <a:path w="7985687" h="8495412" extrusionOk="0">
                <a:moveTo>
                  <a:pt x="0" y="0"/>
                </a:moveTo>
                <a:lnTo>
                  <a:pt x="7985687" y="0"/>
                </a:lnTo>
                <a:lnTo>
                  <a:pt x="7985687" y="8495411"/>
                </a:lnTo>
                <a:lnTo>
                  <a:pt x="0" y="8495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61" name="Google Shape;161;p23"/>
          <p:cNvSpPr/>
          <p:nvPr/>
        </p:nvSpPr>
        <p:spPr>
          <a:xfrm rot="107212">
            <a:off x="6575457" y="1345667"/>
            <a:ext cx="417317" cy="349028"/>
          </a:xfrm>
          <a:custGeom>
            <a:avLst/>
            <a:gdLst/>
            <a:ahLst/>
            <a:cxnLst/>
            <a:rect l="l" t="t" r="r" b="b"/>
            <a:pathLst>
              <a:path w="834634" h="698057" extrusionOk="0">
                <a:moveTo>
                  <a:pt x="0" y="0"/>
                </a:moveTo>
                <a:lnTo>
                  <a:pt x="834634" y="0"/>
                </a:lnTo>
                <a:lnTo>
                  <a:pt x="834634" y="698057"/>
                </a:lnTo>
                <a:lnTo>
                  <a:pt x="0" y="698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2" name="Google Shape;162;p23"/>
          <p:cNvSpPr/>
          <p:nvPr/>
        </p:nvSpPr>
        <p:spPr>
          <a:xfrm>
            <a:off x="1658022" y="2661175"/>
            <a:ext cx="417317" cy="349029"/>
          </a:xfrm>
          <a:custGeom>
            <a:avLst/>
            <a:gdLst/>
            <a:ahLst/>
            <a:cxnLst/>
            <a:rect l="l" t="t" r="r" b="b"/>
            <a:pathLst>
              <a:path w="834634" h="698057" extrusionOk="0">
                <a:moveTo>
                  <a:pt x="0" y="0"/>
                </a:moveTo>
                <a:lnTo>
                  <a:pt x="834633" y="0"/>
                </a:lnTo>
                <a:lnTo>
                  <a:pt x="834633" y="698057"/>
                </a:lnTo>
                <a:lnTo>
                  <a:pt x="0" y="698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3" name="Google Shape;163;p23"/>
          <p:cNvSpPr/>
          <p:nvPr/>
        </p:nvSpPr>
        <p:spPr>
          <a:xfrm flipH="1">
            <a:off x="-99060" y="2362200"/>
            <a:ext cx="3227070" cy="3168650"/>
          </a:xfrm>
          <a:custGeom>
            <a:avLst/>
            <a:gdLst/>
            <a:ahLst/>
            <a:cxnLst/>
            <a:rect l="l" t="t" r="r" b="b"/>
            <a:pathLst>
              <a:path w="9194157" h="9405787" extrusionOk="0">
                <a:moveTo>
                  <a:pt x="9194157" y="0"/>
                </a:moveTo>
                <a:lnTo>
                  <a:pt x="0" y="0"/>
                </a:lnTo>
                <a:lnTo>
                  <a:pt x="0" y="9405787"/>
                </a:lnTo>
                <a:lnTo>
                  <a:pt x="9194157" y="9405787"/>
                </a:lnTo>
                <a:lnTo>
                  <a:pt x="9194157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23"/>
          <p:cNvGrpSpPr/>
          <p:nvPr/>
        </p:nvGrpSpPr>
        <p:grpSpPr>
          <a:xfrm>
            <a:off x="2415618" y="624672"/>
            <a:ext cx="4312763" cy="1579214"/>
            <a:chOff x="0" y="-19050"/>
            <a:chExt cx="2271743" cy="831850"/>
          </a:xfrm>
        </p:grpSpPr>
        <p:sp>
          <p:nvSpPr>
            <p:cNvPr id="165" name="Google Shape;165;p23"/>
            <p:cNvSpPr/>
            <p:nvPr/>
          </p:nvSpPr>
          <p:spPr>
            <a:xfrm>
              <a:off x="0" y="0"/>
              <a:ext cx="2271743" cy="325450"/>
            </a:xfrm>
            <a:custGeom>
              <a:avLst/>
              <a:gdLst/>
              <a:ahLst/>
              <a:cxnLst/>
              <a:rect l="l" t="t" r="r" b="b"/>
              <a:pathLst>
                <a:path w="2271743" h="325450" extrusionOk="0">
                  <a:moveTo>
                    <a:pt x="45776" y="0"/>
                  </a:moveTo>
                  <a:lnTo>
                    <a:pt x="2225968" y="0"/>
                  </a:lnTo>
                  <a:cubicBezTo>
                    <a:pt x="2238108" y="0"/>
                    <a:pt x="2249751" y="4823"/>
                    <a:pt x="2258336" y="13407"/>
                  </a:cubicBezTo>
                  <a:cubicBezTo>
                    <a:pt x="2266921" y="21992"/>
                    <a:pt x="2271743" y="33635"/>
                    <a:pt x="2271743" y="45776"/>
                  </a:cubicBezTo>
                  <a:lnTo>
                    <a:pt x="2271743" y="279674"/>
                  </a:lnTo>
                  <a:cubicBezTo>
                    <a:pt x="2271743" y="291815"/>
                    <a:pt x="2266921" y="303458"/>
                    <a:pt x="2258336" y="312042"/>
                  </a:cubicBezTo>
                  <a:cubicBezTo>
                    <a:pt x="2249751" y="320627"/>
                    <a:pt x="2238108" y="325450"/>
                    <a:pt x="2225968" y="325450"/>
                  </a:cubicBezTo>
                  <a:lnTo>
                    <a:pt x="45776" y="325450"/>
                  </a:lnTo>
                  <a:cubicBezTo>
                    <a:pt x="33635" y="325450"/>
                    <a:pt x="21992" y="320627"/>
                    <a:pt x="13407" y="312042"/>
                  </a:cubicBezTo>
                  <a:cubicBezTo>
                    <a:pt x="4823" y="303458"/>
                    <a:pt x="0" y="291815"/>
                    <a:pt x="0" y="279674"/>
                  </a:cubicBezTo>
                  <a:lnTo>
                    <a:pt x="0" y="45776"/>
                  </a:lnTo>
                  <a:cubicBezTo>
                    <a:pt x="0" y="33635"/>
                    <a:pt x="4823" y="21992"/>
                    <a:pt x="13407" y="13407"/>
                  </a:cubicBezTo>
                  <a:cubicBezTo>
                    <a:pt x="21992" y="4823"/>
                    <a:pt x="33635" y="0"/>
                    <a:pt x="45776" y="0"/>
                  </a:cubicBezTo>
                  <a:close/>
                </a:path>
              </a:pathLst>
            </a:custGeom>
            <a:solidFill>
              <a:srgbClr val="1E2D55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2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7" name="Google Shape;167;p23"/>
          <p:cNvSpPr txBox="1"/>
          <p:nvPr/>
        </p:nvSpPr>
        <p:spPr>
          <a:xfrm>
            <a:off x="1866900" y="1456055"/>
            <a:ext cx="5732780" cy="226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500" b="0" i="0" u="none" strike="noStrike" cap="none">
                <a:solidFill>
                  <a:srgbClr val="FF0000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rPr>
              <a:t>CHÀO MỪNG QUÝ THẦY CÔ GIÁO ĐẾN VỚI TIẾT HỌC HÔM NAY</a:t>
            </a:r>
            <a:r>
              <a:rPr lang="en-GB" sz="3500" b="0" i="0" u="none" strike="noStrike" cap="none">
                <a:solidFill>
                  <a:srgbClr val="FF0000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rPr>
              <a:t> </a:t>
            </a:r>
            <a:endParaRPr lang="en-GB" sz="3500" b="0" i="0" u="none" strike="noStrike" cap="none">
              <a:solidFill>
                <a:srgbClr val="FF0000"/>
              </a:solidFill>
              <a:latin typeface="Gloria Hallelujah" panose="02000000000000000000"/>
              <a:ea typeface="Gloria Hallelujah" panose="02000000000000000000"/>
              <a:cs typeface="Gloria Hallelujah" panose="02000000000000000000"/>
              <a:sym typeface="Gloria Hallelujah" panose="02000000000000000000"/>
            </a:endParaRPr>
          </a:p>
        </p:txBody>
      </p:sp>
      <p:sp>
        <p:nvSpPr>
          <p:cNvPr id="170" name="Google Shape;170;p23"/>
          <p:cNvSpPr/>
          <p:nvPr/>
        </p:nvSpPr>
        <p:spPr>
          <a:xfrm rot="-10226974">
            <a:off x="4430622" y="4573135"/>
            <a:ext cx="932810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71" name="Google Shape;171;p23"/>
          <p:cNvSpPr/>
          <p:nvPr/>
        </p:nvSpPr>
        <p:spPr>
          <a:xfrm rot="-10226974">
            <a:off x="915292" y="137167"/>
            <a:ext cx="932809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72" name="Google Shape;172;p23"/>
          <p:cNvSpPr/>
          <p:nvPr/>
        </p:nvSpPr>
        <p:spPr>
          <a:xfrm rot="6744714">
            <a:off x="7399656" y="-47001"/>
            <a:ext cx="932809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  <p:pic>
        <p:nvPicPr>
          <p:cNvPr id="2" name="Tieng-vo-tay-trong-powerpoint-www_tiengdong_com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9720" y="25908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1000"/>
          </a:schemeClr>
        </a:solidFill>
        <a:effectLst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8"/>
          <p:cNvGrpSpPr/>
          <p:nvPr/>
        </p:nvGrpSpPr>
        <p:grpSpPr>
          <a:xfrm rot="0">
            <a:off x="4362450" y="325755"/>
            <a:ext cx="4444365" cy="4375785"/>
            <a:chOff x="0" y="-66675"/>
            <a:chExt cx="2547424" cy="2508177"/>
          </a:xfrm>
        </p:grpSpPr>
        <p:sp>
          <p:nvSpPr>
            <p:cNvPr id="283" name="Google Shape;283;p28"/>
            <p:cNvSpPr/>
            <p:nvPr/>
          </p:nvSpPr>
          <p:spPr>
            <a:xfrm>
              <a:off x="0" y="0"/>
              <a:ext cx="2547424" cy="2441502"/>
            </a:xfrm>
            <a:custGeom>
              <a:avLst/>
              <a:gdLst/>
              <a:ahLst/>
              <a:cxnLst/>
              <a:rect l="l" t="t" r="r" b="b"/>
              <a:pathLst>
                <a:path w="2547424" h="2441502" extrusionOk="0">
                  <a:moveTo>
                    <a:pt x="22647" y="0"/>
                  </a:moveTo>
                  <a:lnTo>
                    <a:pt x="2524778" y="0"/>
                  </a:lnTo>
                  <a:cubicBezTo>
                    <a:pt x="2530784" y="0"/>
                    <a:pt x="2536544" y="2386"/>
                    <a:pt x="2540791" y="6633"/>
                  </a:cubicBezTo>
                  <a:cubicBezTo>
                    <a:pt x="2545038" y="10880"/>
                    <a:pt x="2547424" y="16640"/>
                    <a:pt x="2547424" y="22647"/>
                  </a:cubicBezTo>
                  <a:lnTo>
                    <a:pt x="2547424" y="2418856"/>
                  </a:lnTo>
                  <a:cubicBezTo>
                    <a:pt x="2547424" y="2424862"/>
                    <a:pt x="2545038" y="2430622"/>
                    <a:pt x="2540791" y="2434869"/>
                  </a:cubicBezTo>
                  <a:cubicBezTo>
                    <a:pt x="2536544" y="2439116"/>
                    <a:pt x="2530784" y="2441502"/>
                    <a:pt x="2524778" y="2441502"/>
                  </a:cubicBezTo>
                  <a:lnTo>
                    <a:pt x="22647" y="2441502"/>
                  </a:lnTo>
                  <a:cubicBezTo>
                    <a:pt x="16640" y="2441502"/>
                    <a:pt x="10880" y="2439116"/>
                    <a:pt x="6633" y="2434869"/>
                  </a:cubicBezTo>
                  <a:cubicBezTo>
                    <a:pt x="2386" y="2430622"/>
                    <a:pt x="0" y="2424862"/>
                    <a:pt x="0" y="2418856"/>
                  </a:cubicBezTo>
                  <a:lnTo>
                    <a:pt x="0" y="22647"/>
                  </a:lnTo>
                  <a:cubicBezTo>
                    <a:pt x="0" y="16640"/>
                    <a:pt x="2386" y="10880"/>
                    <a:pt x="6633" y="6633"/>
                  </a:cubicBezTo>
                  <a:cubicBezTo>
                    <a:pt x="10880" y="2386"/>
                    <a:pt x="16640" y="0"/>
                    <a:pt x="22647" y="0"/>
                  </a:cubicBezTo>
                  <a:close/>
                </a:path>
              </a:pathLst>
            </a:custGeom>
            <a:solidFill>
              <a:srgbClr val="FFD4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2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3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6" name="Google Shape;286;p28"/>
          <p:cNvSpPr/>
          <p:nvPr/>
        </p:nvSpPr>
        <p:spPr>
          <a:xfrm>
            <a:off x="350520" y="3815715"/>
            <a:ext cx="1083945" cy="1172845"/>
          </a:xfrm>
          <a:custGeom>
            <a:avLst/>
            <a:gdLst/>
            <a:ahLst/>
            <a:cxnLst/>
            <a:rect l="l" t="t" r="r" b="b"/>
            <a:pathLst>
              <a:path w="4536560" h="4423146" extrusionOk="0">
                <a:moveTo>
                  <a:pt x="0" y="0"/>
                </a:moveTo>
                <a:lnTo>
                  <a:pt x="4536561" y="0"/>
                </a:lnTo>
                <a:lnTo>
                  <a:pt x="4536561" y="4423146"/>
                </a:lnTo>
                <a:lnTo>
                  <a:pt x="0" y="4423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87" name="Google Shape;287;p28"/>
          <p:cNvSpPr/>
          <p:nvPr/>
        </p:nvSpPr>
        <p:spPr>
          <a:xfrm>
            <a:off x="2592705" y="3473450"/>
            <a:ext cx="1184275" cy="1670050"/>
          </a:xfrm>
          <a:custGeom>
            <a:avLst/>
            <a:gdLst/>
            <a:ahLst/>
            <a:cxnLst/>
            <a:rect l="l" t="t" r="r" b="b"/>
            <a:pathLst>
              <a:path w="3949434" h="4701707" extrusionOk="0">
                <a:moveTo>
                  <a:pt x="0" y="0"/>
                </a:moveTo>
                <a:lnTo>
                  <a:pt x="3949434" y="0"/>
                </a:lnTo>
                <a:lnTo>
                  <a:pt x="3949434" y="4701707"/>
                </a:lnTo>
                <a:lnTo>
                  <a:pt x="0" y="4701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288" name="Google Shape;288;p28"/>
          <p:cNvGrpSpPr/>
          <p:nvPr/>
        </p:nvGrpSpPr>
        <p:grpSpPr>
          <a:xfrm>
            <a:off x="589377" y="450056"/>
            <a:ext cx="3114675" cy="1887950"/>
            <a:chOff x="0" y="-171450"/>
            <a:chExt cx="8305800" cy="5034532"/>
          </a:xfrm>
        </p:grpSpPr>
        <p:sp>
          <p:nvSpPr>
            <p:cNvPr id="289" name="Google Shape;289;p28"/>
            <p:cNvSpPr txBox="1"/>
            <p:nvPr/>
          </p:nvSpPr>
          <p:spPr>
            <a:xfrm>
              <a:off x="0" y="-171450"/>
              <a:ext cx="8305800" cy="1640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0000"/>
                  </a:solidFill>
                  <a:effectLst/>
                </a:rPr>
                <a:t>KH</a:t>
              </a:r>
              <a:r>
                <a:rPr lang="vi-VN" altLang="en-US" sz="4000">
                  <a:solidFill>
                    <a:srgbClr val="FF0000"/>
                  </a:solidFill>
                  <a:effectLst/>
                </a:rPr>
                <a:t>ỞI ĐỘNG</a:t>
              </a:r>
              <a:endParaRPr lang="vi-VN" altLang="en-US" sz="400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90" name="Google Shape;290;p28"/>
            <p:cNvSpPr txBox="1"/>
            <p:nvPr/>
          </p:nvSpPr>
          <p:spPr>
            <a:xfrm>
              <a:off x="436805" y="4233162"/>
              <a:ext cx="6983885" cy="62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0" i="0" u="none" strike="noStrike" cap="none">
                  <a:solidFill>
                    <a:srgbClr val="1E2D55"/>
                  </a:solidFill>
                  <a:latin typeface="Ubuntu" panose="020B0504030602030204"/>
                  <a:ea typeface="Ubuntu" panose="020B0504030602030204"/>
                  <a:cs typeface="Ubuntu" panose="020B0504030602030204"/>
                  <a:sym typeface="Ubuntu" panose="020B0504030602030204"/>
                </a:rPr>
                <a:t>. </a:t>
              </a:r>
              <a:endParaRPr sz="700"/>
            </a:p>
          </p:txBody>
        </p:sp>
      </p:grpSp>
      <p:sp>
        <p:nvSpPr>
          <p:cNvPr id="291" name="Google Shape;291;p28"/>
          <p:cNvSpPr/>
          <p:nvPr/>
        </p:nvSpPr>
        <p:spPr>
          <a:xfrm rot="-10226974">
            <a:off x="6191272" y="4664114"/>
            <a:ext cx="932810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3"/>
                </a:lnTo>
                <a:lnTo>
                  <a:pt x="0" y="603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2" name="Google Shape;292;p28"/>
          <p:cNvSpPr/>
          <p:nvPr/>
        </p:nvSpPr>
        <p:spPr>
          <a:xfrm rot="8813334">
            <a:off x="1812290" y="4548505"/>
            <a:ext cx="668020" cy="222250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93" name="Google Shape;293;p28"/>
          <p:cNvSpPr/>
          <p:nvPr/>
        </p:nvSpPr>
        <p:spPr>
          <a:xfrm rot="-10226974">
            <a:off x="3620611" y="363405"/>
            <a:ext cx="932810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4" name="Google Shape;294;p28"/>
          <p:cNvSpPr/>
          <p:nvPr/>
        </p:nvSpPr>
        <p:spPr>
          <a:xfrm rot="-6049146">
            <a:off x="8340462" y="483995"/>
            <a:ext cx="932809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" name="Text Box 1"/>
          <p:cNvSpPr txBox="1"/>
          <p:nvPr/>
        </p:nvSpPr>
        <p:spPr>
          <a:xfrm>
            <a:off x="364490" y="1212215"/>
            <a:ext cx="3997960" cy="126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vi-VN" altLang="en-US" sz="2400"/>
              <a:t>H</a:t>
            </a:r>
            <a:r>
              <a:rPr lang="en-US" sz="2400"/>
              <a:t>ãy nêu những người thân trong gia đình của em</a:t>
            </a:r>
            <a:r>
              <a:rPr lang="vi-VN" altLang="en-US" sz="2400"/>
              <a:t>.</a:t>
            </a:r>
            <a:endParaRPr lang="vi-VN" altLang="en-US" sz="2400"/>
          </a:p>
          <a:p>
            <a:pPr marL="0" indent="0">
              <a:buFont typeface="Wingdings" panose="05000000000000000000" charset="0"/>
              <a:buNone/>
            </a:pPr>
            <a:endParaRPr lang="vi-VN" altLang="en-US" sz="2000"/>
          </a:p>
          <a:p>
            <a:pPr marL="342900" indent="-342900">
              <a:buFont typeface="Wingdings" panose="05000000000000000000" charset="0"/>
              <a:buChar char="Ø"/>
            </a:pPr>
            <a:endParaRPr lang="vi-VN" altLang="en-US" sz="2400"/>
          </a:p>
        </p:txBody>
      </p:sp>
      <p:pic>
        <p:nvPicPr>
          <p:cNvPr id="3074" name="Picture 2" descr="Premium Vector | Cute family portrai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40" y="325755"/>
            <a:ext cx="463296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69570" y="2552065"/>
            <a:ext cx="398970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vi-VN" sz="2400">
                <a:sym typeface="+mn-ea"/>
              </a:rPr>
              <a:t>T</a:t>
            </a:r>
            <a:r>
              <a:rPr lang="vi-VN" altLang="en-US" sz="2400">
                <a:sym typeface="+mn-ea"/>
              </a:rPr>
              <a:t>ình cảm của họ dành cho em như thế nào?</a:t>
            </a:r>
            <a:r>
              <a:rPr lang="vi-VN" altLang="en-US">
                <a:sym typeface="+mn-ea"/>
              </a:rPr>
              <a:t> 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8AB">
            <a:alpha val="44000"/>
          </a:srgbClr>
        </a:solidFill>
        <a:effectLst/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35"/>
          <p:cNvGrpSpPr/>
          <p:nvPr/>
        </p:nvGrpSpPr>
        <p:grpSpPr>
          <a:xfrm>
            <a:off x="1283335" y="635"/>
            <a:ext cx="6645910" cy="4916805"/>
            <a:chOff x="0" y="-57150"/>
            <a:chExt cx="1799675" cy="1926074"/>
          </a:xfrm>
        </p:grpSpPr>
        <p:sp>
          <p:nvSpPr>
            <p:cNvPr id="454" name="Google Shape;454;p35"/>
            <p:cNvSpPr/>
            <p:nvPr/>
          </p:nvSpPr>
          <p:spPr>
            <a:xfrm>
              <a:off x="0" y="0"/>
              <a:ext cx="1799675" cy="1868924"/>
            </a:xfrm>
            <a:custGeom>
              <a:avLst/>
              <a:gdLst/>
              <a:ahLst/>
              <a:cxnLst/>
              <a:rect l="l" t="t" r="r" b="b"/>
              <a:pathLst>
                <a:path w="1799675" h="1868924" extrusionOk="0">
                  <a:moveTo>
                    <a:pt x="32857" y="0"/>
                  </a:moveTo>
                  <a:lnTo>
                    <a:pt x="1766818" y="0"/>
                  </a:lnTo>
                  <a:cubicBezTo>
                    <a:pt x="1775533" y="0"/>
                    <a:pt x="1783890" y="3462"/>
                    <a:pt x="1790052" y="9624"/>
                  </a:cubicBezTo>
                  <a:cubicBezTo>
                    <a:pt x="1796214" y="15785"/>
                    <a:pt x="1799675" y="24143"/>
                    <a:pt x="1799675" y="32857"/>
                  </a:cubicBezTo>
                  <a:lnTo>
                    <a:pt x="1799675" y="1836068"/>
                  </a:lnTo>
                  <a:cubicBezTo>
                    <a:pt x="1799675" y="1854214"/>
                    <a:pt x="1784965" y="1868924"/>
                    <a:pt x="1766818" y="1868924"/>
                  </a:cubicBezTo>
                  <a:lnTo>
                    <a:pt x="32857" y="1868924"/>
                  </a:lnTo>
                  <a:cubicBezTo>
                    <a:pt x="14711" y="1868924"/>
                    <a:pt x="0" y="1854214"/>
                    <a:pt x="0" y="1836068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6" name="Google Shape;456;p35"/>
          <p:cNvSpPr/>
          <p:nvPr/>
        </p:nvSpPr>
        <p:spPr>
          <a:xfrm>
            <a:off x="-334010" y="2536825"/>
            <a:ext cx="2692400" cy="2606675"/>
          </a:xfrm>
          <a:custGeom>
            <a:avLst/>
            <a:gdLst/>
            <a:ahLst/>
            <a:cxnLst/>
            <a:rect l="l" t="t" r="r" b="b"/>
            <a:pathLst>
              <a:path w="10311465" h="15361586" extrusionOk="0">
                <a:moveTo>
                  <a:pt x="0" y="0"/>
                </a:moveTo>
                <a:lnTo>
                  <a:pt x="10311464" y="0"/>
                </a:lnTo>
                <a:lnTo>
                  <a:pt x="10311464" y="15361586"/>
                </a:lnTo>
                <a:lnTo>
                  <a:pt x="0" y="15361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457" name="Google Shape;457;p35"/>
          <p:cNvSpPr/>
          <p:nvPr/>
        </p:nvSpPr>
        <p:spPr>
          <a:xfrm rot="-649334" flipH="1">
            <a:off x="7347585" y="829310"/>
            <a:ext cx="2216785" cy="4030980"/>
          </a:xfrm>
          <a:custGeom>
            <a:avLst/>
            <a:gdLst/>
            <a:ahLst/>
            <a:cxnLst/>
            <a:rect l="l" t="t" r="r" b="b"/>
            <a:pathLst>
              <a:path w="9348335" h="16730801" extrusionOk="0">
                <a:moveTo>
                  <a:pt x="9348334" y="0"/>
                </a:moveTo>
                <a:lnTo>
                  <a:pt x="0" y="0"/>
                </a:lnTo>
                <a:lnTo>
                  <a:pt x="0" y="16730800"/>
                </a:lnTo>
                <a:lnTo>
                  <a:pt x="9348334" y="16730800"/>
                </a:lnTo>
                <a:lnTo>
                  <a:pt x="9348334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459" name="Google Shape;459;p35"/>
          <p:cNvSpPr txBox="1"/>
          <p:nvPr/>
        </p:nvSpPr>
        <p:spPr>
          <a:xfrm>
            <a:off x="950595" y="252730"/>
            <a:ext cx="7826375" cy="108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/>
              <a:t> </a:t>
            </a:r>
            <a:r>
              <a:rPr sz="3200">
                <a:solidFill>
                  <a:srgbClr val="FF0000"/>
                </a:solidFill>
              </a:rPr>
              <a:t>EM MANG VỀ YÊU THƯƠNG </a:t>
            </a:r>
            <a:endParaRPr sz="320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>
                <a:solidFill>
                  <a:srgbClr val="FF0000"/>
                </a:solidFill>
              </a:rPr>
              <a:t>(TIẾT 5)</a:t>
            </a:r>
            <a:endParaRPr sz="280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" name="Rounded Rectangular Callout 3"/>
          <p:cNvSpPr/>
          <p:nvPr/>
        </p:nvSpPr>
        <p:spPr>
          <a:xfrm>
            <a:off x="175260" y="90170"/>
            <a:ext cx="1042035" cy="836930"/>
          </a:xfrm>
          <a:prstGeom prst="wedgeRoundRectCallout">
            <a:avLst/>
          </a:prstGeom>
          <a:solidFill>
            <a:schemeClr val="accent6">
              <a:lumMod val="40000"/>
              <a:lumOff val="60000"/>
              <a:alpha val="6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43205" y="331470"/>
            <a:ext cx="974090" cy="459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BÀI 26</a:t>
            </a:r>
            <a:endParaRPr 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48840" y="1710055"/>
            <a:ext cx="519239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>
                <a:sym typeface="+mn-ea"/>
              </a:rPr>
              <a:t>LUYỆN VIẾT ĐOẠN VĂN KỂ MỘT VIỆC NGƯỜI THÂN ĐÃ LÀM CHO EM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8AB">
            <a:alpha val="26000"/>
          </a:srgbClr>
        </a:solidFill>
        <a:effectLst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/>
          <p:nvPr/>
        </p:nvSpPr>
        <p:spPr>
          <a:xfrm>
            <a:off x="318135" y="220345"/>
            <a:ext cx="8418830" cy="480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02" name="Google Shape;302;p29"/>
          <p:cNvSpPr/>
          <p:nvPr/>
        </p:nvSpPr>
        <p:spPr>
          <a:xfrm flipH="1">
            <a:off x="-56515" y="3776345"/>
            <a:ext cx="718185" cy="1475105"/>
          </a:xfrm>
          <a:custGeom>
            <a:avLst/>
            <a:gdLst/>
            <a:ahLst/>
            <a:cxnLst/>
            <a:rect l="l" t="t" r="r" b="b"/>
            <a:pathLst>
              <a:path w="5329247" h="9455115" extrusionOk="0">
                <a:moveTo>
                  <a:pt x="5329247" y="0"/>
                </a:moveTo>
                <a:lnTo>
                  <a:pt x="0" y="0"/>
                </a:lnTo>
                <a:lnTo>
                  <a:pt x="0" y="9455116"/>
                </a:lnTo>
                <a:lnTo>
                  <a:pt x="5329247" y="9455116"/>
                </a:lnTo>
                <a:lnTo>
                  <a:pt x="5329247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303" name="Google Shape;303;p29"/>
          <p:cNvSpPr/>
          <p:nvPr/>
        </p:nvSpPr>
        <p:spPr>
          <a:xfrm flipH="1">
            <a:off x="8277225" y="2865755"/>
            <a:ext cx="666750" cy="1776095"/>
          </a:xfrm>
          <a:custGeom>
            <a:avLst/>
            <a:gdLst/>
            <a:ahLst/>
            <a:cxnLst/>
            <a:rect l="l" t="t" r="r" b="b"/>
            <a:pathLst>
              <a:path w="5873896" h="9819583" extrusionOk="0">
                <a:moveTo>
                  <a:pt x="5873896" y="0"/>
                </a:moveTo>
                <a:lnTo>
                  <a:pt x="0" y="0"/>
                </a:lnTo>
                <a:lnTo>
                  <a:pt x="0" y="9819582"/>
                </a:lnTo>
                <a:lnTo>
                  <a:pt x="5873896" y="9819582"/>
                </a:lnTo>
                <a:lnTo>
                  <a:pt x="5873896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04" name="Google Shape;304;p29"/>
          <p:cNvSpPr/>
          <p:nvPr/>
        </p:nvSpPr>
        <p:spPr>
          <a:xfrm rot="-10226974">
            <a:off x="3162084" y="4210272"/>
            <a:ext cx="932809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5" name="Google Shape;305;p29"/>
          <p:cNvSpPr/>
          <p:nvPr/>
        </p:nvSpPr>
        <p:spPr>
          <a:xfrm rot="-10226974">
            <a:off x="8560756" y="2066706"/>
            <a:ext cx="932810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6" name="Google Shape;306;p29"/>
          <p:cNvSpPr/>
          <p:nvPr/>
        </p:nvSpPr>
        <p:spPr>
          <a:xfrm rot="8813334">
            <a:off x="8456930" y="179070"/>
            <a:ext cx="744220" cy="301625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3"/>
                </a:lnTo>
                <a:lnTo>
                  <a:pt x="0" y="603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07" name="Google Shape;307;p29"/>
          <p:cNvSpPr/>
          <p:nvPr/>
        </p:nvSpPr>
        <p:spPr>
          <a:xfrm rot="9010748">
            <a:off x="4654318" y="328805"/>
            <a:ext cx="932810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8" y="0"/>
                </a:lnTo>
                <a:lnTo>
                  <a:pt x="1865618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8" name="Google Shape;308;p29"/>
          <p:cNvSpPr/>
          <p:nvPr/>
        </p:nvSpPr>
        <p:spPr>
          <a:xfrm rot="-6049146">
            <a:off x="-230687" y="335653"/>
            <a:ext cx="932809" cy="301891"/>
          </a:xfrm>
          <a:custGeom>
            <a:avLst/>
            <a:gdLst/>
            <a:ahLst/>
            <a:cxnLst/>
            <a:rect l="l" t="t" r="r" b="b"/>
            <a:pathLst>
              <a:path w="1865619" h="603782" extrusionOk="0">
                <a:moveTo>
                  <a:pt x="0" y="0"/>
                </a:moveTo>
                <a:lnTo>
                  <a:pt x="1865619" y="0"/>
                </a:lnTo>
                <a:lnTo>
                  <a:pt x="1865619" y="603782"/>
                </a:lnTo>
                <a:lnTo>
                  <a:pt x="0" y="60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>
            <a:fillRect/>
          </a:stretch>
        </p:blipFill>
        <p:spPr bwMode="auto">
          <a:xfrm>
            <a:off x="309880" y="80010"/>
            <a:ext cx="732155" cy="67310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1705" y="116840"/>
            <a:ext cx="7493635" cy="455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135" y="447040"/>
            <a:ext cx="8107680" cy="2813685"/>
          </a:xfrm>
          <a:prstGeom prst="rect">
            <a:avLst/>
          </a:prstGeom>
        </p:spPr>
        <p:txBody>
          <a:bodyPr wrap="square">
            <a:noAutofit/>
          </a:bodyPr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Khi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tí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ngoại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kể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nghe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truyện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voi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hươu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nai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sóc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,…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s</a:t>
            </a:r>
            <a:r>
              <a:rPr lang="vi-VN" alt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ô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ng, con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thuyền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,…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nhớ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mong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sớm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tô</a:t>
            </a:r>
            <a:r>
              <a:rPr lang="vi-VN" alt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i.</a:t>
            </a:r>
            <a:endParaRPr lang="vi-VN" altLang="en-US" sz="2000" dirty="0" err="1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altLang="en-US" sz="2000" dirty="0" err="1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350" y="4587240"/>
            <a:ext cx="801687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rõ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768350" y="3220720"/>
            <a:ext cx="6120130" cy="462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đoạn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kể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ai</a:t>
            </a:r>
            <a:r>
              <a:rPr lang="vi-VN" sz="1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18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042035" y="3585210"/>
            <a:ext cx="3361055" cy="382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ngoại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768350" y="3947795"/>
            <a:ext cx="5415915" cy="272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9785" y="4378325"/>
            <a:ext cx="7311390" cy="371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thường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kể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cho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bạn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nghe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truyện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cổ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tích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dạy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bạn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vẽ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sym typeface="+mn-ea"/>
              </a:rPr>
              <a:t>.</a:t>
            </a:r>
            <a:endParaRPr lang="vi-VN" sz="1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vi-VN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58010" y="2723515"/>
            <a:ext cx="6508750" cy="520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5930" y="3252470"/>
            <a:ext cx="3204845" cy="8255"/>
          </a:xfrm>
          <a:prstGeom prst="line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3" grpId="0"/>
      <p:bldP spid="13" grpId="1"/>
      <p:bldP spid="7" grpId="0"/>
      <p:bldP spid="7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8AB">
            <a:alpha val="44000"/>
          </a:srgbClr>
        </a:solidFill>
        <a:effectLst/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35"/>
          <p:cNvGrpSpPr/>
          <p:nvPr/>
        </p:nvGrpSpPr>
        <p:grpSpPr>
          <a:xfrm>
            <a:off x="950595" y="635"/>
            <a:ext cx="7361555" cy="4916805"/>
            <a:chOff x="0" y="-57150"/>
            <a:chExt cx="1837558" cy="1926074"/>
          </a:xfrm>
        </p:grpSpPr>
        <p:sp>
          <p:nvSpPr>
            <p:cNvPr id="454" name="Google Shape;454;p35"/>
            <p:cNvSpPr/>
            <p:nvPr/>
          </p:nvSpPr>
          <p:spPr>
            <a:xfrm>
              <a:off x="0" y="0"/>
              <a:ext cx="1799675" cy="1868924"/>
            </a:xfrm>
            <a:custGeom>
              <a:avLst/>
              <a:gdLst/>
              <a:ahLst/>
              <a:cxnLst/>
              <a:rect l="l" t="t" r="r" b="b"/>
              <a:pathLst>
                <a:path w="1799675" h="1868924" extrusionOk="0">
                  <a:moveTo>
                    <a:pt x="32857" y="0"/>
                  </a:moveTo>
                  <a:lnTo>
                    <a:pt x="1766818" y="0"/>
                  </a:lnTo>
                  <a:cubicBezTo>
                    <a:pt x="1775533" y="0"/>
                    <a:pt x="1783890" y="3462"/>
                    <a:pt x="1790052" y="9624"/>
                  </a:cubicBezTo>
                  <a:cubicBezTo>
                    <a:pt x="1796214" y="15785"/>
                    <a:pt x="1799675" y="24143"/>
                    <a:pt x="1799675" y="32857"/>
                  </a:cubicBezTo>
                  <a:lnTo>
                    <a:pt x="1799675" y="1836068"/>
                  </a:lnTo>
                  <a:cubicBezTo>
                    <a:pt x="1799675" y="1854214"/>
                    <a:pt x="1784965" y="1868924"/>
                    <a:pt x="1766818" y="1868924"/>
                  </a:cubicBezTo>
                  <a:lnTo>
                    <a:pt x="32857" y="1868924"/>
                  </a:lnTo>
                  <a:cubicBezTo>
                    <a:pt x="14711" y="1868924"/>
                    <a:pt x="0" y="1854214"/>
                    <a:pt x="0" y="1836068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35"/>
            <p:cNvSpPr txBox="1"/>
            <p:nvPr/>
          </p:nvSpPr>
          <p:spPr>
            <a:xfrm>
              <a:off x="0" y="-57150"/>
              <a:ext cx="1837558" cy="501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9" name="Google Shape;459;p35"/>
          <p:cNvSpPr txBox="1"/>
          <p:nvPr/>
        </p:nvSpPr>
        <p:spPr>
          <a:xfrm>
            <a:off x="1031875" y="196215"/>
            <a:ext cx="7210425" cy="108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Viết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3 – 4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kể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về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một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việc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người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thân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đã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làm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em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.</a:t>
            </a:r>
            <a:endParaRPr sz="2800"/>
          </a:p>
        </p:txBody>
      </p:sp>
      <p:pic>
        <p:nvPicPr>
          <p:cNvPr id="3074" name="Picture 2" descr="Premium Vector | Cute family portrai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5" y="3223260"/>
            <a:ext cx="1979295" cy="19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emium Vector | Cute family portrai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30" y="3238500"/>
            <a:ext cx="1964055" cy="19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" name="Google Shape;411;p33"/>
          <p:cNvSpPr/>
          <p:nvPr/>
        </p:nvSpPr>
        <p:spPr>
          <a:xfrm rot="1620000">
            <a:off x="113030" y="113030"/>
            <a:ext cx="375285" cy="469900"/>
          </a:xfrm>
          <a:custGeom>
            <a:avLst/>
            <a:gdLst/>
            <a:ahLst/>
            <a:cxnLst/>
            <a:rect l="l" t="t" r="r" b="b"/>
            <a:pathLst>
              <a:path w="1318850" h="1279285" extrusionOk="0">
                <a:moveTo>
                  <a:pt x="0" y="0"/>
                </a:moveTo>
                <a:lnTo>
                  <a:pt x="1318850" y="0"/>
                </a:lnTo>
                <a:lnTo>
                  <a:pt x="1318850" y="1279285"/>
                </a:lnTo>
                <a:lnTo>
                  <a:pt x="0" y="1279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412" name="Google Shape;412;p33"/>
          <p:cNvSpPr/>
          <p:nvPr/>
        </p:nvSpPr>
        <p:spPr>
          <a:xfrm rot="20160000">
            <a:off x="8245197" y="146826"/>
            <a:ext cx="661251" cy="556277"/>
          </a:xfrm>
          <a:custGeom>
            <a:avLst/>
            <a:gdLst/>
            <a:ahLst/>
            <a:cxnLst/>
            <a:rect l="l" t="t" r="r" b="b"/>
            <a:pathLst>
              <a:path w="1322503" h="1112555" extrusionOk="0">
                <a:moveTo>
                  <a:pt x="0" y="0"/>
                </a:moveTo>
                <a:lnTo>
                  <a:pt x="1322503" y="0"/>
                </a:lnTo>
                <a:lnTo>
                  <a:pt x="1322503" y="1112556"/>
                </a:lnTo>
                <a:lnTo>
                  <a:pt x="0" y="1112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 Box 5"/>
          <p:cNvSpPr txBox="1"/>
          <p:nvPr/>
        </p:nvSpPr>
        <p:spPr>
          <a:xfrm>
            <a:off x="3768725" y="1079500"/>
            <a:ext cx="199644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24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Bài mẫu:</a:t>
            </a:r>
            <a:endParaRPr lang="en-US" sz="24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24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74165" y="1609725"/>
            <a:ext cx="5996305" cy="2837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just"/>
            <a:r>
              <a:rPr 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    Bà nội là người rất thân với em. Ngày nhỏ</a:t>
            </a:r>
            <a:r>
              <a:rPr lang="en-US" alt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 em thường ở nhà với bà. Hằng ngày</a:t>
            </a:r>
            <a:r>
              <a:rPr lang="en-US" alt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 bà chải tóc cho em. Bà kể cho em nghe biết bao nhiêu câu chuyện bổ ích. Em rất yêu quý bà</a:t>
            </a:r>
            <a:r>
              <a:rPr lang="en-US" alt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 v</a:t>
            </a:r>
            <a:r>
              <a:rPr lang="vi-VN" altLang="en-US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à</a:t>
            </a:r>
            <a:r>
              <a:rPr lang="vi-VN" sz="2800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ea"/>
              </a:rPr>
              <a:t> mong bà sống lâu trăm tuổi.</a:t>
            </a:r>
            <a:endParaRPr lang="vi-VN" sz="2800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59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8AB">
            <a:alpha val="44000"/>
          </a:srgbClr>
        </a:solidFill>
        <a:effectLst/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35"/>
          <p:cNvGrpSpPr/>
          <p:nvPr/>
        </p:nvGrpSpPr>
        <p:grpSpPr>
          <a:xfrm>
            <a:off x="950595" y="635"/>
            <a:ext cx="7361555" cy="4916805"/>
            <a:chOff x="0" y="-57150"/>
            <a:chExt cx="1837558" cy="1926074"/>
          </a:xfrm>
        </p:grpSpPr>
        <p:sp>
          <p:nvSpPr>
            <p:cNvPr id="454" name="Google Shape;454;p35"/>
            <p:cNvSpPr/>
            <p:nvPr/>
          </p:nvSpPr>
          <p:spPr>
            <a:xfrm>
              <a:off x="0" y="0"/>
              <a:ext cx="1799675" cy="1868924"/>
            </a:xfrm>
            <a:custGeom>
              <a:avLst/>
              <a:gdLst/>
              <a:ahLst/>
              <a:cxnLst/>
              <a:rect l="l" t="t" r="r" b="b"/>
              <a:pathLst>
                <a:path w="1799675" h="1868924" extrusionOk="0">
                  <a:moveTo>
                    <a:pt x="32857" y="0"/>
                  </a:moveTo>
                  <a:lnTo>
                    <a:pt x="1766818" y="0"/>
                  </a:lnTo>
                  <a:cubicBezTo>
                    <a:pt x="1775533" y="0"/>
                    <a:pt x="1783890" y="3462"/>
                    <a:pt x="1790052" y="9624"/>
                  </a:cubicBezTo>
                  <a:cubicBezTo>
                    <a:pt x="1796214" y="15785"/>
                    <a:pt x="1799675" y="24143"/>
                    <a:pt x="1799675" y="32857"/>
                  </a:cubicBezTo>
                  <a:lnTo>
                    <a:pt x="1799675" y="1836068"/>
                  </a:lnTo>
                  <a:cubicBezTo>
                    <a:pt x="1799675" y="1854214"/>
                    <a:pt x="1784965" y="1868924"/>
                    <a:pt x="1766818" y="1868924"/>
                  </a:cubicBezTo>
                  <a:lnTo>
                    <a:pt x="32857" y="1868924"/>
                  </a:lnTo>
                  <a:cubicBezTo>
                    <a:pt x="14711" y="1868924"/>
                    <a:pt x="0" y="1854214"/>
                    <a:pt x="0" y="1836068"/>
                  </a:cubicBezTo>
                  <a:lnTo>
                    <a:pt x="0" y="32857"/>
                  </a:lnTo>
                  <a:cubicBezTo>
                    <a:pt x="0" y="14711"/>
                    <a:pt x="14711" y="0"/>
                    <a:pt x="32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35"/>
            <p:cNvSpPr txBox="1"/>
            <p:nvPr/>
          </p:nvSpPr>
          <p:spPr>
            <a:xfrm>
              <a:off x="0" y="-57150"/>
              <a:ext cx="1837558" cy="501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9" name="Google Shape;459;p35"/>
          <p:cNvSpPr txBox="1"/>
          <p:nvPr/>
        </p:nvSpPr>
        <p:spPr>
          <a:xfrm>
            <a:off x="1031875" y="196215"/>
            <a:ext cx="7210425" cy="108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Viết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3 – 4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kể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về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một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việc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người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thân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đã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làm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em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sym typeface="+mn-ea"/>
              </a:rPr>
              <a:t>.</a:t>
            </a:r>
            <a:endParaRPr sz="2800"/>
          </a:p>
        </p:txBody>
      </p:sp>
      <p:pic>
        <p:nvPicPr>
          <p:cNvPr id="3074" name="Picture 2" descr="Premium Vector | Cute family portrai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15" y="3036570"/>
            <a:ext cx="2165985" cy="21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emium Vector | Cute family portrai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3100705"/>
            <a:ext cx="210185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" name="Google Shape;411;p33"/>
          <p:cNvSpPr/>
          <p:nvPr/>
        </p:nvSpPr>
        <p:spPr>
          <a:xfrm rot="1620000">
            <a:off x="113030" y="113030"/>
            <a:ext cx="375285" cy="469900"/>
          </a:xfrm>
          <a:custGeom>
            <a:avLst/>
            <a:gdLst/>
            <a:ahLst/>
            <a:cxnLst/>
            <a:rect l="l" t="t" r="r" b="b"/>
            <a:pathLst>
              <a:path w="1318850" h="1279285" extrusionOk="0">
                <a:moveTo>
                  <a:pt x="0" y="0"/>
                </a:moveTo>
                <a:lnTo>
                  <a:pt x="1318850" y="0"/>
                </a:lnTo>
                <a:lnTo>
                  <a:pt x="1318850" y="1279285"/>
                </a:lnTo>
                <a:lnTo>
                  <a:pt x="0" y="1279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412" name="Google Shape;412;p33"/>
          <p:cNvSpPr/>
          <p:nvPr/>
        </p:nvSpPr>
        <p:spPr>
          <a:xfrm rot="20160000">
            <a:off x="8245197" y="146826"/>
            <a:ext cx="661251" cy="556277"/>
          </a:xfrm>
          <a:custGeom>
            <a:avLst/>
            <a:gdLst/>
            <a:ahLst/>
            <a:cxnLst/>
            <a:rect l="l" t="t" r="r" b="b"/>
            <a:pathLst>
              <a:path w="1322503" h="1112555" extrusionOk="0">
                <a:moveTo>
                  <a:pt x="0" y="0"/>
                </a:moveTo>
                <a:lnTo>
                  <a:pt x="1322503" y="0"/>
                </a:lnTo>
                <a:lnTo>
                  <a:pt x="1322503" y="1112556"/>
                </a:lnTo>
                <a:lnTo>
                  <a:pt x="0" y="1112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 Box 5"/>
          <p:cNvSpPr txBox="1"/>
          <p:nvPr/>
        </p:nvSpPr>
        <p:spPr>
          <a:xfrm>
            <a:off x="3768725" y="1079500"/>
            <a:ext cx="199644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24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Gợi ý:</a:t>
            </a:r>
            <a:endParaRPr lang="en-US" sz="24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24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2315" y="1609725"/>
            <a:ext cx="7659370" cy="2837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sym typeface="+mn-ea"/>
              </a:rPr>
              <a:t>Người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thân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em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muốn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kể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là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ai?</a:t>
            </a:r>
            <a:endParaRPr lang="en-US" sz="2400" dirty="0">
              <a:latin typeface="UTM Avo" panose="020406030505060202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sym typeface="+mn-ea"/>
              </a:rPr>
              <a:t>Người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thân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của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em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đã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làm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những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gì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cho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em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sym typeface="+mn-ea"/>
              </a:rPr>
              <a:t>Em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có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suy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nghĩ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gì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về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việc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người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thân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đã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sz="2400" dirty="0" err="1">
                <a:latin typeface="UTM Avo" panose="02040603050506020204" pitchFamily="18" charset="0"/>
                <a:sym typeface="+mn-ea"/>
              </a:rPr>
              <a:t>làm</a:t>
            </a:r>
            <a:r>
              <a:rPr lang="en-US" sz="2400" dirty="0">
                <a:latin typeface="UTM Avo" panose="02040603050506020204" pitchFamily="18" charset="0"/>
                <a:sym typeface="+mn-ea"/>
              </a:rPr>
              <a:t>?</a:t>
            </a:r>
            <a:endParaRPr lang="vi-VN" sz="2400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59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8AB"/>
        </a:solidFill>
        <a:effectLst/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E2D55"/>
      </a:dk1>
      <a:lt1>
        <a:srgbClr val="FD88AB"/>
      </a:lt1>
      <a:dk2>
        <a:srgbClr val="1E2D55"/>
      </a:dk2>
      <a:lt2>
        <a:srgbClr val="F89D2A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WPS Presentation</Application>
  <PresentationFormat/>
  <Paragraphs>54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Arial</vt:lpstr>
      <vt:lpstr>Lilita One</vt:lpstr>
      <vt:lpstr>Gloria Hallelujah</vt:lpstr>
      <vt:lpstr>Ubuntu</vt:lpstr>
      <vt:lpstr>Calibri</vt:lpstr>
      <vt:lpstr>Wingdings</vt:lpstr>
      <vt:lpstr>UTM Avo</vt:lpstr>
      <vt:lpstr>Segoe Print</vt:lpstr>
      <vt:lpstr>Arial-Rounded</vt:lpstr>
      <vt:lpstr>Microsoft YaHei</vt:lpstr>
      <vt:lpstr>Arial Unicode MS</vt:lpstr>
      <vt:lpstr>Segoe UI Symbol</vt:lpstr>
      <vt:lpstr>Simple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HIEU THAO</cp:lastModifiedBy>
  <cp:revision>23</cp:revision>
  <dcterms:created xsi:type="dcterms:W3CDTF">2023-11-26T09:18:00Z</dcterms:created>
  <dcterms:modified xsi:type="dcterms:W3CDTF">2023-12-06T02:19:39Z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B0A8FDA8C5FB4617AAC04DC83442F030_13</vt:lpwstr>
  </property>
  <property fmtid="{D5CDD505-2E9C-101B-9397-08002B2CF9AE}" pid="3" name="KSOProductBuildVer">
    <vt:lpwstr>1033-12.2.0.13306</vt:lpwstr>
  </property>
</Properties>
</file>