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76" r:id="rId3"/>
    <p:sldId id="277" r:id="rId4"/>
    <p:sldId id="274" r:id="rId5"/>
    <p:sldId id="275" r:id="rId6"/>
    <p:sldId id="267" r:id="rId7"/>
    <p:sldId id="27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2873"/>
    <a:srgbClr val="FBD46D"/>
    <a:srgbClr val="F3F2F1"/>
    <a:srgbClr val="511845"/>
    <a:srgbClr val="35D0BA"/>
    <a:srgbClr val="F08A5D"/>
    <a:srgbClr val="E8505B"/>
    <a:srgbClr val="FFE78F"/>
    <a:srgbClr val="FFD36B"/>
    <a:srgbClr val="CDB3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58" y="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F03FF-6EB4-4990-8F6E-6506EAA0220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4B389-47A5-45B3-9911-705242B7D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75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74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610802-3E1E-4C30-8942-B7C36E901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C55666-B68D-4F52-998D-66C041CC1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4EC37E-7AFA-4C95-8159-4E59F0749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4F8D71-3FDB-46B0-A1C5-45F0896E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21F9D2-FE28-4848-8627-0277A718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00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41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4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4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4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0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93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6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4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9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7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2734CF5-27C0-4D00-BF42-88A8AB3DF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497EF95-E99A-491B-B721-C61648344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418073-7976-4413-816E-E1B60EAEE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7CF5C-41AF-4A3C-9201-FDAD9BB4C53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EAA8EC-7DC9-43D4-8239-AF7F8388B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F49698-4D7C-451E-8AE4-131F5142F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3DC16C0-BD75-4471-93D8-B6CBCB6DB671}"/>
              </a:ext>
            </a:extLst>
          </p:cNvPr>
          <p:cNvSpPr txBox="1"/>
          <p:nvPr/>
        </p:nvSpPr>
        <p:spPr>
          <a:xfrm>
            <a:off x="3476487" y="290444"/>
            <a:ext cx="50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BC Botanique" panose="02000503000000000000" pitchFamily="2" charset="0"/>
                <a:ea typeface="#9Slide04 Vollkorn Black" panose="00000A00000000000000" pitchFamily="2" charset="0"/>
              </a:rPr>
              <a:t>TRƯỜNG TIỂU HỌC HỨA TẠO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BC Botanique" panose="02000503000000000000" pitchFamily="2" charset="0"/>
              <a:ea typeface="#9Slide04 Vollkorn Black" panose="00000A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EC00513-0443-417F-94D0-8C3058907996}"/>
              </a:ext>
            </a:extLst>
          </p:cNvPr>
          <p:cNvSpPr txBox="1"/>
          <p:nvPr/>
        </p:nvSpPr>
        <p:spPr>
          <a:xfrm>
            <a:off x="1165135" y="1069841"/>
            <a:ext cx="9861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a typeface="Gungsuh" panose="02030600000101010101" pitchFamily="18" charset="-127"/>
              </a:rPr>
              <a:t>CHÀO MỪNG QUÝ THẦY </a:t>
            </a:r>
            <a:r>
              <a:rPr lang="en-US" sz="4800" b="1" smtClean="0">
                <a:solidFill>
                  <a:srgbClr val="FF0000"/>
                </a:solidFill>
                <a:ea typeface="Gungsuh" panose="02030600000101010101" pitchFamily="18" charset="-127"/>
              </a:rPr>
              <a:t>CÔ VỀ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ea typeface="Gungsuh" panose="02030600000101010101" pitchFamily="18" charset="-127"/>
              </a:rPr>
              <a:t> DỰ GIỜ, THĂM LỚP</a:t>
            </a:r>
            <a:endParaRPr lang="en-US" sz="4800" b="1" dirty="0">
              <a:solidFill>
                <a:srgbClr val="FF0000"/>
              </a:solidFill>
              <a:ea typeface="Gungsuh" panose="02030600000101010101" pitchFamily="18" charset="-127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D6BE93F4-CA4A-406B-BC3F-8CA3B122C848}"/>
              </a:ext>
            </a:extLst>
          </p:cNvPr>
          <p:cNvSpPr txBox="1"/>
          <p:nvPr/>
        </p:nvSpPr>
        <p:spPr>
          <a:xfrm>
            <a:off x="1845022" y="2427784"/>
            <a:ext cx="81227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#9Slide04 Vollkorn Black" panose="00000A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Sinh hoạt lớp tuần 10</a:t>
            </a:r>
          </a:p>
          <a:p>
            <a:pPr algn="ctr"/>
            <a:r>
              <a:rPr lang="en-US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Sinh hoạt chủ đề: Hành động giữ gìn trường học xanh, sạch đẹp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#9Slide04 Vollkorn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187982FB-6858-41C1-A2F0-8F68DE1E5481}"/>
              </a:ext>
            </a:extLst>
          </p:cNvPr>
          <p:cNvSpPr txBox="1"/>
          <p:nvPr/>
        </p:nvSpPr>
        <p:spPr>
          <a:xfrm>
            <a:off x="2782184" y="4760008"/>
            <a:ext cx="619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FF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3600" dirty="0" smtClean="0">
                <a:solidFill>
                  <a:srgbClr val="FF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Thị</a:t>
            </a:r>
            <a:r>
              <a:rPr lang="en-US" sz="3600" dirty="0" smtClean="0">
                <a:solidFill>
                  <a:srgbClr val="FF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Hạnh</a:t>
            </a:r>
            <a:endParaRPr lang="en-US" sz="3600" dirty="0">
              <a:solidFill>
                <a:srgbClr val="FF0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#9Slide04 Vollkorn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CB46AA3E-14E2-4FBD-935D-6D18CB0EB59B}"/>
              </a:ext>
            </a:extLst>
          </p:cNvPr>
          <p:cNvSpPr txBox="1"/>
          <p:nvPr/>
        </p:nvSpPr>
        <p:spPr>
          <a:xfrm>
            <a:off x="3302999" y="5444904"/>
            <a:ext cx="50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BC Botanique" panose="02000503000000000000" pitchFamily="2" charset="0"/>
                <a:ea typeface="#9Slide04 Vollkorn Black" panose="00000A00000000000000" pitchFamily="2" charset="0"/>
              </a:rPr>
              <a:t>Năm</a:t>
            </a:r>
            <a:r>
              <a:rPr lang="en-US" sz="2800" i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BC Botanique" panose="02000503000000000000" pitchFamily="2" charset="0"/>
                <a:ea typeface="#9Slide04 Vollkorn Black" panose="00000A00000000000000" pitchFamily="2" charset="0"/>
              </a:rPr>
              <a:t> </a:t>
            </a:r>
            <a:r>
              <a:rPr lang="en-US" sz="2800" i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BC Botanique" panose="02000503000000000000" pitchFamily="2" charset="0"/>
                <a:ea typeface="#9Slide04 Vollkorn Black" panose="00000A00000000000000" pitchFamily="2" charset="0"/>
              </a:rPr>
              <a:t>học: 2023 </a:t>
            </a:r>
            <a:r>
              <a:rPr lang="en-US" sz="2800" i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BC Botanique" panose="02000503000000000000" pitchFamily="2" charset="0"/>
                <a:ea typeface="#9Slide04 Vollkorn Black" panose="00000A00000000000000" pitchFamily="2" charset="0"/>
              </a:rPr>
              <a:t>- </a:t>
            </a:r>
            <a:r>
              <a:rPr lang="en-US" sz="2800" i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BC Botanique" panose="02000503000000000000" pitchFamily="2" charset="0"/>
                <a:ea typeface="#9Slide04 Vollkorn Black" panose="00000A00000000000000" pitchFamily="2" charset="0"/>
              </a:rPr>
              <a:t>2024</a:t>
            </a:r>
            <a:endParaRPr lang="en-US" sz="28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BC Botanique" panose="02000503000000000000" pitchFamily="2" charset="0"/>
              <a:ea typeface="#9Slide04 Vollkorn Black" panose="00000A00000000000000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3F8A5B89-5E14-4711-8373-2BC159FE0E99}"/>
              </a:ext>
            </a:extLst>
          </p:cNvPr>
          <p:cNvCxnSpPr>
            <a:cxnSpLocks/>
          </p:cNvCxnSpPr>
          <p:nvPr/>
        </p:nvCxnSpPr>
        <p:spPr>
          <a:xfrm>
            <a:off x="5378450" y="716547"/>
            <a:ext cx="1435100" cy="0"/>
          </a:xfrm>
          <a:prstGeom prst="line">
            <a:avLst/>
          </a:prstGeom>
          <a:ln w="9525">
            <a:solidFill>
              <a:srgbClr val="F3F2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CUA PHAI" descr="A screen door&#10;&#10;Description automatically generated">
            <a:extLst>
              <a:ext uri="{FF2B5EF4-FFF2-40B4-BE49-F238E27FC236}">
                <a16:creationId xmlns="" xmlns:a16="http://schemas.microsoft.com/office/drawing/2014/main" id="{64A160AF-E01F-4D84-B15D-BDAD50568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7"/>
          <a:stretch/>
        </p:blipFill>
        <p:spPr>
          <a:xfrm flipH="1">
            <a:off x="4977622" y="-142317"/>
            <a:ext cx="5493170" cy="6986326"/>
          </a:xfrm>
          <a:prstGeom prst="rect">
            <a:avLst/>
          </a:prstGeom>
        </p:spPr>
      </p:pic>
      <p:pic>
        <p:nvPicPr>
          <p:cNvPr id="84" name="TUONG PHAI" descr="A wooden door&#10;&#10;Description automatically generated">
            <a:extLst>
              <a:ext uri="{FF2B5EF4-FFF2-40B4-BE49-F238E27FC236}">
                <a16:creationId xmlns="" xmlns:a16="http://schemas.microsoft.com/office/drawing/2014/main" id="{75EA2981-BF2E-4028-AAAC-F57E2EFC9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13" y="-97812"/>
            <a:ext cx="3153972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31750" h="31750"/>
          </a:sp3d>
        </p:spPr>
      </p:pic>
      <p:pic>
        <p:nvPicPr>
          <p:cNvPr id="60" name="CUA TRAI" descr="A screen door&#10;&#10;Description automatically generated">
            <a:extLst>
              <a:ext uri="{FF2B5EF4-FFF2-40B4-BE49-F238E27FC236}">
                <a16:creationId xmlns="" xmlns:a16="http://schemas.microsoft.com/office/drawing/2014/main" id="{F9B0C4F0-E775-4A33-8C88-F2749BDBEA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7"/>
          <a:stretch/>
        </p:blipFill>
        <p:spPr>
          <a:xfrm>
            <a:off x="1714581" y="-139320"/>
            <a:ext cx="5493170" cy="6986326"/>
          </a:xfrm>
          <a:prstGeom prst="rect">
            <a:avLst/>
          </a:prstGeom>
        </p:spPr>
      </p:pic>
      <p:pic>
        <p:nvPicPr>
          <p:cNvPr id="81" name="TUONG TRAI" descr="A wooden door&#10;&#10;Description automatically generated">
            <a:extLst>
              <a:ext uri="{FF2B5EF4-FFF2-40B4-BE49-F238E27FC236}">
                <a16:creationId xmlns="" xmlns:a16="http://schemas.microsoft.com/office/drawing/2014/main" id="{6AFD4005-6E97-413C-8209-9BE3BA674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692" y="-54148"/>
            <a:ext cx="3021997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31750" h="31750"/>
          </a:sp3d>
        </p:spPr>
      </p:pic>
      <p:pic>
        <p:nvPicPr>
          <p:cNvPr id="26" name="Picture 25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1936A9DB-D4F1-41E4-AB65-FA32670106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8" b="6111"/>
          <a:stretch/>
        </p:blipFill>
        <p:spPr>
          <a:xfrm>
            <a:off x="-159200" y="5358537"/>
            <a:ext cx="3570618" cy="1511479"/>
          </a:xfrm>
          <a:prstGeom prst="rect">
            <a:avLst/>
          </a:prstGeom>
        </p:spPr>
      </p:pic>
      <p:pic>
        <p:nvPicPr>
          <p:cNvPr id="9" name="Picture 8" descr="A palm tree&#10;&#10;Description automatically generated">
            <a:extLst>
              <a:ext uri="{FF2B5EF4-FFF2-40B4-BE49-F238E27FC236}">
                <a16:creationId xmlns="" xmlns:a16="http://schemas.microsoft.com/office/drawing/2014/main" id="{4BC197FD-ABA6-4B6D-9F6C-BA06D37FB1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924" y="-59898"/>
            <a:ext cx="2125137" cy="1624013"/>
          </a:xfrm>
          <a:prstGeom prst="rect">
            <a:avLst/>
          </a:prstGeom>
        </p:spPr>
      </p:pic>
      <p:pic>
        <p:nvPicPr>
          <p:cNvPr id="10" name="Picture 9" descr="A palm tree&#10;&#10;Description automatically generated">
            <a:extLst>
              <a:ext uri="{FF2B5EF4-FFF2-40B4-BE49-F238E27FC236}">
                <a16:creationId xmlns="" xmlns:a16="http://schemas.microsoft.com/office/drawing/2014/main" id="{DDF0BECB-BB18-4628-8B93-A12C10385B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079" y="-56227"/>
            <a:ext cx="2125137" cy="1624013"/>
          </a:xfrm>
          <a:prstGeom prst="rect">
            <a:avLst/>
          </a:prstGeom>
        </p:spPr>
      </p:pic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4E2F871B-41C7-4650-9BB0-051EE8D9E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5695564"/>
            <a:ext cx="2762249" cy="1511479"/>
          </a:xfrm>
          <a:prstGeom prst="rect">
            <a:avLst/>
          </a:prstGeom>
        </p:spPr>
      </p:pic>
      <p:pic>
        <p:nvPicPr>
          <p:cNvPr id="21" name="Picture 20" descr="A picture containing flower, animal, coral&#10;&#10;Description automatically generated">
            <a:extLst>
              <a:ext uri="{FF2B5EF4-FFF2-40B4-BE49-F238E27FC236}">
                <a16:creationId xmlns="" xmlns:a16="http://schemas.microsoft.com/office/drawing/2014/main" id="{9AE3B4B1-8C19-4070-90C6-2BFEA596B4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99" y="6141981"/>
            <a:ext cx="955761" cy="728035"/>
          </a:xfrm>
          <a:prstGeom prst="rect">
            <a:avLst/>
          </a:prstGeom>
        </p:spPr>
      </p:pic>
      <p:pic>
        <p:nvPicPr>
          <p:cNvPr id="36" name="Picture 35" descr="A picture containing flower, animal, coral&#10;&#10;Description automatically generated">
            <a:extLst>
              <a:ext uri="{FF2B5EF4-FFF2-40B4-BE49-F238E27FC236}">
                <a16:creationId xmlns="" xmlns:a16="http://schemas.microsoft.com/office/drawing/2014/main" id="{7781BFF2-ABFB-4EB8-9307-2CF11308ED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59" y="6035696"/>
            <a:ext cx="1095291" cy="834319"/>
          </a:xfrm>
          <a:prstGeom prst="rect">
            <a:avLst/>
          </a:prstGeom>
        </p:spPr>
      </p:pic>
      <p:pic>
        <p:nvPicPr>
          <p:cNvPr id="37" name="Picture 36" descr="A picture containing flower, animal, coral&#10;&#10;Description automatically generated">
            <a:extLst>
              <a:ext uri="{FF2B5EF4-FFF2-40B4-BE49-F238E27FC236}">
                <a16:creationId xmlns="" xmlns:a16="http://schemas.microsoft.com/office/drawing/2014/main" id="{2A14918C-20CF-414C-86FE-69C214300D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68" y="6097345"/>
            <a:ext cx="958832" cy="730374"/>
          </a:xfrm>
          <a:prstGeom prst="rect">
            <a:avLst/>
          </a:prstGeom>
        </p:spPr>
      </p:pic>
      <p:pic>
        <p:nvPicPr>
          <p:cNvPr id="42" name="Picture 41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173962CD-7D3B-41BD-A26C-30FF32A809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943870" y="6097345"/>
            <a:ext cx="1308100" cy="1086376"/>
          </a:xfrm>
          <a:prstGeom prst="rect">
            <a:avLst/>
          </a:prstGeom>
        </p:spPr>
      </p:pic>
      <p:pic>
        <p:nvPicPr>
          <p:cNvPr id="43" name="Picture 42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62A11084-52E9-4773-A3C1-1E3DBAB180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096270" y="6249745"/>
            <a:ext cx="1308100" cy="1086376"/>
          </a:xfrm>
          <a:prstGeom prst="rect">
            <a:avLst/>
          </a:prstGeom>
        </p:spPr>
      </p:pic>
      <p:pic>
        <p:nvPicPr>
          <p:cNvPr id="44" name="Picture 43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B85972E0-2D0E-4AC8-8702-B9F37822123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314853" y="6114276"/>
            <a:ext cx="1308100" cy="1086376"/>
          </a:xfrm>
          <a:prstGeom prst="rect">
            <a:avLst/>
          </a:prstGeom>
        </p:spPr>
      </p:pic>
      <p:pic>
        <p:nvPicPr>
          <p:cNvPr id="45" name="Picture 44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53F57CCB-2A25-4E1D-A634-218099DCFB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568768" y="6173545"/>
            <a:ext cx="1308100" cy="1086376"/>
          </a:xfrm>
          <a:prstGeom prst="rect">
            <a:avLst/>
          </a:prstGeom>
        </p:spPr>
      </p:pic>
      <p:pic>
        <p:nvPicPr>
          <p:cNvPr id="46" name="Picture 45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15479B18-7672-4903-A860-8965B4C6FD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897817" y="6211645"/>
            <a:ext cx="1308100" cy="1086376"/>
          </a:xfrm>
          <a:prstGeom prst="rect">
            <a:avLst/>
          </a:prstGeom>
        </p:spPr>
      </p:pic>
      <p:pic>
        <p:nvPicPr>
          <p:cNvPr id="47" name="Picture 46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37761CC3-8526-4213-B156-9CB28E487DF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642019" y="6164443"/>
            <a:ext cx="1308100" cy="1086376"/>
          </a:xfrm>
          <a:prstGeom prst="rect">
            <a:avLst/>
          </a:prstGeom>
        </p:spPr>
      </p:pic>
      <p:pic>
        <p:nvPicPr>
          <p:cNvPr id="48" name="Picture 47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D1CE5AF1-9DAF-4BC0-95DE-CCBF1D2C1F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8" b="6111"/>
          <a:stretch/>
        </p:blipFill>
        <p:spPr>
          <a:xfrm flipH="1">
            <a:off x="8621382" y="5358537"/>
            <a:ext cx="3570618" cy="1511479"/>
          </a:xfrm>
          <a:prstGeom prst="rect">
            <a:avLst/>
          </a:prstGeom>
        </p:spPr>
      </p:pic>
      <p:pic>
        <p:nvPicPr>
          <p:cNvPr id="49" name="Picture 48" descr="A picture containing flower, animal, coral&#10;&#10;Description automatically generated">
            <a:extLst>
              <a:ext uri="{FF2B5EF4-FFF2-40B4-BE49-F238E27FC236}">
                <a16:creationId xmlns="" xmlns:a16="http://schemas.microsoft.com/office/drawing/2014/main" id="{0DF2C499-8530-442F-ACE0-8981A8B96A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6440" y="6141981"/>
            <a:ext cx="955761" cy="728035"/>
          </a:xfrm>
          <a:prstGeom prst="rect">
            <a:avLst/>
          </a:prstGeom>
        </p:spPr>
      </p:pic>
      <p:pic>
        <p:nvPicPr>
          <p:cNvPr id="50" name="Picture 49" descr="A picture containing flower, animal, coral&#10;&#10;Description automatically generated">
            <a:extLst>
              <a:ext uri="{FF2B5EF4-FFF2-40B4-BE49-F238E27FC236}">
                <a16:creationId xmlns="" xmlns:a16="http://schemas.microsoft.com/office/drawing/2014/main" id="{172CE9C4-3A88-4175-9068-6783691FE9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5350" y="6035696"/>
            <a:ext cx="1095291" cy="834319"/>
          </a:xfrm>
          <a:prstGeom prst="rect">
            <a:avLst/>
          </a:prstGeom>
        </p:spPr>
      </p:pic>
      <p:pic>
        <p:nvPicPr>
          <p:cNvPr id="51" name="Picture 50" descr="A picture containing flower, animal, coral&#10;&#10;Description automatically generated">
            <a:extLst>
              <a:ext uri="{FF2B5EF4-FFF2-40B4-BE49-F238E27FC236}">
                <a16:creationId xmlns="" xmlns:a16="http://schemas.microsoft.com/office/drawing/2014/main" id="{88255DC0-545A-41DD-9DA3-ECAF86F888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9600" y="6097345"/>
            <a:ext cx="958832" cy="730374"/>
          </a:xfrm>
          <a:prstGeom prst="rect">
            <a:avLst/>
          </a:prstGeom>
        </p:spPr>
      </p:pic>
      <p:pic>
        <p:nvPicPr>
          <p:cNvPr id="52" name="Picture 51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7B7E4470-3C22-4DD8-8910-B7455DADB9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780830" y="6097345"/>
            <a:ext cx="1308100" cy="1086376"/>
          </a:xfrm>
          <a:prstGeom prst="rect">
            <a:avLst/>
          </a:prstGeom>
        </p:spPr>
      </p:pic>
      <p:pic>
        <p:nvPicPr>
          <p:cNvPr id="53" name="Picture 52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5CCF41B7-4526-40FC-AC6D-C16246D228B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628430" y="6249745"/>
            <a:ext cx="1308100" cy="1086376"/>
          </a:xfrm>
          <a:prstGeom prst="rect">
            <a:avLst/>
          </a:prstGeom>
        </p:spPr>
      </p:pic>
      <p:pic>
        <p:nvPicPr>
          <p:cNvPr id="54" name="Picture 53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D49FDF23-510D-447E-87BD-80123A21460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409847" y="6114276"/>
            <a:ext cx="1308100" cy="1086376"/>
          </a:xfrm>
          <a:prstGeom prst="rect">
            <a:avLst/>
          </a:prstGeom>
        </p:spPr>
      </p:pic>
      <p:pic>
        <p:nvPicPr>
          <p:cNvPr id="55" name="Picture 54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F659B6DB-13E6-4413-AC66-0F1FBCCC65C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155932" y="6173545"/>
            <a:ext cx="1308100" cy="1086376"/>
          </a:xfrm>
          <a:prstGeom prst="rect">
            <a:avLst/>
          </a:prstGeom>
        </p:spPr>
      </p:pic>
      <p:pic>
        <p:nvPicPr>
          <p:cNvPr id="56" name="Picture 55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71259FF9-9456-4830-B97E-639C0957140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6826883" y="6211645"/>
            <a:ext cx="1308100" cy="1086376"/>
          </a:xfrm>
          <a:prstGeom prst="rect">
            <a:avLst/>
          </a:prstGeom>
        </p:spPr>
      </p:pic>
      <p:pic>
        <p:nvPicPr>
          <p:cNvPr id="57" name="Picture 56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2B6BFED3-747D-4FFA-A165-975AA32315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8082681" y="6164443"/>
            <a:ext cx="1308100" cy="1086376"/>
          </a:xfrm>
          <a:prstGeom prst="rect">
            <a:avLst/>
          </a:prstGeom>
        </p:spPr>
      </p:pic>
      <p:pic>
        <p:nvPicPr>
          <p:cNvPr id="61" name="Picture 60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F50A9331-8F13-4CC2-BB7A-CA87D2CA22D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794419" y="6316843"/>
            <a:ext cx="1308100" cy="1086376"/>
          </a:xfrm>
          <a:prstGeom prst="rect">
            <a:avLst/>
          </a:prstGeom>
        </p:spPr>
      </p:pic>
      <p:pic>
        <p:nvPicPr>
          <p:cNvPr id="62" name="Picture 61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B39D8D2E-1D03-4AF1-9AB2-F808DF91AA3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632591" y="6152376"/>
            <a:ext cx="1308100" cy="1086376"/>
          </a:xfrm>
          <a:prstGeom prst="rect">
            <a:avLst/>
          </a:prstGeom>
        </p:spPr>
      </p:pic>
      <p:pic>
        <p:nvPicPr>
          <p:cNvPr id="63" name="Picture 62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0DB28887-A07C-4539-9FCC-00CEDEE69E8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987050" y="6049842"/>
            <a:ext cx="1308100" cy="1086376"/>
          </a:xfrm>
          <a:prstGeom prst="rect">
            <a:avLst/>
          </a:prstGeom>
        </p:spPr>
      </p:pic>
      <p:pic>
        <p:nvPicPr>
          <p:cNvPr id="64" name="Picture 63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4722BDC3-CF83-43A4-9D46-F0E0034D0F0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250955" y="6097345"/>
            <a:ext cx="1308100" cy="1086376"/>
          </a:xfrm>
          <a:prstGeom prst="rect">
            <a:avLst/>
          </a:prstGeom>
        </p:spPr>
      </p:pic>
      <p:pic>
        <p:nvPicPr>
          <p:cNvPr id="65" name="Picture 64" descr="A picture containing flower, animal, coral&#10;&#10;Description automatically generated">
            <a:extLst>
              <a:ext uri="{FF2B5EF4-FFF2-40B4-BE49-F238E27FC236}">
                <a16:creationId xmlns="" xmlns:a16="http://schemas.microsoft.com/office/drawing/2014/main" id="{7307A1F4-6665-44E3-B350-5A4E540B10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180" y="6107904"/>
            <a:ext cx="958832" cy="730374"/>
          </a:xfrm>
          <a:prstGeom prst="rect">
            <a:avLst/>
          </a:prstGeom>
        </p:spPr>
      </p:pic>
      <p:pic>
        <p:nvPicPr>
          <p:cNvPr id="66" name="Picture 65" descr="A picture containing flower, animal, coral&#10;&#10;Description automatically generated">
            <a:extLst>
              <a:ext uri="{FF2B5EF4-FFF2-40B4-BE49-F238E27FC236}">
                <a16:creationId xmlns="" xmlns:a16="http://schemas.microsoft.com/office/drawing/2014/main" id="{75D6A931-204F-48A7-9C55-0EBD25B796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74" y="6144192"/>
            <a:ext cx="958832" cy="730374"/>
          </a:xfrm>
          <a:prstGeom prst="rect">
            <a:avLst/>
          </a:prstGeom>
        </p:spPr>
      </p:pic>
      <p:pic>
        <p:nvPicPr>
          <p:cNvPr id="67" name="Picture 66" descr="A picture containing flower, animal, coral&#10;&#10;Description automatically generated">
            <a:extLst>
              <a:ext uri="{FF2B5EF4-FFF2-40B4-BE49-F238E27FC236}">
                <a16:creationId xmlns="" xmlns:a16="http://schemas.microsoft.com/office/drawing/2014/main" id="{C600A862-F5B8-499C-A615-B791DCF0A3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62" y="6114618"/>
            <a:ext cx="958832" cy="730374"/>
          </a:xfrm>
          <a:prstGeom prst="rect">
            <a:avLst/>
          </a:prstGeom>
        </p:spPr>
      </p:pic>
      <p:pic>
        <p:nvPicPr>
          <p:cNvPr id="68" name="Picture 67" descr="A picture containing flower, animal, coral&#10;&#10;Description automatically generated">
            <a:extLst>
              <a:ext uri="{FF2B5EF4-FFF2-40B4-BE49-F238E27FC236}">
                <a16:creationId xmlns="" xmlns:a16="http://schemas.microsoft.com/office/drawing/2014/main" id="{6AD1FB02-96FF-4060-8312-9BA0828FB1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85" y="6225647"/>
            <a:ext cx="958832" cy="560701"/>
          </a:xfrm>
          <a:prstGeom prst="rect">
            <a:avLst/>
          </a:prstGeom>
        </p:spPr>
      </p:pic>
      <p:pic>
        <p:nvPicPr>
          <p:cNvPr id="69" name="Picture 68" descr="A picture containing flower, animal, coral&#10;&#10;Description automatically generated">
            <a:extLst>
              <a:ext uri="{FF2B5EF4-FFF2-40B4-BE49-F238E27FC236}">
                <a16:creationId xmlns="" xmlns:a16="http://schemas.microsoft.com/office/drawing/2014/main" id="{3D02088D-C1B6-4163-9DF8-E5214E129C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4" y="6127626"/>
            <a:ext cx="958832" cy="730374"/>
          </a:xfrm>
          <a:prstGeom prst="rect">
            <a:avLst/>
          </a:prstGeom>
        </p:spPr>
      </p:pic>
      <p:pic>
        <p:nvPicPr>
          <p:cNvPr id="70" name="Picture 69" descr="A picture containing flower, animal, coral&#10;&#10;Description automatically generated">
            <a:extLst>
              <a:ext uri="{FF2B5EF4-FFF2-40B4-BE49-F238E27FC236}">
                <a16:creationId xmlns="" xmlns:a16="http://schemas.microsoft.com/office/drawing/2014/main" id="{78853CC0-F110-4272-BF08-E65C0BD831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38" y="6097345"/>
            <a:ext cx="958832" cy="730374"/>
          </a:xfrm>
          <a:prstGeom prst="rect">
            <a:avLst/>
          </a:prstGeom>
        </p:spPr>
      </p:pic>
      <p:pic>
        <p:nvPicPr>
          <p:cNvPr id="71" name="Picture 70" descr="A picture containing flower, animal, coral&#10;&#10;Description automatically generated">
            <a:extLst>
              <a:ext uri="{FF2B5EF4-FFF2-40B4-BE49-F238E27FC236}">
                <a16:creationId xmlns="" xmlns:a16="http://schemas.microsoft.com/office/drawing/2014/main" id="{D9CF90F5-0591-4EDB-A5A0-9AEB8A2464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324" y="6158697"/>
            <a:ext cx="958832" cy="730374"/>
          </a:xfrm>
          <a:prstGeom prst="rect">
            <a:avLst/>
          </a:prstGeom>
        </p:spPr>
      </p:pic>
      <p:pic>
        <p:nvPicPr>
          <p:cNvPr id="72" name="Picture 71" descr="A picture containing flower, animal, coral&#10;&#10;Description automatically generated">
            <a:extLst>
              <a:ext uri="{FF2B5EF4-FFF2-40B4-BE49-F238E27FC236}">
                <a16:creationId xmlns="" xmlns:a16="http://schemas.microsoft.com/office/drawing/2014/main" id="{47B2A6C0-3D10-4045-9CDA-F293F8EACD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4" y="6184278"/>
            <a:ext cx="958832" cy="730374"/>
          </a:xfrm>
          <a:prstGeom prst="rect">
            <a:avLst/>
          </a:prstGeom>
        </p:spPr>
      </p:pic>
      <p:pic>
        <p:nvPicPr>
          <p:cNvPr id="73" name="Picture 72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36AFE247-5BD1-4E14-A424-901AC3C02E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093848" y="6023298"/>
            <a:ext cx="1308100" cy="1086376"/>
          </a:xfrm>
          <a:prstGeom prst="rect">
            <a:avLst/>
          </a:prstGeom>
        </p:spPr>
      </p:pic>
      <p:pic>
        <p:nvPicPr>
          <p:cNvPr id="74" name="Picture 73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2DEF9379-0ECE-496A-804A-F85A5A1F51B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548411" y="6088243"/>
            <a:ext cx="1308100" cy="1086376"/>
          </a:xfrm>
          <a:prstGeom prst="rect">
            <a:avLst/>
          </a:prstGeom>
        </p:spPr>
      </p:pic>
      <p:pic>
        <p:nvPicPr>
          <p:cNvPr id="75" name="Picture 74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AF5C6319-FF43-4C31-9A1F-D6FDF85818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8130271" y="6089958"/>
            <a:ext cx="1308100" cy="1086376"/>
          </a:xfrm>
          <a:prstGeom prst="rect">
            <a:avLst/>
          </a:prstGeom>
        </p:spPr>
      </p:pic>
      <p:pic>
        <p:nvPicPr>
          <p:cNvPr id="76" name="Picture 75" descr="A picture containing flower, animal, coral&#10;&#10;Description automatically generated">
            <a:extLst>
              <a:ext uri="{FF2B5EF4-FFF2-40B4-BE49-F238E27FC236}">
                <a16:creationId xmlns="" xmlns:a16="http://schemas.microsoft.com/office/drawing/2014/main" id="{1FF41E9A-E9DA-40A6-B924-D11B4D12CD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77" y="6211244"/>
            <a:ext cx="958832" cy="730374"/>
          </a:xfrm>
          <a:prstGeom prst="rect">
            <a:avLst/>
          </a:prstGeom>
        </p:spPr>
      </p:pic>
      <p:pic>
        <p:nvPicPr>
          <p:cNvPr id="77" name="Picture 76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70B49949-B3AC-4D35-B996-4942F181F12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6688689" y="6061398"/>
            <a:ext cx="1308100" cy="1086376"/>
          </a:xfrm>
          <a:prstGeom prst="rect">
            <a:avLst/>
          </a:prstGeom>
        </p:spPr>
      </p:pic>
      <p:pic>
        <p:nvPicPr>
          <p:cNvPr id="78" name="Picture 77" descr="A vase filled with purple flowers&#10;&#10;Description automatically generated">
            <a:extLst>
              <a:ext uri="{FF2B5EF4-FFF2-40B4-BE49-F238E27FC236}">
                <a16:creationId xmlns="" xmlns:a16="http://schemas.microsoft.com/office/drawing/2014/main" id="{C9FC8E17-3A03-4BD8-AC4A-877DFD8D99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4124439" y="6087942"/>
            <a:ext cx="1308100" cy="1086376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DF83F4CE-1B32-46BE-92B5-0C48AB7E782E}"/>
              </a:ext>
            </a:extLst>
          </p:cNvPr>
          <p:cNvSpPr txBox="1"/>
          <p:nvPr/>
        </p:nvSpPr>
        <p:spPr>
          <a:xfrm>
            <a:off x="4286641" y="662344"/>
            <a:ext cx="5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Friends Forever Extras" panose="00000500000000000000" pitchFamily="50" charset="0"/>
              <a:ea typeface="#9Slide04 Vollkorn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1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48148E-6 L -0.50286 -1.48148E-6 " pathEditMode="relative" rAng="0" ptsTypes="AA">
                                      <p:cBhvr>
                                        <p:cTn id="6" dur="6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1.11111E-6 L 0.50273 1.11111E-6 " pathEditMode="relative" rAng="0" ptsTypes="AA">
                                      <p:cBhvr>
                                        <p:cTn id="8" dur="6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0026 -2.96296E-6 L -0.19727 -2.96296E-6 " pathEditMode="relative" rAng="0" ptsTypes="AA">
                                      <p:cBhvr>
                                        <p:cTn id="10" dur="4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4.16667E-6 0 L 0.19765 0 " pathEditMode="relative" rAng="0" ptsTypes="AA">
                                      <p:cBhvr>
                                        <p:cTn id="12" dur="4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2" presetClass="entr" presetSubtype="1" decel="18667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decel="21333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9" grpId="0"/>
      <p:bldP spid="86" grpId="0"/>
      <p:bldP spid="88" grpId="0"/>
      <p:bldP spid="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 be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7" y="-640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0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5303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2007_February_calender_c4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7"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6519" y="2256660"/>
            <a:ext cx="11372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hoạt lớp tuần 10</a:t>
            </a:r>
          </a:p>
        </p:txBody>
      </p:sp>
    </p:spTree>
    <p:extLst>
      <p:ext uri="{BB962C8B-B14F-4D97-AF65-F5344CB8AC3E}">
        <p14:creationId xmlns:p14="http://schemas.microsoft.com/office/powerpoint/2010/main" val="259377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017" y="0"/>
            <a:ext cx="120992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22851" y="198576"/>
            <a:ext cx="764650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u="sng">
                <a:solidFill>
                  <a:srgbClr val="C00000"/>
                </a:solidFill>
              </a:rPr>
              <a:t>N</a:t>
            </a:r>
            <a:r>
              <a:rPr lang="en-US" sz="4400" b="1" u="sng" smtClean="0">
                <a:solidFill>
                  <a:srgbClr val="C00000"/>
                </a:solidFill>
              </a:rPr>
              <a:t>hiệm </a:t>
            </a:r>
            <a:r>
              <a:rPr lang="en-US" sz="4400" b="1" u="sng" dirty="0" err="1">
                <a:solidFill>
                  <a:srgbClr val="C00000"/>
                </a:solidFill>
              </a:rPr>
              <a:t>vụ</a:t>
            </a:r>
            <a:r>
              <a:rPr lang="en-US" sz="4400" b="1" u="sng" dirty="0">
                <a:solidFill>
                  <a:srgbClr val="C00000"/>
                </a:solidFill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</a:rPr>
              <a:t>tuần</a:t>
            </a:r>
            <a:r>
              <a:rPr lang="en-US" sz="4400" b="1" u="sng" dirty="0">
                <a:solidFill>
                  <a:srgbClr val="C00000"/>
                </a:solidFill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</a:rPr>
              <a:t>tới</a:t>
            </a:r>
            <a:endParaRPr lang="en-US" sz="4400" b="1" u="sng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577" y="937242"/>
            <a:ext cx="11199955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Giữ gìn vệ sinh cá nhân, vệ sinh lớp học, không vứt rác bừa bãi.</a:t>
            </a:r>
          </a:p>
          <a:p>
            <a:r>
              <a:rPr lang="en-US" sz="35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Soạn </a:t>
            </a:r>
            <a:r>
              <a:rPr lang="en-US" sz="35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 vở đầy đủ theo thời khoá biểu</a:t>
            </a:r>
            <a:r>
              <a:rPr lang="en-US" sz="35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Chuẩn </a:t>
            </a:r>
            <a:r>
              <a:rPr lang="en-US" sz="3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đồ dùng học tập đầy đủ</a:t>
            </a:r>
            <a:r>
              <a:rPr lang="en-US" sz="35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5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Chăm chú nghe thầy cô giảng bài. Mạnh dạn giơ tay phát biểu chia sẻ trước lớp.</a:t>
            </a:r>
          </a:p>
          <a:p>
            <a:pPr marL="457200" indent="-457200">
              <a:buFontTx/>
              <a:buChar char="-"/>
            </a:pPr>
            <a:r>
              <a:rPr lang="en-US" sz="35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chống dịch bệnh theo mùa.</a:t>
            </a:r>
          </a:p>
          <a:p>
            <a:pPr marL="457200" indent="-457200">
              <a:buFontTx/>
              <a:buChar char="-"/>
            </a:pPr>
            <a:r>
              <a:rPr lang="en-US" sz="35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 chơi các trò chơi nguy hiểm.</a:t>
            </a:r>
            <a:r>
              <a:rPr lang="en-US" sz="35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5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 ăn quà vặt trước cổng trường.</a:t>
            </a:r>
          </a:p>
        </p:txBody>
      </p:sp>
      <p:pic>
        <p:nvPicPr>
          <p:cNvPr id="8" name="Picture 7" descr="pngegg (63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60939">
            <a:off x="10738466" y="4938581"/>
            <a:ext cx="1581761" cy="215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95409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2007_February_calender_c4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7"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6519" y="2256660"/>
            <a:ext cx="113720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hoạt theo chủ đề: </a:t>
            </a:r>
          </a:p>
          <a:p>
            <a:pPr algn="ctr"/>
            <a:r>
              <a:rPr lang="en-US" sz="4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 động giữ gìn trường học xanh, sạch, đẹp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6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4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53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/>
          <a:srcRect l="1020" b="5828"/>
          <a:stretch>
            <a:fillRect/>
          </a:stretch>
        </p:blipFill>
        <p:spPr>
          <a:xfrm>
            <a:off x="1587" y="4707954"/>
            <a:ext cx="12188826" cy="21491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38713" y="2929331"/>
            <a:ext cx="8306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  <a:latin typeface="+mn-lt"/>
              </a:rPr>
              <a:t>CÁC THẦY CÔ </a:t>
            </a: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GIÁO VÀ </a:t>
            </a:r>
            <a:r>
              <a:rPr lang="en-US" sz="3600" b="1" smtClean="0">
                <a:solidFill>
                  <a:srgbClr val="FF0000"/>
                </a:solidFill>
                <a:latin typeface="+mn-lt"/>
              </a:rPr>
              <a:t>CÁC </a:t>
            </a:r>
            <a:r>
              <a:rPr lang="en-US" sz="3600" b="1" smtClean="0">
                <a:solidFill>
                  <a:srgbClr val="FF0000"/>
                </a:solidFill>
              </a:rPr>
              <a:t>EM</a:t>
            </a:r>
            <a:r>
              <a:rPr lang="en-US" sz="3600" b="1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HỌC SINH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6157B8A-AED1-4CCB-89A5-CB7FBE65F02B}"/>
              </a:ext>
            </a:extLst>
          </p:cNvPr>
          <p:cNvSpPr/>
          <p:nvPr/>
        </p:nvSpPr>
        <p:spPr>
          <a:xfrm>
            <a:off x="715622" y="1517275"/>
            <a:ext cx="11906535" cy="4433237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9915012"/>
              </a:avLst>
            </a:prstTxWarp>
            <a:spAutoFit/>
          </a:bodyPr>
          <a:lstStyle/>
          <a:p>
            <a:pPr algn="ctr" defTabSz="609585"/>
            <a:r>
              <a:rPr lang="en-US" sz="72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CHÂN THÀNH CẢM ƠN</a:t>
            </a: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70544"/>
            <a:ext cx="2295549" cy="2833378"/>
          </a:xfrm>
          <a:prstGeom prst="rect">
            <a:avLst/>
          </a:prstGeom>
        </p:spPr>
      </p:pic>
      <p:pic>
        <p:nvPicPr>
          <p:cNvPr id="1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1531">
            <a:off x="-103627" y="1547144"/>
            <a:ext cx="1434865" cy="22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4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uong l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401" y="-640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171</Words>
  <Application>Microsoft Office PowerPoint</Application>
  <PresentationFormat>Widescreen</PresentationFormat>
  <Paragraphs>21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Gungsuh</vt:lpstr>
      <vt:lpstr>宋体</vt:lpstr>
      <vt:lpstr>#9Slide04 Vollkorn Black</vt:lpstr>
      <vt:lpstr>Arial</vt:lpstr>
      <vt:lpstr>Calibri</vt:lpstr>
      <vt:lpstr>Calibri Light</vt:lpstr>
      <vt:lpstr>iCielBC Botanique</vt:lpstr>
      <vt:lpstr>SVN-Friends Forever Extras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vo</dc:creator>
  <cp:lastModifiedBy>Admin</cp:lastModifiedBy>
  <cp:revision>117</cp:revision>
  <dcterms:created xsi:type="dcterms:W3CDTF">2020-07-26T23:54:17Z</dcterms:created>
  <dcterms:modified xsi:type="dcterms:W3CDTF">2023-11-08T03:30:27Z</dcterms:modified>
</cp:coreProperties>
</file>