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84" r:id="rId5"/>
    <p:sldId id="270" r:id="rId6"/>
    <p:sldId id="27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fld id="{51F330A3-8634-4949-BC11-00019115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121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0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 lIns="108857" tIns="54429" rIns="108857" bIns="54429"/>
          <a:lstStyle>
            <a:lvl1pPr>
              <a:defRPr/>
            </a:lvl1pPr>
          </a:lstStyle>
          <a:p>
            <a:pPr>
              <a:defRPr/>
            </a:pPr>
            <a:fld id="{51F330A3-8634-4949-BC11-00019115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CHÀO ĐÓN 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KHAI TRƯỜNG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3088" name="Picture 4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040" y="2088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6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4137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7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0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528" y="2040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93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579100" y="-12700"/>
            <a:ext cx="1295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0"/>
            <a:ext cx="142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9600" y="5334000"/>
            <a:ext cx="142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1320800" y="381000"/>
            <a:ext cx="9347200" cy="6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́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ngày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tháng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HP001 4 hàng" pitchFamily="34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2023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2780145" y="990600"/>
            <a:ext cx="5846619" cy="69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smtClean="0"/>
              <a:t>      </a:t>
            </a:r>
            <a:r>
              <a:rPr lang="vi-VN" sz="3800" b="1" dirty="0" smtClean="0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ự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nhiên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xã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hội</a:t>
            </a:r>
            <a:r>
              <a:rPr lang="vi-VN" sz="3800" b="1" dirty="0" smtClean="0">
                <a:latin typeface="HP001 4 hàng" pitchFamily="34" charset="0"/>
              </a:rPr>
              <a:t>  </a:t>
            </a:r>
            <a:endParaRPr lang="en-US" sz="3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2786399" y="1810201"/>
            <a:ext cx="6465601" cy="523875"/>
          </a:xfrm>
          <a:prstGeom prst="rect">
            <a:avLst/>
          </a:prstGeom>
        </p:spPr>
        <p:txBody>
          <a:bodyPr wrap="none" lIns="108857" tIns="54429" rIns="108857" bIns="544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Chào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đón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ngày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khai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trường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(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Tiết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2)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P001 4 hàng" pitchFamily="34" charset="0"/>
              <a:cs typeface="Times New Roman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219200" y="2514601"/>
            <a:ext cx="8940800" cy="38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3088" name="Picture 4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040" y="2088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6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4137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7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0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 descr="Progres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528" y="2040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93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579100" y="-12700"/>
            <a:ext cx="1295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0"/>
            <a:ext cx="142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9600" y="5334000"/>
            <a:ext cx="142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1320800" y="381000"/>
            <a:ext cx="9347200" cy="6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́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ngày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13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tháng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HP001 4 hàng" pitchFamily="34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</a:rPr>
              <a:t>2023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2780145" y="990600"/>
            <a:ext cx="5846619" cy="69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smtClean="0"/>
              <a:t>      </a:t>
            </a:r>
            <a:r>
              <a:rPr lang="vi-VN" sz="3800" b="1" dirty="0" smtClean="0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ự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nhiên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xã</a:t>
            </a:r>
            <a:r>
              <a:rPr lang="en-US" sz="3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HP001 4 hàng" pitchFamily="34" charset="0"/>
              </a:rPr>
              <a:t>hội</a:t>
            </a:r>
            <a:r>
              <a:rPr lang="vi-VN" sz="3800" b="1" dirty="0" smtClean="0">
                <a:latin typeface="HP001 4 hàng" pitchFamily="34" charset="0"/>
              </a:rPr>
              <a:t>  </a:t>
            </a:r>
            <a:endParaRPr lang="en-US" sz="3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2786399" y="1810201"/>
            <a:ext cx="6465601" cy="523875"/>
          </a:xfrm>
          <a:prstGeom prst="rect">
            <a:avLst/>
          </a:prstGeom>
        </p:spPr>
        <p:txBody>
          <a:bodyPr wrap="none" lIns="108857" tIns="54429" rIns="108857" bIns="544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Chào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đón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ngày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khai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trường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(</a:t>
            </a:r>
            <a:r>
              <a:rPr lang="en-US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Tiết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itchFamily="34" charset="0"/>
                <a:cs typeface="Times New Roman"/>
              </a:rPr>
              <a:t> 2)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HP001 4 hàng" pitchFamily="34" charset="0"/>
              <a:cs typeface="Times New Roman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219200" y="2514601"/>
            <a:ext cx="8940800" cy="38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endParaRPr lang="vi-VN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88936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r>
              <a:rPr lang="en-US" sz="2800" dirty="0"/>
              <a:t>..</a:t>
            </a:r>
            <a:endParaRPr lang="vi-VN" sz="28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848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106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Baloo 2</vt:lpstr>
      <vt:lpstr>HP001 4 hàng</vt:lpstr>
      <vt:lpstr>Pangolin</vt:lpstr>
      <vt:lpstr>Times New Roman</vt:lpstr>
      <vt:lpstr>UTM Cookies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81</cp:revision>
  <dcterms:created xsi:type="dcterms:W3CDTF">2021-06-02T02:35:09Z</dcterms:created>
  <dcterms:modified xsi:type="dcterms:W3CDTF">2023-10-09T14:06:17Z</dcterms:modified>
</cp:coreProperties>
</file>