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1" r:id="rId3"/>
    <p:sldId id="256" r:id="rId4"/>
    <p:sldId id="270" r:id="rId5"/>
    <p:sldId id="262" r:id="rId6"/>
    <p:sldId id="272" r:id="rId7"/>
    <p:sldId id="266" r:id="rId8"/>
    <p:sldId id="273" r:id="rId9"/>
    <p:sldId id="274" r:id="rId10"/>
    <p:sldId id="275" r:id="rId11"/>
    <p:sldId id="276" r:id="rId12"/>
    <p:sldId id="264" r:id="rId13"/>
    <p:sldId id="263" r:id="rId14"/>
    <p:sldId id="267" r:id="rId15"/>
    <p:sldId id="284" r:id="rId16"/>
  </p:sldIdLst>
  <p:sldSz cx="9144000" cy="6858000" type="screen4x3"/>
  <p:notesSz cx="6858000" cy="9144000"/>
  <p:embeddedFontLst>
    <p:embeddedFont>
      <p:font typeface="Gill Sans MT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Microsoft YaHei" pitchFamily="34" charset="-122"/>
      <p:regular r:id="rId26"/>
      <p:bold r:id="rId27"/>
    </p:embeddedFont>
    <p:embeddedFont>
      <p:font typeface="SimSun" pitchFamily="2" charset="-122"/>
      <p:regular r:id="rId28"/>
    </p:embeddedFont>
    <p:embeddedFont>
      <p:font typeface="等线" charset="-122"/>
      <p:regular r:id="rId2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33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94660"/>
  </p:normalViewPr>
  <p:slideViewPr>
    <p:cSldViewPr>
      <p:cViewPr varScale="1">
        <p:scale>
          <a:sx n="70" d="100"/>
          <a:sy n="70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DDC1B6-9E11-4A2C-8A7B-67680627E531}" type="datetimeFigureOut">
              <a:rPr lang="en-US"/>
              <a:pPr>
                <a:defRPr/>
              </a:pPr>
              <a:t>05/11/2023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2E1CAE-B1C9-403C-86F9-38D0C2AE5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6EF52AA-AC11-40E9-80C1-3B6AB16DF636}" type="slidenum">
              <a:rPr lang="zh-CN" altLang="en-US">
                <a:solidFill>
                  <a:srgbClr val="000000"/>
                </a:solidFill>
                <a:latin typeface="等线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>
              <a:solidFill>
                <a:srgbClr val="000000"/>
              </a:solidFill>
              <a:latin typeface="等线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2395538" y="3529013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5538" y="328613"/>
            <a:ext cx="3087687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5100" y="798513"/>
            <a:ext cx="801688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B752-FA74-4389-A13A-28CFF7B72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DCB2-F65A-46E6-80F0-C7919BAC1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691832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B98F-2911-4F0F-A66D-1E6CA9FF1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44AA-EEBC-4863-A872-63B544A14A2C}" type="datetimeFigureOut">
              <a:rPr lang="zh-CN" altLang="en-US"/>
              <a:pPr>
                <a:defRPr/>
              </a:pPr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C6B0E-BF6B-43A3-9A75-5D2181BF0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C896-BEA6-4B85-9420-5F10A1F05CE9}" type="datetimeFigureOut">
              <a:rPr lang="zh-CN" altLang="en-US"/>
              <a:pPr>
                <a:defRPr/>
              </a:pPr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ACD1-257D-47F7-BDE3-25F58AD7F1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D0A6-5382-4586-8ACA-1F510455C404}" type="datetimeFigureOut">
              <a:rPr lang="zh-CN" altLang="en-US"/>
              <a:pPr>
                <a:defRPr/>
              </a:pPr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1AD2-1A77-435F-8645-5835E877D7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9A60-380D-4A31-AB6A-63837E8F7BB2}" type="datetimeFigureOut">
              <a:rPr lang="zh-CN" altLang="en-US"/>
              <a:pPr>
                <a:defRPr/>
              </a:pPr>
              <a:t>2023/11/5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A595D-1A4E-4E8C-A269-259FFE5F60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DAD8-4338-4F33-95C0-7B0B0A7E8106}" type="datetimeFigureOut">
              <a:rPr lang="zh-CN" altLang="en-US"/>
              <a:pPr>
                <a:defRPr/>
              </a:pPr>
              <a:t>2023/11/5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0CF6-7EAE-4FE0-AE07-8BC239B1D9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71DC-3AFF-400B-AF0D-D85057ADC4F7}" type="datetimeFigureOut">
              <a:rPr lang="zh-CN" altLang="en-US"/>
              <a:pPr>
                <a:defRPr/>
              </a:pPr>
              <a:t>2023/11/5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0D4B-BE9A-4012-9980-623E143DF8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57BB-9751-45F8-97DB-895138357AF7}" type="datetimeFigureOut">
              <a:rPr lang="zh-CN" altLang="en-US"/>
              <a:pPr>
                <a:defRPr/>
              </a:pPr>
              <a:t>2023/11/5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B9C7-F4EF-4B5C-972C-3E11E2860A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4374-6462-4137-B0D0-2A9C92B2B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F9F5-2FF6-4CD2-B13A-F7751D2DC39B}" type="datetimeFigureOut">
              <a:rPr lang="zh-CN" altLang="en-US"/>
              <a:pPr>
                <a:defRPr/>
              </a:pPr>
              <a:t>2023/11/5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7388-B3FD-46D8-AF5A-BAC4A13EC8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6F5E-6A6B-435B-8D67-994CCAE71AAB}" type="datetimeFigureOut">
              <a:rPr lang="zh-CN" altLang="en-US"/>
              <a:pPr>
                <a:defRPr/>
              </a:pPr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3C03-6922-4665-94C8-FEF43F43CA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7BC3-8BFD-4F65-B88B-41EA117CFC85}" type="datetimeFigureOut">
              <a:rPr lang="zh-CN" altLang="en-US"/>
              <a:pPr>
                <a:defRPr/>
              </a:pPr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E91C-F042-4EF9-B508-52F50884DE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443038" y="3805238"/>
            <a:ext cx="56181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5C01-1639-48BD-A32F-508254A7B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303C-1959-4855-8062-38BC5B33E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5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60C6-6AAE-448F-BB3D-26FD70938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1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2B30-14F1-47EA-B222-210134A6B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46D8-0510-499F-B45E-C1121380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/>
          <p:cNvCxnSpPr/>
          <p:nvPr/>
        </p:nvCxnSpPr>
        <p:spPr>
          <a:xfrm>
            <a:off x="1441450" y="3205163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3DD4-C5EF-4961-B9C3-9F118719B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6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/>
          <p:cNvCxnSpPr/>
          <p:nvPr/>
        </p:nvCxnSpPr>
        <p:spPr>
          <a:xfrm>
            <a:off x="1441450" y="3143250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252787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251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1C81-0474-481C-ACE8-512350F95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/>
          <p:cNvPicPr>
            <a:picLocks noChangeAspect="1"/>
          </p:cNvPicPr>
          <p:nvPr/>
        </p:nvPicPr>
        <p:blipFill>
          <a:blip r:embed="rId14"/>
          <a:srcRect l="12500" t="1538" r="12500" b="-1538"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3038" y="2016125"/>
            <a:ext cx="657225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7FFE70-8CB2-4FF1-9C98-5F7A70ADA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4" name="Picture 19" descr="tieu hoc DTD moi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2225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9pPr>
    </p:titleStyle>
    <p:bodyStyle>
      <a:lvl1pPr marL="228600" indent="-228600" algn="l" defTabSz="685800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145E6-81AB-42CD-B3F3-50AECC11A8AE}" type="datetimeFigureOut">
              <a:rPr lang="zh-CN" altLang="en-US"/>
              <a:pPr>
                <a:defRPr/>
              </a:pPr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AC7F1-0CE6-4E96-A943-4A7BC9F8C9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95" r:id="rId8"/>
    <p:sldLayoutId id="2147483676" r:id="rId9"/>
    <p:sldLayoutId id="2147483675" r:id="rId10"/>
    <p:sldLayoutId id="2147483674" r:id="rId11"/>
    <p:sldLayoutId id="2147483696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icrosoft YaHei" pitchFamily="34" charset="-122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0500" y="990600"/>
            <a:ext cx="95250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5 ĐIỀU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 HỒ DẠY</a:t>
            </a:r>
            <a:endParaRPr lang="vi-V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9"/>
          <p:cNvSpPr txBox="1">
            <a:spLocks noChangeArrowheads="1"/>
          </p:cNvSpPr>
          <p:nvPr/>
        </p:nvSpPr>
        <p:spPr bwMode="auto">
          <a:xfrm>
            <a:off x="2590800" y="457200"/>
            <a:ext cx="35052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7 và nhóm 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95400" y="9906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 tốn, thật thà, dũng cảm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47850"/>
            <a:ext cx="6477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0"/>
            <a:ext cx="606807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8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8610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ave 8"/>
          <p:cNvSpPr/>
          <p:nvPr/>
        </p:nvSpPr>
        <p:spPr>
          <a:xfrm>
            <a:off x="1143000" y="1371600"/>
            <a:ext cx="6553200" cy="1143000"/>
          </a:xfrm>
          <a:prstGeom prst="wave">
            <a:avLst>
              <a:gd name="adj1" fmla="val 12500"/>
              <a:gd name="adj2" fmla="val 1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62163"/>
            <a:ext cx="83820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667000" y="76200"/>
            <a:ext cx="4038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990600"/>
            <a:ext cx="9448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199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581025"/>
            <a:ext cx="731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 những việc em đã làm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5 đều Bác Hồ dạy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292725"/>
            <a:ext cx="9144000" cy="708025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811213"/>
            <a:ext cx="15097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66309" t="17606" r="1991"/>
          <a:stretch>
            <a:fillRect/>
          </a:stretch>
        </p:blipFill>
        <p:spPr bwMode="auto">
          <a:xfrm>
            <a:off x="6186488" y="857250"/>
            <a:ext cx="295751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625" y="1163638"/>
            <a:ext cx="52038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1452563" y="2913063"/>
            <a:ext cx="6238875" cy="1543050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5365" y="4092345"/>
              <a:ext cx="7781269" cy="1699240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373438" y="2135188"/>
            <a:ext cx="22002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>
                <a:solidFill>
                  <a:schemeClr val="bg1"/>
                </a:solidFill>
                <a:latin typeface="Microsoft YaHei" pitchFamily="34" charset="-122"/>
              </a:rPr>
              <a:t>Củng cố</a:t>
            </a:r>
          </a:p>
        </p:txBody>
      </p:sp>
      <p:pic>
        <p:nvPicPr>
          <p:cNvPr id="40967" name="图片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6475" y="3971925"/>
            <a:ext cx="60690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图片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9113" y="3786188"/>
            <a:ext cx="1651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1"/>
          <p:cNvSpPr txBox="1">
            <a:spLocks noChangeArrowheads="1"/>
          </p:cNvSpPr>
          <p:nvPr/>
        </p:nvSpPr>
        <p:spPr bwMode="auto">
          <a:xfrm>
            <a:off x="2305050" y="3178175"/>
            <a:ext cx="38893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Nhận xét tiết học</a:t>
            </a:r>
          </a:p>
          <a:p>
            <a:pPr algn="ctr"/>
            <a:r>
              <a:rPr lang="en-US" altLang="en-US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Chuẩn bị bài sau</a:t>
            </a:r>
            <a:endParaRPr lang="en-US" altLang="en-US" sz="21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1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7315200" cy="1295400"/>
          </a:xfrm>
          <a:prstGeom prst="rect">
            <a:avLst/>
          </a:prstGeom>
        </p:spPr>
        <p:txBody>
          <a:bodyPr wrap="none" fromWordArt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14563" y="806450"/>
            <a:ext cx="5437187" cy="1546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0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84122">
            <a:off x="6319838" y="3452813"/>
            <a:ext cx="23622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81343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278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192405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ill Sans MT"/>
            </a:endParaRPr>
          </a:p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PHÁ- KẾT NỐI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296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6858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743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2743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5,6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5105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7,8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00600" y="77311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9"/>
          <p:cNvSpPr txBox="1">
            <a:spLocks noChangeArrowheads="1"/>
          </p:cNvSpPr>
          <p:nvPr/>
        </p:nvSpPr>
        <p:spPr bwMode="auto">
          <a:xfrm>
            <a:off x="3505200" y="381000"/>
            <a:ext cx="16764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81200" y="1219200"/>
            <a:ext cx="632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tổ quốc, yêu đồng bào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9"/>
          <p:cNvSpPr txBox="1">
            <a:spLocks noChangeArrowheads="1"/>
          </p:cNvSpPr>
          <p:nvPr/>
        </p:nvSpPr>
        <p:spPr bwMode="auto">
          <a:xfrm>
            <a:off x="2819400" y="381000"/>
            <a:ext cx="35052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2 và nhóm 3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990600"/>
            <a:ext cx="541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tập tốt, lao động tốt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90688"/>
            <a:ext cx="64770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9"/>
          <p:cNvSpPr txBox="1">
            <a:spLocks noChangeArrowheads="1"/>
          </p:cNvSpPr>
          <p:nvPr/>
        </p:nvSpPr>
        <p:spPr bwMode="auto">
          <a:xfrm>
            <a:off x="3505200" y="381000"/>
            <a:ext cx="16764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4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1030288"/>
            <a:ext cx="754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kết tốt, kỷ luật tốt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8674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9"/>
          <p:cNvSpPr txBox="1">
            <a:spLocks noChangeArrowheads="1"/>
          </p:cNvSpPr>
          <p:nvPr/>
        </p:nvSpPr>
        <p:spPr bwMode="auto">
          <a:xfrm>
            <a:off x="2590800" y="457200"/>
            <a:ext cx="3810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5 và nhóm 6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1066800"/>
            <a:ext cx="480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 gìn vệ sinh thật tốt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096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</TotalTime>
  <Words>115</Words>
  <Application>Microsoft Office PowerPoint</Application>
  <PresentationFormat>On-screen Show (4:3)</PresentationFormat>
  <Paragraphs>29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15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Gill Sans MT</vt:lpstr>
      <vt:lpstr>Arial</vt:lpstr>
      <vt:lpstr>Calibri</vt:lpstr>
      <vt:lpstr>Microsoft YaHei</vt:lpstr>
      <vt:lpstr>Times New Roman</vt:lpstr>
      <vt:lpstr>+mn-ea</vt:lpstr>
      <vt:lpstr>SimSun</vt:lpstr>
      <vt:lpstr>等线</vt:lpstr>
      <vt:lpstr>Gallery</vt:lpstr>
      <vt:lpstr>Office 主题​​</vt:lpstr>
      <vt:lpstr>Gallery</vt:lpstr>
      <vt:lpstr>Gallery</vt:lpstr>
      <vt:lpstr>Gallery</vt:lpstr>
      <vt:lpstr>Gallery</vt:lpstr>
      <vt:lpstr>Gallery</vt:lpstr>
      <vt:lpstr>Gallery</vt:lpstr>
      <vt:lpstr>Gallery</vt:lpstr>
      <vt:lpstr>Gallery</vt:lpstr>
      <vt:lpstr>Gallery</vt:lpstr>
      <vt:lpstr>Gallery</vt:lpstr>
      <vt:lpstr>Gallery</vt:lpstr>
      <vt:lpstr>Office 主题​​</vt:lpstr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VHL</cp:lastModifiedBy>
  <cp:revision>61</cp:revision>
  <dcterms:created xsi:type="dcterms:W3CDTF">2010-09-09T17:11:00Z</dcterms:created>
  <dcterms:modified xsi:type="dcterms:W3CDTF">2023-11-05T08:51:31Z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