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0" r:id="rId3"/>
    <p:sldMasterId id="2147483690" r:id="rId4"/>
    <p:sldMasterId id="2147483718" r:id="rId5"/>
  </p:sldMasterIdLst>
  <p:notesMasterIdLst>
    <p:notesMasterId r:id="rId39"/>
  </p:notesMasterIdLst>
  <p:sldIdLst>
    <p:sldId id="257" r:id="rId6"/>
    <p:sldId id="258" r:id="rId7"/>
    <p:sldId id="261" r:id="rId8"/>
    <p:sldId id="288" r:id="rId9"/>
    <p:sldId id="259" r:id="rId10"/>
    <p:sldId id="286" r:id="rId11"/>
    <p:sldId id="289" r:id="rId12"/>
    <p:sldId id="287" r:id="rId13"/>
    <p:sldId id="260" r:id="rId14"/>
    <p:sldId id="290" r:id="rId15"/>
    <p:sldId id="291" r:id="rId16"/>
    <p:sldId id="262" r:id="rId17"/>
    <p:sldId id="292" r:id="rId18"/>
    <p:sldId id="293" r:id="rId19"/>
    <p:sldId id="294" r:id="rId20"/>
    <p:sldId id="295" r:id="rId21"/>
    <p:sldId id="296" r:id="rId22"/>
    <p:sldId id="265" r:id="rId23"/>
    <p:sldId id="269" r:id="rId24"/>
    <p:sldId id="267" r:id="rId25"/>
    <p:sldId id="550" r:id="rId26"/>
    <p:sldId id="510" r:id="rId27"/>
    <p:sldId id="511" r:id="rId28"/>
    <p:sldId id="551" r:id="rId29"/>
    <p:sldId id="552" r:id="rId30"/>
    <p:sldId id="553" r:id="rId31"/>
    <p:sldId id="276" r:id="rId32"/>
    <p:sldId id="369" r:id="rId33"/>
    <p:sldId id="270" r:id="rId34"/>
    <p:sldId id="268" r:id="rId35"/>
    <p:sldId id="554" r:id="rId36"/>
    <p:sldId id="555" r:id="rId37"/>
    <p:sldId id="26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0" d="100"/>
          <a:sy n="90" d="100"/>
        </p:scale>
        <p:origin x="7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5E177-458D-4958-A67C-32767D59F15A}" type="datetimeFigureOut">
              <a:rPr lang="en-US" smtClean="0"/>
              <a:t>12/2/2023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8416D-6F95-4774-9750-C074DA90062B}" type="slidenum">
              <a:rPr lang="en-US" smtClean="0"/>
              <a:t>‹#›</a:t>
            </a:fld>
            <a:endParaRPr lang="en-US"/>
          </a:p>
        </p:txBody>
      </p:sp>
    </p:spTree>
    <p:extLst>
      <p:ext uri="{BB962C8B-B14F-4D97-AF65-F5344CB8AC3E}">
        <p14:creationId xmlns:p14="http://schemas.microsoft.com/office/powerpoint/2010/main" val="105525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677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235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155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1886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778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4368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740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260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3714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12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0743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0783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814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410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9295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2349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50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61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8493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972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02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971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gi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0.gif"/><Relationship Id="rId4" Type="http://schemas.openxmlformats.org/officeDocument/2006/relationships/image" Target="../media/image9.gi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33.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12.gi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39.svg"/><Relationship Id="rId4" Type="http://schemas.openxmlformats.org/officeDocument/2006/relationships/image" Target="../media/image3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12.gif"/><Relationship Id="rId4" Type="http://schemas.openxmlformats.org/officeDocument/2006/relationships/image" Target="../media/image10.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3.svg"/><Relationship Id="rId2" Type="http://schemas.openxmlformats.org/officeDocument/2006/relationships/image" Target="../media/image35.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41.svg"/><Relationship Id="rId4" Type="http://schemas.openxmlformats.org/officeDocument/2006/relationships/image" Target="../media/image3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2.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4.png"/><Relationship Id="rId10" Type="http://schemas.openxmlformats.org/officeDocument/2006/relationships/image" Target="../media/image50.png"/><Relationship Id="rId4" Type="http://schemas.openxmlformats.org/officeDocument/2006/relationships/image" Target="../media/image43.png"/><Relationship Id="rId9" Type="http://schemas.openxmlformats.org/officeDocument/2006/relationships/image" Target="../media/image49.png"/><Relationship Id="rId14" Type="http://schemas.openxmlformats.org/officeDocument/2006/relationships/image" Target="../media/image45.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69.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microsoft.com/office/2007/relationships/hdphoto" Target="../media/hdphoto2.wdp"/><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70.png"/><Relationship Id="rId1" Type="http://schemas.openxmlformats.org/officeDocument/2006/relationships/slideMaster" Target="../slideMasters/slideMaster5.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Master" Target="../slideMasters/slideMaster5.xml"/><Relationship Id="rId6" Type="http://schemas.openxmlformats.org/officeDocument/2006/relationships/image" Target="../media/image62.png"/><Relationship Id="rId11" Type="http://schemas.openxmlformats.org/officeDocument/2006/relationships/image" Target="../media/image56.png"/><Relationship Id="rId5" Type="http://schemas.openxmlformats.org/officeDocument/2006/relationships/image" Target="../media/image61.pn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5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973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342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0314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82819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416664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9342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996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98629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44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57311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98394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2133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4300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83492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11089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3806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4944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57672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7390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80483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312589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94642" y="4436329"/>
            <a:ext cx="12878288" cy="2815091"/>
            <a:chOff x="11758" y="4349244"/>
            <a:chExt cx="12878288" cy="2815091"/>
          </a:xfrm>
        </p:grpSpPr>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78230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39816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2963533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4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56569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2923839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01987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53039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68226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386218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192136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297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6320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623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065897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24" name="Group 23">
            <a:extLst>
              <a:ext uri="{FF2B5EF4-FFF2-40B4-BE49-F238E27FC236}">
                <a16:creationId xmlns:a16="http://schemas.microsoft.com/office/drawing/2014/main" id="{3DA40AA1-6393-47DA-A48C-28985B8BAFA4}"/>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72E8A5C9-76D0-4CD6-AF10-C9FA3C8699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637D305A-EACC-4667-AD40-8D7DBC33CB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A93330B0-B62B-4C65-970F-67F8EADCF6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55CB28F8-1894-4EE0-AAF6-C2D6FCA706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5EA764B7-C8A8-47A2-A59E-D592A30389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90848C2B-01AF-425E-988C-BDD2FBBAA6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2817904E-E578-451E-AE08-2FAE84101E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168307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2735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820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85332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FE5595-F4CC-41FE-93BC-F9F5928FE409}"/>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513FAC01-0DE1-4B93-9D61-94499582D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F18AF9C1-7A3D-46A2-A1F9-C6BC65FBE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CD12313E-E7D2-4BC0-9A7A-8BF73FF413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E0B7F9F-87AC-4DDB-8EA1-BFB152B8E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66D9295C-B878-483E-BAC3-3310B3A3B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ABBB3DBE-E4CE-4FB3-8DD7-CFFE22708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D80CE64-00C7-4C73-90CC-8A9BE76ED2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004162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40891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798135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16" name="Group 15">
            <a:extLst>
              <a:ext uri="{FF2B5EF4-FFF2-40B4-BE49-F238E27FC236}">
                <a16:creationId xmlns:a16="http://schemas.microsoft.com/office/drawing/2014/main" id="{1A09AF5C-A83A-493D-8A91-77522331B710}"/>
              </a:ext>
            </a:extLst>
          </p:cNvPr>
          <p:cNvGrpSpPr/>
          <p:nvPr userDrawn="1"/>
        </p:nvGrpSpPr>
        <p:grpSpPr>
          <a:xfrm>
            <a:off x="-394642" y="4436329"/>
            <a:ext cx="12878288" cy="2815091"/>
            <a:chOff x="11758" y="4349244"/>
            <a:chExt cx="12878288" cy="2815091"/>
          </a:xfrm>
        </p:grpSpPr>
        <p:pic>
          <p:nvPicPr>
            <p:cNvPr id="17" name="Picture 16">
              <a:extLst>
                <a:ext uri="{FF2B5EF4-FFF2-40B4-BE49-F238E27FC236}">
                  <a16:creationId xmlns:a16="http://schemas.microsoft.com/office/drawing/2014/main" id="{D200291D-C588-4EF9-A5FC-2C8EF3A118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8" name="Picture 17">
              <a:extLst>
                <a:ext uri="{FF2B5EF4-FFF2-40B4-BE49-F238E27FC236}">
                  <a16:creationId xmlns:a16="http://schemas.microsoft.com/office/drawing/2014/main" id="{B8D7F040-C277-4F25-B069-809F3321FF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9" name="Picture 18">
              <a:extLst>
                <a:ext uri="{FF2B5EF4-FFF2-40B4-BE49-F238E27FC236}">
                  <a16:creationId xmlns:a16="http://schemas.microsoft.com/office/drawing/2014/main" id="{0141FB8F-132E-451C-9DE3-71058A609F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0" name="Picture 19">
              <a:extLst>
                <a:ext uri="{FF2B5EF4-FFF2-40B4-BE49-F238E27FC236}">
                  <a16:creationId xmlns:a16="http://schemas.microsoft.com/office/drawing/2014/main" id="{D38CE157-504E-40A1-A099-C5472E3A44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BE8316F8-7ABD-46F0-9EE7-7E7483D417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2" name="Picture 21">
              <a:extLst>
                <a:ext uri="{FF2B5EF4-FFF2-40B4-BE49-F238E27FC236}">
                  <a16:creationId xmlns:a16="http://schemas.microsoft.com/office/drawing/2014/main" id="{B12009ED-0759-4ABA-9D3C-9448E6AE27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3" name="Picture 32">
              <a:extLst>
                <a:ext uri="{FF2B5EF4-FFF2-40B4-BE49-F238E27FC236}">
                  <a16:creationId xmlns:a16="http://schemas.microsoft.com/office/drawing/2014/main" id="{EB5BA2E6-F579-43F4-A6CF-1463D1CF92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9800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64872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330211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837654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12/2/2023</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531058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924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0824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7746523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06930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6069493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563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222494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0691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763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54425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0687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18354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4.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A83981E6-1431-4587-BABC-29E89A4CC865}"/>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562987" y="414669"/>
            <a:ext cx="1289343" cy="1289343"/>
          </a:xfrm>
          <a:prstGeom prst="rect">
            <a:avLst/>
          </a:prstGeom>
        </p:spPr>
      </p:pic>
    </p:spTree>
    <p:extLst>
      <p:ext uri="{BB962C8B-B14F-4D97-AF65-F5344CB8AC3E}">
        <p14:creationId xmlns:p14="http://schemas.microsoft.com/office/powerpoint/2010/main" val="2518341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04880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3320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1350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143348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80.png"/><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97.sv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102.svg"/><Relationship Id="rId5" Type="http://schemas.openxmlformats.org/officeDocument/2006/relationships/image" Target="../media/image92.png"/><Relationship Id="rId4" Type="http://schemas.openxmlformats.org/officeDocument/2006/relationships/image" Target="../media/image100.svg"/></Relationships>
</file>

<file path=ppt/slides/_rels/slide22.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5.png"/><Relationship Id="rId18" Type="http://schemas.openxmlformats.org/officeDocument/2006/relationships/image" Target="../media/image97.png"/><Relationship Id="rId26" Type="http://schemas.openxmlformats.org/officeDocument/2006/relationships/image" Target="../media/image103.png"/><Relationship Id="rId3" Type="http://schemas.openxmlformats.org/officeDocument/2006/relationships/audio" Target="../media/audio4.wav"/><Relationship Id="rId21" Type="http://schemas.openxmlformats.org/officeDocument/2006/relationships/image" Target="../media/image99.png"/><Relationship Id="rId7" Type="http://schemas.openxmlformats.org/officeDocument/2006/relationships/audio" Target="../media/audio2.wav"/><Relationship Id="rId12" Type="http://schemas.openxmlformats.org/officeDocument/2006/relationships/slide" Target="slide24.xml"/><Relationship Id="rId17" Type="http://schemas.openxmlformats.org/officeDocument/2006/relationships/slide" Target="slide26.xml"/><Relationship Id="rId25" Type="http://schemas.microsoft.com/office/2007/relationships/hdphoto" Target="../media/hdphoto8.wdp"/><Relationship Id="rId2" Type="http://schemas.openxmlformats.org/officeDocument/2006/relationships/audio" Target="../media/audio3.wav"/><Relationship Id="rId16" Type="http://schemas.openxmlformats.org/officeDocument/2006/relationships/image" Target="../media/image96.png"/><Relationship Id="rId20" Type="http://schemas.openxmlformats.org/officeDocument/2006/relationships/image" Target="../media/image98.png"/><Relationship Id="rId29" Type="http://schemas.openxmlformats.org/officeDocument/2006/relationships/image" Target="../media/image104.png"/><Relationship Id="rId1" Type="http://schemas.openxmlformats.org/officeDocument/2006/relationships/slideLayout" Target="../slideLayouts/slideLayout30.xml"/><Relationship Id="rId6" Type="http://schemas.openxmlformats.org/officeDocument/2006/relationships/audio" Target="../media/audio7.wav"/><Relationship Id="rId11" Type="http://schemas.microsoft.com/office/2007/relationships/hdphoto" Target="../media/hdphoto5.wdp"/><Relationship Id="rId24" Type="http://schemas.openxmlformats.org/officeDocument/2006/relationships/image" Target="../media/image102.png"/><Relationship Id="rId5" Type="http://schemas.openxmlformats.org/officeDocument/2006/relationships/audio" Target="../media/audio6.wav"/><Relationship Id="rId15" Type="http://schemas.openxmlformats.org/officeDocument/2006/relationships/slide" Target="slide25.xml"/><Relationship Id="rId23" Type="http://schemas.openxmlformats.org/officeDocument/2006/relationships/image" Target="../media/image101.png"/><Relationship Id="rId28" Type="http://schemas.openxmlformats.org/officeDocument/2006/relationships/slide" Target="slide27.xml"/><Relationship Id="rId10" Type="http://schemas.openxmlformats.org/officeDocument/2006/relationships/image" Target="../media/image94.png"/><Relationship Id="rId19" Type="http://schemas.microsoft.com/office/2007/relationships/hdphoto" Target="../media/hdphoto7.wdp"/><Relationship Id="rId31" Type="http://schemas.openxmlformats.org/officeDocument/2006/relationships/image" Target="../media/image102.svg"/><Relationship Id="rId4" Type="http://schemas.openxmlformats.org/officeDocument/2006/relationships/audio" Target="../media/audio5.wav"/><Relationship Id="rId9" Type="http://schemas.openxmlformats.org/officeDocument/2006/relationships/slide" Target="slide23.xml"/><Relationship Id="rId14" Type="http://schemas.microsoft.com/office/2007/relationships/hdphoto" Target="../media/hdphoto6.wdp"/><Relationship Id="rId22" Type="http://schemas.openxmlformats.org/officeDocument/2006/relationships/image" Target="../media/image100.png"/><Relationship Id="rId27" Type="http://schemas.microsoft.com/office/2007/relationships/hdphoto" Target="../media/hdphoto9.wdp"/><Relationship Id="rId30"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5.png"/><Relationship Id="rId5" Type="http://schemas.openxmlformats.org/officeDocument/2006/relationships/slide" Target="slide22.xml"/><Relationship Id="rId4" Type="http://schemas.openxmlformats.org/officeDocument/2006/relationships/image" Target="../media/image10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5.png"/><Relationship Id="rId5" Type="http://schemas.openxmlformats.org/officeDocument/2006/relationships/slide" Target="slide22.xml"/><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notesSlide" Target="../notesSlides/notesSlide22.xml"/><Relationship Id="rId1" Type="http://schemas.openxmlformats.org/officeDocument/2006/relationships/slideLayout" Target="../slideLayouts/slideLayout60.xml"/><Relationship Id="rId6" Type="http://schemas.microsoft.com/office/2007/relationships/hdphoto" Target="../media/hdphoto10.wdp"/><Relationship Id="rId5" Type="http://schemas.openxmlformats.org/officeDocument/2006/relationships/image" Target="../media/image110.png"/><Relationship Id="rId4" Type="http://schemas.openxmlformats.org/officeDocument/2006/relationships/image" Target="../media/image109.emf"/><Relationship Id="rId9" Type="http://schemas.openxmlformats.org/officeDocument/2006/relationships/image" Target="../media/image11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4.svg"/><Relationship Id="rId5" Type="http://schemas.openxmlformats.org/officeDocument/2006/relationships/image" Target="../media/image78.png"/><Relationship Id="rId4" Type="http://schemas.openxmlformats.org/officeDocument/2006/relationships/image" Target="../media/image77.jpg"/></Relationships>
</file>

<file path=ppt/slides/_rels/slide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9.svg"/><Relationship Id="rId4" Type="http://schemas.openxmlformats.org/officeDocument/2006/relationships/image" Target="../media/image8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8C185C-A1E8-47E2-8B7E-39B1FFA183B6}"/>
              </a:ext>
            </a:extLst>
          </p:cNvPr>
          <p:cNvSpPr/>
          <p:nvPr/>
        </p:nvSpPr>
        <p:spPr>
          <a:xfrm>
            <a:off x="982133" y="586341"/>
            <a:ext cx="10360542"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err="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Thứ</a:t>
            </a:r>
            <a:r>
              <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smtClean="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04 </a:t>
            </a:r>
            <a:r>
              <a:rPr lang="en-US" sz="3600" b="1" dirty="0" err="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tháng</a:t>
            </a:r>
            <a:r>
              <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12 </a:t>
            </a:r>
            <a:r>
              <a:rPr lang="en-US" sz="3600" b="1" dirty="0" err="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năm</a:t>
            </a:r>
            <a:r>
              <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smtClean="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2023</a:t>
            </a:r>
            <a:endPar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F18B12DE-6CFE-4EE9-83AC-5BA960A58FE5}"/>
              </a:ext>
            </a:extLst>
          </p:cNvPr>
          <p:cNvPicPr>
            <a:picLocks noChangeAspect="1"/>
          </p:cNvPicPr>
          <p:nvPr/>
        </p:nvPicPr>
        <p:blipFill>
          <a:blip r:embed="rId3"/>
          <a:stretch>
            <a:fillRect/>
          </a:stretch>
        </p:blipFill>
        <p:spPr>
          <a:xfrm>
            <a:off x="5749897" y="1304047"/>
            <a:ext cx="3158002" cy="1493649"/>
          </a:xfrm>
          <a:prstGeom prst="rect">
            <a:avLst/>
          </a:prstGeom>
        </p:spPr>
      </p:pic>
      <p:pic>
        <p:nvPicPr>
          <p:cNvPr id="3" name="Picture 2">
            <a:extLst>
              <a:ext uri="{FF2B5EF4-FFF2-40B4-BE49-F238E27FC236}">
                <a16:creationId xmlns:a16="http://schemas.microsoft.com/office/drawing/2014/main" id="{395B0107-EEB2-45F5-8F27-B15CA3982188}"/>
              </a:ext>
            </a:extLst>
          </p:cNvPr>
          <p:cNvPicPr>
            <a:picLocks noChangeAspect="1"/>
          </p:cNvPicPr>
          <p:nvPr/>
        </p:nvPicPr>
        <p:blipFill>
          <a:blip r:embed="rId4"/>
          <a:stretch>
            <a:fillRect/>
          </a:stretch>
        </p:blipFill>
        <p:spPr>
          <a:xfrm>
            <a:off x="4542674" y="2797696"/>
            <a:ext cx="7535309" cy="2310584"/>
          </a:xfrm>
          <a:prstGeom prst="rect">
            <a:avLst/>
          </a:prstGeom>
        </p:spPr>
      </p:pic>
    </p:spTree>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4"/>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4038600" y="409575"/>
            <a:ext cx="4876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5"/>
          <a:stretch>
            <a:fillRect/>
          </a:stretch>
        </p:blipFill>
        <p:spPr>
          <a:xfrm>
            <a:off x="771525" y="5641040"/>
            <a:ext cx="7877175" cy="912159"/>
          </a:xfrm>
          <a:prstGeom prst="rect">
            <a:avLst/>
          </a:prstGeom>
        </p:spPr>
      </p:pic>
      <p:grpSp>
        <p:nvGrpSpPr>
          <p:cNvPr id="6" name="组合 5">
            <a:extLst>
              <a:ext uri="{FF2B5EF4-FFF2-40B4-BE49-F238E27FC236}">
                <a16:creationId xmlns:a16="http://schemas.microsoft.com/office/drawing/2014/main" id="{E67E49EA-CC36-45B2-91D8-E1593B88B800}"/>
              </a:ext>
            </a:extLst>
          </p:cNvPr>
          <p:cNvGrpSpPr/>
          <p:nvPr/>
        </p:nvGrpSpPr>
        <p:grpSpPr>
          <a:xfrm>
            <a:off x="146902" y="108929"/>
            <a:ext cx="3758348" cy="957872"/>
            <a:chOff x="2954954" y="4334354"/>
            <a:chExt cx="6334189" cy="1214046"/>
          </a:xfrm>
        </p:grpSpPr>
        <p:sp>
          <p:nvSpPr>
            <p:cNvPr id="7" name="矩形 15">
              <a:extLst>
                <a:ext uri="{FF2B5EF4-FFF2-40B4-BE49-F238E27FC236}">
                  <a16:creationId xmlns:a16="http://schemas.microsoft.com/office/drawing/2014/main" id="{7989FCC8-6DA1-4181-88CA-F3D416827C1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17">
              <a:extLst>
                <a:ext uri="{FF2B5EF4-FFF2-40B4-BE49-F238E27FC236}">
                  <a16:creationId xmlns:a16="http://schemas.microsoft.com/office/drawing/2014/main" id="{DA1DD056-A0D5-4EC7-8FDE-21CD922ED468}"/>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4E316381-4A25-486F-8A54-025653B0A1F1}"/>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135468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Tree>
    <p:extLst>
      <p:ext uri="{BB962C8B-B14F-4D97-AF65-F5344CB8AC3E}">
        <p14:creationId xmlns:p14="http://schemas.microsoft.com/office/powerpoint/2010/main" val="2591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98E053BD-0B5C-46BF-8DF3-8DABAC651985}"/>
              </a:ext>
            </a:extLst>
          </p:cNvPr>
          <p:cNvSpPr/>
          <p:nvPr/>
        </p:nvSpPr>
        <p:spPr>
          <a:xfrm>
            <a:off x="3699350" y="862024"/>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2FBBFA6A-6A67-45E7-9BCD-A084AB51D852}"/>
              </a:ext>
            </a:extLst>
          </p:cNvPr>
          <p:cNvSpPr txBox="1"/>
          <p:nvPr/>
        </p:nvSpPr>
        <p:spPr>
          <a:xfrm>
            <a:off x="3929471" y="92159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4974826F-0237-49ED-81A3-788FD8D7D3A2}"/>
              </a:ext>
            </a:extLst>
          </p:cNvPr>
          <p:cNvGrpSpPr/>
          <p:nvPr/>
        </p:nvGrpSpPr>
        <p:grpSpPr>
          <a:xfrm>
            <a:off x="2163054" y="1840420"/>
            <a:ext cx="8292221" cy="3562796"/>
            <a:chOff x="2650888" y="992979"/>
            <a:chExt cx="7445374" cy="3086150"/>
          </a:xfrm>
        </p:grpSpPr>
        <p:sp>
          <p:nvSpPr>
            <p:cNvPr id="7" name="Rectangle: Rounded Corners 6">
              <a:extLst>
                <a:ext uri="{FF2B5EF4-FFF2-40B4-BE49-F238E27FC236}">
                  <a16:creationId xmlns:a16="http://schemas.microsoft.com/office/drawing/2014/main" id="{0C08C6E7-E3A1-4D30-83F6-4EAA16C23576}"/>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410A134-D0F0-4E59-BECE-57AB5828B488}"/>
                </a:ext>
              </a:extLst>
            </p:cNvPr>
            <p:cNvPicPr>
              <a:picLocks noChangeAspect="1"/>
            </p:cNvPicPr>
            <p:nvPr/>
          </p:nvPicPr>
          <p:blipFill>
            <a:blip r:embed="rId3"/>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6402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2278505" y="409575"/>
            <a:ext cx="66368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等线" panose="020F0502020204030204"/>
                <a:ea typeface="+mn-ea"/>
                <a:cs typeface="+mn-cs"/>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2</a:t>
            </a:r>
          </a:p>
        </p:txBody>
      </p:sp>
    </p:spTree>
    <p:extLst>
      <p:ext uri="{BB962C8B-B14F-4D97-AF65-F5344CB8AC3E}">
        <p14:creationId xmlns:p14="http://schemas.microsoft.com/office/powerpoint/2010/main" val="3138177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4</a:t>
            </a:r>
          </a:p>
        </p:txBody>
      </p:sp>
    </p:spTree>
    <p:extLst>
      <p:ext uri="{BB962C8B-B14F-4D97-AF65-F5344CB8AC3E}">
        <p14:creationId xmlns:p14="http://schemas.microsoft.com/office/powerpoint/2010/main" val="134191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7936EC1C-7F5D-4461-BDD6-C2C3FC26FB89}"/>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7C0697F4-E4DA-490F-BAB5-20C839118E25}"/>
              </a:ext>
            </a:extLst>
          </p:cNvPr>
          <p:cNvSpPr/>
          <p:nvPr/>
        </p:nvSpPr>
        <p:spPr>
          <a:xfrm>
            <a:off x="1470380" y="808000"/>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2519FBB-889A-4168-B4CF-452C008065BF}"/>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438BBCE3-E505-42D7-9D57-86EDC44F62BA}"/>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F6155420-8AF3-48BD-B919-8E82FD6B6960}"/>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4EFBFDC0-AA7F-4271-88EB-3701545821F0}"/>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CEC9E74C-DF12-4242-8B3D-207BBB62FE0B}"/>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2C6FE765-4B10-4FF2-A381-A07ADE44448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0D9AA51A-DB43-49B7-845B-E4E52136A575}"/>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0DC9077E-35C0-442F-9C52-5FD4C7B6E79D}"/>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3E9534F0-2073-44D7-AA36-8A328DCEFFE3}"/>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D5A0B6B8-7207-44CF-9B9C-CD268E4B7E3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394546AA-77D2-456C-9B28-32CCC2B700A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E21C633A-2905-4CAF-BDBD-3BB604283C6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9C86B3F-E08C-404A-8E54-4251FE178CD5}"/>
              </a:ext>
            </a:extLst>
          </p:cNvPr>
          <p:cNvPicPr>
            <a:picLocks noChangeAspect="1"/>
          </p:cNvPicPr>
          <p:nvPr/>
        </p:nvPicPr>
        <p:blipFill>
          <a:blip r:embed="rId4"/>
          <a:stretch>
            <a:fillRect/>
          </a:stretch>
        </p:blipFill>
        <p:spPr>
          <a:xfrm rot="16200000">
            <a:off x="2590762" y="870640"/>
            <a:ext cx="511318" cy="511318"/>
          </a:xfrm>
          <a:prstGeom prst="rect">
            <a:avLst/>
          </a:prstGeom>
        </p:spPr>
      </p:pic>
    </p:spTree>
    <p:extLst>
      <p:ext uri="{BB962C8B-B14F-4D97-AF65-F5344CB8AC3E}">
        <p14:creationId xmlns:p14="http://schemas.microsoft.com/office/powerpoint/2010/main" val="341946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4" grpId="0" animBg="1"/>
      <p:bldP spid="15" grpId="0" animBg="1"/>
      <p:bldP spid="16" grpId="0"/>
      <p:bldP spid="17" grpId="0" animBg="1"/>
      <p:bldP spid="18" grpId="0" animBg="1"/>
      <p:bldP spid="19"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2278505" y="409575"/>
            <a:ext cx="59320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706103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1566147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id="{965D5684-1DB3-4725-A372-64C98BAB708B}"/>
              </a:ext>
            </a:extLst>
          </p:cNvPr>
          <p:cNvSpPr/>
          <p:nvPr/>
        </p:nvSpPr>
        <p:spPr>
          <a:xfrm>
            <a:off x="3847370" y="21809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F0B06B-6FE2-403A-B3BB-8C17AB0371E9}"/>
              </a:ext>
            </a:extLst>
          </p:cNvPr>
          <p:cNvPicPr>
            <a:picLocks noChangeAspect="1"/>
          </p:cNvPicPr>
          <p:nvPr/>
        </p:nvPicPr>
        <p:blipFill>
          <a:blip r:embed="rId3"/>
          <a:stretch>
            <a:fillRect/>
          </a:stretch>
        </p:blipFill>
        <p:spPr>
          <a:xfrm>
            <a:off x="2613219" y="2401361"/>
            <a:ext cx="8858256" cy="1511939"/>
          </a:xfrm>
          <a:prstGeom prst="rect">
            <a:avLst/>
          </a:prstGeom>
        </p:spPr>
      </p:pic>
    </p:spTree>
    <p:extLst>
      <p:ext uri="{BB962C8B-B14F-4D97-AF65-F5344CB8AC3E}">
        <p14:creationId xmlns:p14="http://schemas.microsoft.com/office/powerpoint/2010/main" val="187634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66511C-3ED7-4E16-8CD2-93B9460B311A}"/>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B428D4BB-4992-495D-BCAD-584434CA02ED}"/>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0" name="Rounded Rectangle 7">
                <a:extLst>
                  <a:ext uri="{FF2B5EF4-FFF2-40B4-BE49-F238E27FC236}">
                    <a16:creationId xmlns:a16="http://schemas.microsoft.com/office/drawing/2014/main" id="{6090AF05-1C36-43AA-B851-00B746BA3609}"/>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79F5B407-CD63-4F93-921E-29CE95250BF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3253731">
                <a:off x="8582638" y="2951047"/>
                <a:ext cx="252629" cy="756718"/>
              </a:xfrm>
              <a:prstGeom prst="rect">
                <a:avLst/>
              </a:prstGeom>
            </p:spPr>
          </p:pic>
        </p:grpSp>
        <p:sp>
          <p:nvSpPr>
            <p:cNvPr id="9" name="Rectangle 8">
              <a:extLst>
                <a:ext uri="{FF2B5EF4-FFF2-40B4-BE49-F238E27FC236}">
                  <a16:creationId xmlns:a16="http://schemas.microsoft.com/office/drawing/2014/main" id="{59AAC7D9-71D7-49D8-9C7C-F660B7A79877}"/>
                </a:ext>
              </a:extLst>
            </p:cNvPr>
            <p:cNvSpPr/>
            <p:nvPr/>
          </p:nvSpPr>
          <p:spPr>
            <a:xfrm rot="20559448">
              <a:off x="2657469" y="1480179"/>
              <a:ext cx="4993174" cy="365965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图片 27">
            <a:extLst>
              <a:ext uri="{FF2B5EF4-FFF2-40B4-BE49-F238E27FC236}">
                <a16:creationId xmlns:a16="http://schemas.microsoft.com/office/drawing/2014/main" id="{F89DCC90-4674-4D20-957A-C0E9FD63F0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9581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22" presetClass="entr" presetSubtype="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7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A96B7C1-C47E-4590-A922-144A14039A04}"/>
              </a:ext>
            </a:extLst>
          </p:cNvPr>
          <p:cNvPicPr>
            <a:picLocks noChangeAspect="1"/>
          </p:cNvPicPr>
          <p:nvPr/>
        </p:nvPicPr>
        <p:blipFill>
          <a:blip r:embed="rId3"/>
          <a:stretch>
            <a:fillRect/>
          </a:stretch>
        </p:blipFill>
        <p:spPr>
          <a:xfrm>
            <a:off x="3894294" y="1768463"/>
            <a:ext cx="6651312" cy="3206774"/>
          </a:xfrm>
          <a:prstGeom prst="rect">
            <a:avLst/>
          </a:prstGeom>
        </p:spPr>
      </p:pic>
    </p:spTree>
    <p:extLst>
      <p:ext uri="{BB962C8B-B14F-4D97-AF65-F5344CB8AC3E}">
        <p14:creationId xmlns:p14="http://schemas.microsoft.com/office/powerpoint/2010/main" val="73433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61BBF3-8BF1-4F52-AF8B-2DC4E02FE129}"/>
              </a:ext>
            </a:extLst>
          </p:cNvPr>
          <p:cNvSpPr txBox="1"/>
          <p:nvPr/>
        </p:nvSpPr>
        <p:spPr>
          <a:xfrm>
            <a:off x="2009775" y="1314450"/>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địa</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dùng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già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kính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trọng</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7483A5C4-E679-488E-A3AF-D360F1825716}"/>
              </a:ext>
            </a:extLst>
          </p:cNvPr>
          <p:cNvSpPr txBox="1"/>
          <p:nvPr/>
        </p:nvSpPr>
        <p:spPr>
          <a:xfrm>
            <a:off x="2105025" y="3171825"/>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hoang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cỏ</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57382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399714" y="2364509"/>
            <a:ext cx="3345463" cy="4493491"/>
          </a:xfrm>
          <a:prstGeom prst="rect">
            <a:avLst/>
          </a:prstGeom>
        </p:spPr>
      </p:pic>
      <p:grpSp>
        <p:nvGrpSpPr>
          <p:cNvPr id="2" name="Group 1">
            <a:extLst>
              <a:ext uri="{FF2B5EF4-FFF2-40B4-BE49-F238E27FC236}">
                <a16:creationId xmlns:a16="http://schemas.microsoft.com/office/drawing/2014/main" id="{FDD4667D-A6E1-4D50-82C3-271871D32F78}"/>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3253731">
                <a:off x="8582638" y="2951047"/>
                <a:ext cx="252629" cy="756718"/>
              </a:xfrm>
              <a:prstGeom prst="rect">
                <a:avLst/>
              </a:prstGeom>
            </p:spPr>
          </p:pic>
        </p:grpSp>
        <p:sp>
          <p:nvSpPr>
            <p:cNvPr id="11" name="Rectangle 10">
              <a:extLst>
                <a:ext uri="{FF2B5EF4-FFF2-40B4-BE49-F238E27FC236}">
                  <a16:creationId xmlns:a16="http://schemas.microsoft.com/office/drawing/2014/main" id="{9C2C61BF-A290-4D48-AB33-BC948972F151}"/>
                </a:ext>
              </a:extLst>
            </p:cNvPr>
            <p:cNvSpPr/>
            <p:nvPr/>
          </p:nvSpPr>
          <p:spPr>
            <a:xfrm rot="20559448">
              <a:off x="2672142" y="1838610"/>
              <a:ext cx="4993174" cy="2516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rPr>
                <a:t>Hãy cùng gieo hạt bằng cách trả lời các câu hỏi nhé!</a:t>
              </a:r>
              <a:endParaRPr kumimoji="0" lang="id-ID"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endParaRPr>
            </a:p>
          </p:txBody>
        </p:sp>
      </p:grpSp>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818477" y="-667089"/>
            <a:ext cx="13990320" cy="444504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0733" y="1048252"/>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4125160" y="1416126"/>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7108200" y="1554962"/>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17661" y="1130550"/>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311551" y="440070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4063287" y="4380945"/>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6899664" y="4380945"/>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9540636" y="4380945"/>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8131" y="325176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82439" y="3215343"/>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6930" y="323271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40635" y="3187667"/>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8"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30">
            <a:extLst>
              <a:ext uri="{96DAC541-7B7A-43D3-8B79-37D633B846F1}">
                <asvg:svgBlip xmlns="" xmlns:asvg="http://schemas.microsoft.com/office/drawing/2016/SVG/main" r:embed="rId31"/>
              </a:ext>
            </a:extLst>
          </a:blip>
          <a:stretch>
            <a:fillRect/>
          </a:stretch>
        </p:blipFill>
        <p:spPr>
          <a:xfrm rot="20177110">
            <a:off x="3814868" y="119017"/>
            <a:ext cx="842931" cy="619556"/>
          </a:xfrm>
          <a:prstGeom prst="roundRect">
            <a:avLst/>
          </a:prstGeom>
        </p:spPr>
      </p:pic>
      <p:sp>
        <p:nvSpPr>
          <p:cNvPr id="13" name="Rectangle 12">
            <a:extLst>
              <a:ext uri="{FF2B5EF4-FFF2-40B4-BE49-F238E27FC236}">
                <a16:creationId xmlns:a16="http://schemas.microsoft.com/office/drawing/2014/main" id="{B20B747E-E45F-4176-9FC2-5F9463DD8E68}"/>
              </a:ext>
            </a:extLst>
          </p:cNvPr>
          <p:cNvSpPr/>
          <p:nvPr/>
        </p:nvSpPr>
        <p:spPr>
          <a:xfrm>
            <a:off x="1989515" y="346058"/>
            <a:ext cx="885410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Hạt giống hạnh phúc</a:t>
            </a:r>
          </a:p>
        </p:txBody>
      </p:sp>
      <p:sp>
        <p:nvSpPr>
          <p:cNvPr id="2" name="Rectangle 1">
            <a:extLst>
              <a:ext uri="{FF2B5EF4-FFF2-40B4-BE49-F238E27FC236}">
                <a16:creationId xmlns:a16="http://schemas.microsoft.com/office/drawing/2014/main" id="{0E0E33D6-FC1A-48CE-B393-3AF8350F42DD}"/>
              </a:ext>
            </a:extLst>
          </p:cNvPr>
          <p:cNvSpPr/>
          <p:nvPr/>
        </p:nvSpPr>
        <p:spPr>
          <a:xfrm>
            <a:off x="-7931" y="5746796"/>
            <a:ext cx="11582400" cy="2176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fill="hold"/>
                                        <p:tgtEl>
                                          <p:spTgt spid="9"/>
                                        </p:tgtEl>
                                        <p:attrNameLst>
                                          <p:attrName>ppt_w</p:attrName>
                                        </p:attrNameLst>
                                      </p:cBhvr>
                                      <p:tavLst>
                                        <p:tav tm="0">
                                          <p:val>
                                            <p:fltVal val="0"/>
                                          </p:val>
                                        </p:tav>
                                        <p:tav tm="100000">
                                          <p:val>
                                            <p:strVal val="#ppt_w"/>
                                          </p:val>
                                        </p:tav>
                                      </p:tavLst>
                                    </p:anim>
                                    <p:anim calcmode="lin" valueType="num">
                                      <p:cBhvr>
                                        <p:cTn id="19" dur="750" fill="hold"/>
                                        <p:tgtEl>
                                          <p:spTgt spid="9"/>
                                        </p:tgtEl>
                                        <p:attrNameLst>
                                          <p:attrName>ppt_h</p:attrName>
                                        </p:attrNameLst>
                                      </p:cBhvr>
                                      <p:tavLst>
                                        <p:tav tm="0">
                                          <p:val>
                                            <p:fltVal val="0"/>
                                          </p:val>
                                        </p:tav>
                                        <p:tav tm="100000">
                                          <p:val>
                                            <p:strVal val="#ppt_h"/>
                                          </p:val>
                                        </p:tav>
                                      </p:tavLst>
                                    </p:anim>
                                    <p:animEffect transition="in" filter="fade">
                                      <p:cBhvr>
                                        <p:cTn id="20" dur="75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childTnLst>
                          </p:cTn>
                        </p:par>
                        <p:par>
                          <p:cTn id="21" fill="hold">
                            <p:stCondLst>
                              <p:cond delay="275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750" fill="hold"/>
                                        <p:tgtEl>
                                          <p:spTgt spid="10"/>
                                        </p:tgtEl>
                                        <p:attrNameLst>
                                          <p:attrName>ppt_w</p:attrName>
                                        </p:attrNameLst>
                                      </p:cBhvr>
                                      <p:tavLst>
                                        <p:tav tm="0">
                                          <p:val>
                                            <p:fltVal val="0"/>
                                          </p:val>
                                        </p:tav>
                                        <p:tav tm="100000">
                                          <p:val>
                                            <p:strVal val="#ppt_w"/>
                                          </p:val>
                                        </p:tav>
                                      </p:tavLst>
                                    </p:anim>
                                    <p:anim calcmode="lin" valueType="num">
                                      <p:cBhvr>
                                        <p:cTn id="25" dur="750" fill="hold"/>
                                        <p:tgtEl>
                                          <p:spTgt spid="10"/>
                                        </p:tgtEl>
                                        <p:attrNameLst>
                                          <p:attrName>ppt_h</p:attrName>
                                        </p:attrNameLst>
                                      </p:cBhvr>
                                      <p:tavLst>
                                        <p:tav tm="0">
                                          <p:val>
                                            <p:fltVal val="0"/>
                                          </p:val>
                                        </p:tav>
                                        <p:tav tm="100000">
                                          <p:val>
                                            <p:strVal val="#ppt_h"/>
                                          </p:val>
                                        </p:tav>
                                      </p:tavLst>
                                    </p:anim>
                                    <p:animEffect transition="in" filter="fade">
                                      <p:cBhvr>
                                        <p:cTn id="26" dur="75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Effect transition="in" filter="fade">
                                      <p:cBhvr>
                                        <p:cTn id="32" dur="7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5" name="coin.wav"/>
                                        </p:tgtEl>
                                      </p:cMediaNode>
                                    </p:audio>
                                  </p:subTnLst>
                                </p:cTn>
                              </p:par>
                            </p:childTnLst>
                          </p:cTn>
                        </p:par>
                        <p:par>
                          <p:cTn id="33" fill="hold">
                            <p:stCondLst>
                              <p:cond delay="425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50" fill="hold"/>
                                        <p:tgtEl>
                                          <p:spTgt spid="12"/>
                                        </p:tgtEl>
                                        <p:attrNameLst>
                                          <p:attrName>ppt_w</p:attrName>
                                        </p:attrNameLst>
                                      </p:cBhvr>
                                      <p:tavLst>
                                        <p:tav tm="0">
                                          <p:val>
                                            <p:fltVal val="0"/>
                                          </p:val>
                                        </p:tav>
                                        <p:tav tm="100000">
                                          <p:val>
                                            <p:strVal val="#ppt_w"/>
                                          </p:val>
                                        </p:tav>
                                      </p:tavLst>
                                    </p:anim>
                                    <p:anim calcmode="lin" valueType="num">
                                      <p:cBhvr>
                                        <p:cTn id="37" dur="750" fill="hold"/>
                                        <p:tgtEl>
                                          <p:spTgt spid="12"/>
                                        </p:tgtEl>
                                        <p:attrNameLst>
                                          <p:attrName>ppt_h</p:attrName>
                                        </p:attrNameLst>
                                      </p:cBhvr>
                                      <p:tavLst>
                                        <p:tav tm="0">
                                          <p:val>
                                            <p:fltVal val="0"/>
                                          </p:val>
                                        </p:tav>
                                        <p:tav tm="100000">
                                          <p:val>
                                            <p:strVal val="#ppt_h"/>
                                          </p:val>
                                        </p:tav>
                                      </p:tavLst>
                                    </p:anim>
                                    <p:animEffect transition="in" filter="fade">
                                      <p:cBhvr>
                                        <p:cTn id="38" dur="75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378 -0.0044 L -0.00234 0.51458 " pathEditMode="relative" rAng="0" ptsTypes="AA">
                                      <p:cBhvr>
                                        <p:cTn id="64" dur="2000" fill="hold"/>
                                        <p:tgtEl>
                                          <p:spTgt spid="9"/>
                                        </p:tgtEl>
                                        <p:attrNameLst>
                                          <p:attrName>ppt_x</p:attrName>
                                          <p:attrName>ppt_y</p:attrName>
                                        </p:attrNameLst>
                                      </p:cBhvr>
                                      <p:rCtr x="-313" y="25949"/>
                                    </p:animMotion>
                                  </p:childTnLst>
                                  <p:subTnLst>
                                    <p:audio>
                                      <p:cMediaNode>
                                        <p:cTn display="0" masterRel="sameClick">
                                          <p:stCondLst>
                                            <p:cond evt="begin" delay="0">
                                              <p:tn val="63"/>
                                            </p:cond>
                                          </p:stCondLst>
                                          <p:endCondLst>
                                            <p:cond evt="onStopAudio" delay="0">
                                              <p:tgtEl>
                                                <p:sldTgt/>
                                              </p:tgtEl>
                                            </p:cond>
                                          </p:endCondLst>
                                        </p:cTn>
                                        <p:tgtEl>
                                          <p:sndTgt r:embed="rId6" name="wind.wav"/>
                                        </p:tgtEl>
                                      </p:cMediaNode>
                                    </p:audio>
                                  </p:sub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26"/>
                                        </p:tgtEl>
                                        <p:attrNameLst>
                                          <p:attrName>r</p:attrName>
                                        </p:attrNameLst>
                                      </p:cBhvr>
                                    </p:animRot>
                                    <p:animRot by="-240000">
                                      <p:cBhvr>
                                        <p:cTn id="73" dur="200" fill="hold">
                                          <p:stCondLst>
                                            <p:cond delay="200"/>
                                          </p:stCondLst>
                                        </p:cTn>
                                        <p:tgtEl>
                                          <p:spTgt spid="26"/>
                                        </p:tgtEl>
                                        <p:attrNameLst>
                                          <p:attrName>r</p:attrName>
                                        </p:attrNameLst>
                                      </p:cBhvr>
                                    </p:animRot>
                                    <p:animRot by="240000">
                                      <p:cBhvr>
                                        <p:cTn id="74" dur="200" fill="hold">
                                          <p:stCondLst>
                                            <p:cond delay="400"/>
                                          </p:stCondLst>
                                        </p:cTn>
                                        <p:tgtEl>
                                          <p:spTgt spid="26"/>
                                        </p:tgtEl>
                                        <p:attrNameLst>
                                          <p:attrName>r</p:attrName>
                                        </p:attrNameLst>
                                      </p:cBhvr>
                                    </p:animRot>
                                    <p:animRot by="-240000">
                                      <p:cBhvr>
                                        <p:cTn id="75" dur="200" fill="hold">
                                          <p:stCondLst>
                                            <p:cond delay="600"/>
                                          </p:stCondLst>
                                        </p:cTn>
                                        <p:tgtEl>
                                          <p:spTgt spid="26"/>
                                        </p:tgtEl>
                                        <p:attrNameLst>
                                          <p:attrName>r</p:attrName>
                                        </p:attrNameLst>
                                      </p:cBhvr>
                                    </p:animRot>
                                    <p:animRot by="120000">
                                      <p:cBhvr>
                                        <p:cTn id="76" dur="200" fill="hold">
                                          <p:stCondLst>
                                            <p:cond delay="800"/>
                                          </p:stCondLst>
                                        </p:cTn>
                                        <p:tgtEl>
                                          <p:spTgt spid="26"/>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0 L 0.01107 0.44722 " pathEditMode="relative" rAng="0" ptsTypes="AA">
                                      <p:cBhvr>
                                        <p:cTn id="81" dur="2000" fill="hold"/>
                                        <p:tgtEl>
                                          <p:spTgt spid="10"/>
                                        </p:tgtEl>
                                        <p:attrNameLst>
                                          <p:attrName>ppt_x</p:attrName>
                                          <p:attrName>ppt_y</p:attrName>
                                        </p:attrNameLst>
                                      </p:cBhvr>
                                      <p:rCtr x="547" y="22361"/>
                                    </p:animMotion>
                                  </p:childTnLst>
                                  <p:subTnLst>
                                    <p:audio>
                                      <p:cMediaNode>
                                        <p:cTn display="0" masterRel="sameClick">
                                          <p:stCondLst>
                                            <p:cond evt="begin" delay="0">
                                              <p:tn val="80"/>
                                            </p:cond>
                                          </p:stCondLst>
                                          <p:endCondLst>
                                            <p:cond evt="onStopAudio" delay="0">
                                              <p:tgtEl>
                                                <p:sldTgt/>
                                              </p:tgtEl>
                                            </p:cond>
                                          </p:endCondLst>
                                        </p:cTn>
                                        <p:tgtEl>
                                          <p:sndTgt r:embed="rId6" name="wind.wav"/>
                                        </p:tgtEl>
                                      </p:cMediaNode>
                                    </p:audio>
                                  </p:subTnLst>
                                </p:cTn>
                              </p:par>
                            </p:childTnLst>
                          </p:cTn>
                        </p:par>
                        <p:par>
                          <p:cTn id="82" fill="hold">
                            <p:stCondLst>
                              <p:cond delay="2000"/>
                            </p:stCondLst>
                            <p:childTnLst>
                              <p:par>
                                <p:cTn id="83" presetID="42"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27"/>
                                        </p:tgtEl>
                                        <p:attrNameLst>
                                          <p:attrName>r</p:attrName>
                                        </p:attrNameLst>
                                      </p:cBhvr>
                                    </p:animRot>
                                    <p:animRot by="-240000">
                                      <p:cBhvr>
                                        <p:cTn id="90" dur="200" fill="hold">
                                          <p:stCondLst>
                                            <p:cond delay="200"/>
                                          </p:stCondLst>
                                        </p:cTn>
                                        <p:tgtEl>
                                          <p:spTgt spid="27"/>
                                        </p:tgtEl>
                                        <p:attrNameLst>
                                          <p:attrName>r</p:attrName>
                                        </p:attrNameLst>
                                      </p:cBhvr>
                                    </p:animRot>
                                    <p:animRot by="240000">
                                      <p:cBhvr>
                                        <p:cTn id="91" dur="200" fill="hold">
                                          <p:stCondLst>
                                            <p:cond delay="400"/>
                                          </p:stCondLst>
                                        </p:cTn>
                                        <p:tgtEl>
                                          <p:spTgt spid="27"/>
                                        </p:tgtEl>
                                        <p:attrNameLst>
                                          <p:attrName>r</p:attrName>
                                        </p:attrNameLst>
                                      </p:cBhvr>
                                    </p:animRot>
                                    <p:animRot by="-240000">
                                      <p:cBhvr>
                                        <p:cTn id="92" dur="200" fill="hold">
                                          <p:stCondLst>
                                            <p:cond delay="600"/>
                                          </p:stCondLst>
                                        </p:cTn>
                                        <p:tgtEl>
                                          <p:spTgt spid="27"/>
                                        </p:tgtEl>
                                        <p:attrNameLst>
                                          <p:attrName>r</p:attrName>
                                        </p:attrNameLst>
                                      </p:cBhvr>
                                    </p:animRot>
                                    <p:animRot by="120000">
                                      <p:cBhvr>
                                        <p:cTn id="93" dur="200" fill="hold">
                                          <p:stCondLst>
                                            <p:cond delay="800"/>
                                          </p:stCondLst>
                                        </p:cTn>
                                        <p:tgtEl>
                                          <p:spTgt spid="27"/>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94" restart="whenNotActive" fill="hold" evtFilter="cancelBubble" nodeType="interactiveSeq">
                <p:stCondLst>
                  <p:cond evt="onClick" delay="0">
                    <p:tgtEl>
                      <p:spTgt spid="20"/>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45833E-6 1.85185E-6 L 0.02097 0.45023 " pathEditMode="relative" rAng="0" ptsTypes="AA">
                                      <p:cBhvr>
                                        <p:cTn id="98" dur="2000" fill="hold"/>
                                        <p:tgtEl>
                                          <p:spTgt spid="11"/>
                                        </p:tgtEl>
                                        <p:attrNameLst>
                                          <p:attrName>ppt_x</p:attrName>
                                          <p:attrName>ppt_y</p:attrName>
                                        </p:attrNameLst>
                                      </p:cBhvr>
                                      <p:rCtr x="1042" y="22500"/>
                                    </p:animMotion>
                                  </p:childTnLst>
                                  <p:subTnLst>
                                    <p:audio>
                                      <p:cMediaNode>
                                        <p:cTn display="0" masterRel="sameClick">
                                          <p:stCondLst>
                                            <p:cond evt="begin" delay="0">
                                              <p:tn val="97"/>
                                            </p:cond>
                                          </p:stCondLst>
                                          <p:endCondLst>
                                            <p:cond evt="onStopAudio" delay="0">
                                              <p:tgtEl>
                                                <p:sldTgt/>
                                              </p:tgtEl>
                                            </p:cond>
                                          </p:endCondLst>
                                        </p:cTn>
                                        <p:tgtEl>
                                          <p:sndTgt r:embed="rId6" name="wind.wav"/>
                                        </p:tgtEl>
                                      </p:cMediaNode>
                                    </p:audio>
                                  </p:sub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1000"/>
                                        <p:tgtEl>
                                          <p:spTgt spid="28"/>
                                        </p:tgtEl>
                                      </p:cBhvr>
                                    </p:animEffect>
                                    <p:anim calcmode="lin" valueType="num">
                                      <p:cBhvr>
                                        <p:cTn id="103" dur="1000" fill="hold"/>
                                        <p:tgtEl>
                                          <p:spTgt spid="28"/>
                                        </p:tgtEl>
                                        <p:attrNameLst>
                                          <p:attrName>ppt_x</p:attrName>
                                        </p:attrNameLst>
                                      </p:cBhvr>
                                      <p:tavLst>
                                        <p:tav tm="0">
                                          <p:val>
                                            <p:strVal val="#ppt_x"/>
                                          </p:val>
                                        </p:tav>
                                        <p:tav tm="100000">
                                          <p:val>
                                            <p:strVal val="#ppt_x"/>
                                          </p:val>
                                        </p:tav>
                                      </p:tavLst>
                                    </p:anim>
                                    <p:anim calcmode="lin" valueType="num">
                                      <p:cBhvr>
                                        <p:cTn id="104" dur="1000" fill="hold"/>
                                        <p:tgtEl>
                                          <p:spTgt spid="28"/>
                                        </p:tgtEl>
                                        <p:attrNameLst>
                                          <p:attrName>ppt_y</p:attrName>
                                        </p:attrNameLst>
                                      </p:cBhvr>
                                      <p:tavLst>
                                        <p:tav tm="0">
                                          <p:val>
                                            <p:strVal val="#ppt_y+.1"/>
                                          </p:val>
                                        </p:tav>
                                        <p:tav tm="100000">
                                          <p:val>
                                            <p:strVal val="#ppt_y"/>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28"/>
                                        </p:tgtEl>
                                        <p:attrNameLst>
                                          <p:attrName>r</p:attrName>
                                        </p:attrNameLst>
                                      </p:cBhvr>
                                    </p:animRot>
                                    <p:animRot by="-240000">
                                      <p:cBhvr>
                                        <p:cTn id="107" dur="200" fill="hold">
                                          <p:stCondLst>
                                            <p:cond delay="200"/>
                                          </p:stCondLst>
                                        </p:cTn>
                                        <p:tgtEl>
                                          <p:spTgt spid="28"/>
                                        </p:tgtEl>
                                        <p:attrNameLst>
                                          <p:attrName>r</p:attrName>
                                        </p:attrNameLst>
                                      </p:cBhvr>
                                    </p:animRot>
                                    <p:animRot by="240000">
                                      <p:cBhvr>
                                        <p:cTn id="108" dur="200" fill="hold">
                                          <p:stCondLst>
                                            <p:cond delay="400"/>
                                          </p:stCondLst>
                                        </p:cTn>
                                        <p:tgtEl>
                                          <p:spTgt spid="28"/>
                                        </p:tgtEl>
                                        <p:attrNameLst>
                                          <p:attrName>r</p:attrName>
                                        </p:attrNameLst>
                                      </p:cBhvr>
                                    </p:animRot>
                                    <p:animRot by="-240000">
                                      <p:cBhvr>
                                        <p:cTn id="109" dur="200" fill="hold">
                                          <p:stCondLst>
                                            <p:cond delay="600"/>
                                          </p:stCondLst>
                                        </p:cTn>
                                        <p:tgtEl>
                                          <p:spTgt spid="28"/>
                                        </p:tgtEl>
                                        <p:attrNameLst>
                                          <p:attrName>r</p:attrName>
                                        </p:attrNameLst>
                                      </p:cBhvr>
                                    </p:animRot>
                                    <p:animRot by="120000">
                                      <p:cBhvr>
                                        <p:cTn id="110" dur="200" fill="hold">
                                          <p:stCondLst>
                                            <p:cond delay="800"/>
                                          </p:stCondLst>
                                        </p:cTn>
                                        <p:tgtEl>
                                          <p:spTgt spid="28"/>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1" restart="whenNotActive" fill="hold" evtFilter="cancelBubble" nodeType="interactiveSeq">
                <p:stCondLst>
                  <p:cond evt="onClick" delay="0">
                    <p:tgtEl>
                      <p:spTgt spid="23"/>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4.16667E-7 -2.59259E-6 L 0.02174 0.49167 " pathEditMode="relative" rAng="0" ptsTypes="AA">
                                      <p:cBhvr>
                                        <p:cTn id="115" dur="2000" fill="hold"/>
                                        <p:tgtEl>
                                          <p:spTgt spid="12"/>
                                        </p:tgtEl>
                                        <p:attrNameLst>
                                          <p:attrName>ppt_x</p:attrName>
                                          <p:attrName>ppt_y</p:attrName>
                                        </p:attrNameLst>
                                      </p:cBhvr>
                                      <p:rCtr x="1081" y="24583"/>
                                    </p:animMotion>
                                  </p:childTnLst>
                                  <p:subTnLst>
                                    <p:audio>
                                      <p:cMediaNode>
                                        <p:cTn display="0" masterRel="sameClick">
                                          <p:stCondLst>
                                            <p:cond evt="begin" delay="0">
                                              <p:tn val="114"/>
                                            </p:cond>
                                          </p:stCondLst>
                                          <p:endCondLst>
                                            <p:cond evt="onStopAudio" delay="0">
                                              <p:tgtEl>
                                                <p:sldTgt/>
                                              </p:tgtEl>
                                            </p:cond>
                                          </p:endCondLst>
                                        </p:cTn>
                                        <p:tgtEl>
                                          <p:sndTgt r:embed="rId6" name="wind.wav"/>
                                        </p:tgtEl>
                                      </p:cMediaNode>
                                    </p:audio>
                                  </p:subTnLst>
                                </p:cTn>
                              </p:par>
                            </p:childTnLst>
                          </p:cTn>
                        </p:par>
                        <p:par>
                          <p:cTn id="116" fill="hold">
                            <p:stCondLst>
                              <p:cond delay="2000"/>
                            </p:stCondLst>
                            <p:childTnLst>
                              <p:par>
                                <p:cTn id="117" presetID="42" presetClass="entr" presetSubtype="0" fill="hold" nodeType="after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fade">
                                      <p:cBhvr>
                                        <p:cTn id="119" dur="1000"/>
                                        <p:tgtEl>
                                          <p:spTgt spid="29"/>
                                        </p:tgtEl>
                                      </p:cBhvr>
                                    </p:animEffect>
                                    <p:anim calcmode="lin" valueType="num">
                                      <p:cBhvr>
                                        <p:cTn id="120" dur="1000" fill="hold"/>
                                        <p:tgtEl>
                                          <p:spTgt spid="29"/>
                                        </p:tgtEl>
                                        <p:attrNameLst>
                                          <p:attrName>ppt_x</p:attrName>
                                        </p:attrNameLst>
                                      </p:cBhvr>
                                      <p:tavLst>
                                        <p:tav tm="0">
                                          <p:val>
                                            <p:strVal val="#ppt_x"/>
                                          </p:val>
                                        </p:tav>
                                        <p:tav tm="100000">
                                          <p:val>
                                            <p:strVal val="#ppt_x"/>
                                          </p:val>
                                        </p:tav>
                                      </p:tavLst>
                                    </p:anim>
                                    <p:anim calcmode="lin" valueType="num">
                                      <p:cBhvr>
                                        <p:cTn id="12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7" name="chimes.wav"/>
                                        </p:tgtEl>
                                      </p:cMediaNode>
                                    </p:audio>
                                  </p:sub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29"/>
                                        </p:tgtEl>
                                        <p:attrNameLst>
                                          <p:attrName>r</p:attrName>
                                        </p:attrNameLst>
                                      </p:cBhvr>
                                    </p:animRot>
                                    <p:animRot by="-240000">
                                      <p:cBhvr>
                                        <p:cTn id="124" dur="200" fill="hold">
                                          <p:stCondLst>
                                            <p:cond delay="200"/>
                                          </p:stCondLst>
                                        </p:cTn>
                                        <p:tgtEl>
                                          <p:spTgt spid="29"/>
                                        </p:tgtEl>
                                        <p:attrNameLst>
                                          <p:attrName>r</p:attrName>
                                        </p:attrNameLst>
                                      </p:cBhvr>
                                    </p:animRot>
                                    <p:animRot by="240000">
                                      <p:cBhvr>
                                        <p:cTn id="125" dur="200" fill="hold">
                                          <p:stCondLst>
                                            <p:cond delay="400"/>
                                          </p:stCondLst>
                                        </p:cTn>
                                        <p:tgtEl>
                                          <p:spTgt spid="29"/>
                                        </p:tgtEl>
                                        <p:attrNameLst>
                                          <p:attrName>r</p:attrName>
                                        </p:attrNameLst>
                                      </p:cBhvr>
                                    </p:animRot>
                                    <p:animRot by="-240000">
                                      <p:cBhvr>
                                        <p:cTn id="126" dur="200" fill="hold">
                                          <p:stCondLst>
                                            <p:cond delay="600"/>
                                          </p:stCondLst>
                                        </p:cTn>
                                        <p:tgtEl>
                                          <p:spTgt spid="29"/>
                                        </p:tgtEl>
                                        <p:attrNameLst>
                                          <p:attrName>r</p:attrName>
                                        </p:attrNameLst>
                                      </p:cBhvr>
                                    </p:animRot>
                                    <p:animRot by="120000">
                                      <p:cBhvr>
                                        <p:cTn id="127"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1345437" y="4850889"/>
            <a:ext cx="9476244" cy="818452"/>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tất cả thuyền bè của họ bị bão cuốn mất.</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3C3BEDB-D0F2-4ECE-89B3-C2D9A52CF24B}"/>
              </a:ext>
            </a:extLst>
          </p:cNvPr>
          <p:cNvPicPr>
            <a:picLocks noChangeAspect="1"/>
          </p:cNvPicPr>
          <p:nvPr/>
        </p:nvPicPr>
        <p:blipFill>
          <a:blip r:embed="rId7"/>
          <a:stretch>
            <a:fillRect/>
          </a:stretch>
        </p:blipFill>
        <p:spPr>
          <a:xfrm>
            <a:off x="-79513" y="-178906"/>
            <a:ext cx="12192000" cy="5665306"/>
          </a:xfrm>
          <a:prstGeom prst="rect">
            <a:avLst/>
          </a:prstGeom>
        </p:spPr>
      </p:pic>
      <p:grpSp>
        <p:nvGrpSpPr>
          <p:cNvPr id="8" name="Group 7">
            <a:extLst>
              <a:ext uri="{FF2B5EF4-FFF2-40B4-BE49-F238E27FC236}">
                <a16:creationId xmlns:a16="http://schemas.microsoft.com/office/drawing/2014/main" id="{35F0E7B9-195D-444C-BDA5-4DEA08711010}"/>
              </a:ext>
            </a:extLst>
          </p:cNvPr>
          <p:cNvGrpSpPr/>
          <p:nvPr/>
        </p:nvGrpSpPr>
        <p:grpSpPr>
          <a:xfrm>
            <a:off x="713044" y="1083856"/>
            <a:ext cx="9690129" cy="2671481"/>
            <a:chOff x="713044" y="1083856"/>
            <a:chExt cx="9690129" cy="2671481"/>
          </a:xfrm>
        </p:grpSpPr>
        <p:sp>
          <p:nvSpPr>
            <p:cNvPr id="11" name="椭圆 5">
              <a:extLst>
                <a:ext uri="{FF2B5EF4-FFF2-40B4-BE49-F238E27FC236}">
                  <a16:creationId xmlns:a16="http://schemas.microsoft.com/office/drawing/2014/main" id="{C3E1A729-5DBD-4CE7-8461-0CE6A1B01CCA}"/>
                </a:ext>
              </a:extLst>
            </p:cNvPr>
            <p:cNvSpPr>
              <a:spLocks noChangeArrowheads="1"/>
            </p:cNvSpPr>
            <p:nvPr/>
          </p:nvSpPr>
          <p:spPr bwMode="auto">
            <a:xfrm>
              <a:off x="713044" y="108385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7" name="TextBox 6">
              <a:extLst>
                <a:ext uri="{FF2B5EF4-FFF2-40B4-BE49-F238E27FC236}">
                  <a16:creationId xmlns:a16="http://schemas.microsoft.com/office/drawing/2014/main" id="{A8ADD3D8-C78F-42E0-AED5-740E52214C64}"/>
                </a:ext>
              </a:extLst>
            </p:cNvPr>
            <p:cNvSpPr txBox="1"/>
            <p:nvPr/>
          </p:nvSpPr>
          <p:spPr>
            <a:xfrm>
              <a:off x="2068642" y="1816345"/>
              <a:ext cx="8334531" cy="1938992"/>
            </a:xfrm>
            <a:prstGeom prst="rect">
              <a:avLst/>
            </a:prstGeom>
            <a:noFill/>
          </p:spPr>
          <p:txBody>
            <a:bodyPr wrap="square" rtlCol="0">
              <a:spAutoFit/>
            </a:bodyPr>
            <a:lstStyle/>
            <a:p>
              <a:pPr algn="just"/>
              <a:r>
                <a:rPr lang="vi-VN" sz="2400" b="1" dirty="0">
                  <a:latin typeface="Arial-Rounded" panose="020B0500000000000000" pitchFamily="34" charset="0"/>
                  <a:ea typeface="Arial-Rounded" panose="020B0500000000000000" pitchFamily="34" charset="0"/>
                  <a:cs typeface="Arial-Rounded" panose="020B0500000000000000" pitchFamily="34" charset="0"/>
                </a:rPr>
                <a:t>Vì sao ngày xưa người dân dưới chân núi Hồng Lĩnh xưa phải bỏ nghề đánh cá, lên núi kiếm củi?</a:t>
              </a:r>
            </a:p>
            <a:p>
              <a:pPr algn="just"/>
              <a:r>
                <a:rPr lang="vi-VN" sz="2400" b="1" dirty="0">
                  <a:latin typeface="Arial-Rounded" panose="020B0500000000000000" pitchFamily="34" charset="0"/>
                  <a:ea typeface="Arial-Rounded" panose="020B0500000000000000" pitchFamily="34" charset="0"/>
                  <a:cs typeface="Arial-Rounded" panose="020B0500000000000000" pitchFamily="34" charset="0"/>
                </a:rPr>
                <a:t>a. Vì lên núi kiếm củi đỡ vất vả hơn đánh cá.</a:t>
              </a:r>
            </a:p>
            <a:p>
              <a:pPr algn="just"/>
              <a:r>
                <a:rPr lang="vi-VN" sz="2400" b="1" dirty="0">
                  <a:latin typeface="Arial-Rounded" panose="020B0500000000000000" pitchFamily="34" charset="0"/>
                  <a:ea typeface="Arial-Rounded" panose="020B0500000000000000" pitchFamily="34" charset="0"/>
                  <a:cs typeface="Arial-Rounded" panose="020B0500000000000000" pitchFamily="34" charset="0"/>
                </a:rPr>
                <a:t>b. Vì vùng biển gắn bó thường xuyên có bão lớn.</a:t>
              </a:r>
            </a:p>
            <a:p>
              <a:pPr algn="just"/>
              <a:r>
                <a:rPr lang="vi-VN" sz="2400" b="1" dirty="0">
                  <a:latin typeface="Arial-Rounded" panose="020B0500000000000000" pitchFamily="34" charset="0"/>
                  <a:ea typeface="Arial-Rounded" panose="020B0500000000000000" pitchFamily="34" charset="0"/>
                  <a:cs typeface="Arial-Rounded" panose="020B0500000000000000" pitchFamily="34" charset="0"/>
                </a:rPr>
                <a:t>c. Vì thuyền b</a:t>
              </a:r>
              <a:r>
                <a:rPr lang="en-US" sz="2400" b="1" dirty="0">
                  <a:latin typeface="Arial-Rounded" panose="020B0500000000000000" pitchFamily="34" charset="0"/>
                  <a:ea typeface="Arial-Rounded" panose="020B0500000000000000" pitchFamily="34" charset="0"/>
                  <a:cs typeface="Arial-Rounded" panose="020B0500000000000000" pitchFamily="34" charset="0"/>
                </a:rPr>
                <a:t>è</a:t>
              </a:r>
              <a:r>
                <a:rPr lang="vi-VN" sz="2400" b="1" dirty="0">
                  <a:latin typeface="Arial-Rounded" panose="020B0500000000000000" pitchFamily="34" charset="0"/>
                  <a:ea typeface="Arial-Rounded" panose="020B0500000000000000" pitchFamily="34" charset="0"/>
                  <a:cs typeface="Arial-Rounded" panose="020B0500000000000000" pitchFamily="34" charset="0"/>
                </a:rPr>
                <a:t>, chài lưới của họ bị bão cuốn mất.</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1013754" y="2553775"/>
            <a:ext cx="9899448" cy="3589281"/>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 Đương là môt người luôn sẵn lòng đương đầu với khó khăn, bất kể là việc của ai. Thương dân làng phải đi đường vòng rất xa để lên núi ông đã một mình tìm cách làm đường.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dốc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77B46E0-5D58-4A3C-939D-E8136E33213A}"/>
              </a:ext>
            </a:extLst>
          </p:cNvPr>
          <p:cNvPicPr>
            <a:picLocks noChangeAspect="1"/>
          </p:cNvPicPr>
          <p:nvPr/>
        </p:nvPicPr>
        <p:blipFill>
          <a:blip r:embed="rId7"/>
          <a:stretch>
            <a:fillRect/>
          </a:stretch>
        </p:blipFill>
        <p:spPr>
          <a:xfrm>
            <a:off x="-132522" y="-208073"/>
            <a:ext cx="12192000" cy="2883408"/>
          </a:xfrm>
          <a:prstGeom prst="rect">
            <a:avLst/>
          </a:prstGeom>
        </p:spPr>
      </p:pic>
      <p:grpSp>
        <p:nvGrpSpPr>
          <p:cNvPr id="11" name="Group 10">
            <a:extLst>
              <a:ext uri="{FF2B5EF4-FFF2-40B4-BE49-F238E27FC236}">
                <a16:creationId xmlns:a16="http://schemas.microsoft.com/office/drawing/2014/main" id="{15385852-7D01-4782-AA54-AAE74BF7BD67}"/>
              </a:ext>
            </a:extLst>
          </p:cNvPr>
          <p:cNvGrpSpPr/>
          <p:nvPr/>
        </p:nvGrpSpPr>
        <p:grpSpPr>
          <a:xfrm>
            <a:off x="702411" y="785191"/>
            <a:ext cx="9365928" cy="1200329"/>
            <a:chOff x="702411" y="785191"/>
            <a:chExt cx="9365928" cy="1200329"/>
          </a:xfrm>
        </p:grpSpPr>
        <p:sp>
          <p:nvSpPr>
            <p:cNvPr id="13" name="椭圆 5">
              <a:extLst>
                <a:ext uri="{FF2B5EF4-FFF2-40B4-BE49-F238E27FC236}">
                  <a16:creationId xmlns:a16="http://schemas.microsoft.com/office/drawing/2014/main" id="{53E302E1-CF62-4D07-8A3E-C9B84F5FA799}"/>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14" name="TextBox 13">
              <a:extLst>
                <a:ext uri="{FF2B5EF4-FFF2-40B4-BE49-F238E27FC236}">
                  <a16:creationId xmlns:a16="http://schemas.microsoft.com/office/drawing/2014/main" id="{02F2DBAF-4BCE-44B1-A39A-EDE414596765}"/>
                </a:ext>
              </a:extLst>
            </p:cNvPr>
            <p:cNvSpPr txBox="1"/>
            <p:nvPr/>
          </p:nvSpPr>
          <p:spPr>
            <a:xfrm>
              <a:off x="1858617" y="785191"/>
              <a:ext cx="8209722" cy="1200329"/>
            </a:xfrm>
            <a:prstGeom prst="rect">
              <a:avLst/>
            </a:prstGeom>
            <a:noFill/>
          </p:spPr>
          <p:txBody>
            <a:bodyPr wrap="square" rtlCol="0">
              <a:spAutoFit/>
            </a:bodyPr>
            <a:lstStyle/>
            <a:p>
              <a:pPr algn="just"/>
              <a:r>
                <a:rPr lang="vi-VN" sz="3600" b="1" dirty="0">
                  <a:latin typeface="Arial-Rounded" panose="020B0500000000000000" pitchFamily="34" charset="0"/>
                  <a:ea typeface="Arial-Rounded" panose="020B0500000000000000" pitchFamily="34" charset="0"/>
                  <a:cs typeface="Arial-Rounded" panose="020B0500000000000000" pitchFamily="34" charset="0"/>
                </a:rPr>
                <a:t>Vì sao cô Đương có ý định ghép đá thành bậc thang lên núi?</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11" name="TextBox 10">
            <a:extLst>
              <a:ext uri="{FF2B5EF4-FFF2-40B4-BE49-F238E27FC236}">
                <a16:creationId xmlns:a16="http://schemas.microsoft.com/office/drawing/2014/main" id="{E3E915A6-F1F6-4DE6-85A9-760602790AE4}"/>
              </a:ext>
            </a:extLst>
          </p:cNvPr>
          <p:cNvSpPr txBox="1"/>
          <p:nvPr/>
        </p:nvSpPr>
        <p:spPr>
          <a:xfrm>
            <a:off x="563925" y="2704152"/>
            <a:ext cx="11064150" cy="2009061"/>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rất nặng nhọc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sờn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vượn và chim luôn ở cạnh động viên ông. Sau này, nhiều người trong xóm cũng tình nguyện đến làm cùng. Công việc này phải mất tới 5 năm để hoàn thành.</a:t>
            </a:r>
            <a:endParaRPr kumimoji="0" lang="vi-VN" sz="28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5"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5978C4E-5D6C-4A01-A0A9-DC1A7FA87265}"/>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5F187B2C-1185-4985-9482-FB89D26E0DD3}"/>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9BF0BB49-04CD-458E-B994-EACEE90B435B}"/>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16" name="TextBox 15">
              <a:extLst>
                <a:ext uri="{FF2B5EF4-FFF2-40B4-BE49-F238E27FC236}">
                  <a16:creationId xmlns:a16="http://schemas.microsoft.com/office/drawing/2014/main" id="{58FF11E2-6A5C-4F34-9209-BD3F969C983A}"/>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diễn ra như thế nào?</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11"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A89694B-E99E-4A2E-92E6-3B5BEBF528C9}"/>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Tieng-tinh-tinh-www_tiengdong_com">
            <a:hlinkClick r:id="" action="ppaction://media"/>
            <a:extLst>
              <a:ext uri="{FF2B5EF4-FFF2-40B4-BE49-F238E27FC236}">
                <a16:creationId xmlns:a16="http://schemas.microsoft.com/office/drawing/2014/main" id="{1BA9DBA4-9655-440E-9338-0A4AFBE244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9" name="TextBox 8">
            <a:extLst>
              <a:ext uri="{FF2B5EF4-FFF2-40B4-BE49-F238E27FC236}">
                <a16:creationId xmlns:a16="http://schemas.microsoft.com/office/drawing/2014/main" id="{74450780-B8CC-433F-980E-3FE5D647583C}"/>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ảnh “những bậc đá chạm mây”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sức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8" descr="Seed  premium icon">
            <a:hlinkClick r:id="rId5" action="ppaction://hlinksldjump"/>
            <a:extLst>
              <a:ext uri="{FF2B5EF4-FFF2-40B4-BE49-F238E27FC236}">
                <a16:creationId xmlns:a16="http://schemas.microsoft.com/office/drawing/2014/main" id="{45367E03-0B99-466D-9E43-3601E128BF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41EC80A-44EF-466C-9E09-2E6D5FA9A88B}"/>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C78EB789-708D-4455-86C7-4F414DDB40D6}"/>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B14BC26B-E3AF-4291-BF73-D2F3A3806458}"/>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
          <p:nvSpPr>
            <p:cNvPr id="16" name="TextBox 15">
              <a:extLst>
                <a:ext uri="{FF2B5EF4-FFF2-40B4-BE49-F238E27FC236}">
                  <a16:creationId xmlns:a16="http://schemas.microsoft.com/office/drawing/2014/main" id="{17B4EDFA-1C1E-4DDA-BB28-19E74DCE1FD3}"/>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Hình ảnh “những bậc đá chạm mây” nói lên điều gì về việc làm của cố Đương?</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 presetClass="mediacall" presetSubtype="0" fill="hold" nodeType="withEffect">
                                  <p:stCondLst>
                                    <p:cond delay="0"/>
                                  </p:stCondLst>
                                  <p:childTnLst>
                                    <p:cmd type="call" cmd="playFrom(0.0)">
                                      <p:cBhvr>
                                        <p:cTn id="9" dur="3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9"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87B55B5-C1FD-4FDD-8C74-9CC6BAFB3D2C}"/>
              </a:ext>
            </a:extLst>
          </p:cNvPr>
          <p:cNvGrpSpPr/>
          <p:nvPr/>
        </p:nvGrpSpPr>
        <p:grpSpPr>
          <a:xfrm>
            <a:off x="1726138" y="2123541"/>
            <a:ext cx="8766415" cy="2203909"/>
            <a:chOff x="1586863" y="826185"/>
            <a:chExt cx="5045527" cy="2063972"/>
          </a:xfrm>
        </p:grpSpPr>
        <p:grpSp>
          <p:nvGrpSpPr>
            <p:cNvPr id="10" name="Group 9">
              <a:extLst>
                <a:ext uri="{FF2B5EF4-FFF2-40B4-BE49-F238E27FC236}">
                  <a16:creationId xmlns:a16="http://schemas.microsoft.com/office/drawing/2014/main" id="{1F927137-AA7B-425C-A16A-F9D299843E0C}"/>
                </a:ext>
              </a:extLst>
            </p:cNvPr>
            <p:cNvGrpSpPr/>
            <p:nvPr/>
          </p:nvGrpSpPr>
          <p:grpSpPr>
            <a:xfrm>
              <a:off x="1586863" y="826185"/>
              <a:ext cx="5045527" cy="2063972"/>
              <a:chOff x="191037" y="84046"/>
              <a:chExt cx="9018276" cy="5258209"/>
            </a:xfrm>
          </p:grpSpPr>
          <p:sp>
            <p:nvSpPr>
              <p:cNvPr id="12" name="Rectangle: Rounded Corners 11">
                <a:extLst>
                  <a:ext uri="{FF2B5EF4-FFF2-40B4-BE49-F238E27FC236}">
                    <a16:creationId xmlns:a16="http://schemas.microsoft.com/office/drawing/2014/main" id="{D281C30F-D954-4207-82E0-6CD296BCAC54}"/>
                  </a:ext>
                </a:extLst>
              </p:cNvPr>
              <p:cNvSpPr/>
              <p:nvPr/>
            </p:nvSpPr>
            <p:spPr>
              <a:xfrm>
                <a:off x="191037" y="462096"/>
                <a:ext cx="8856471" cy="4880159"/>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Rounded Corners 12">
                <a:extLst>
                  <a:ext uri="{FF2B5EF4-FFF2-40B4-BE49-F238E27FC236}">
                    <a16:creationId xmlns:a16="http://schemas.microsoft.com/office/drawing/2014/main" id="{E4E1F5B6-5F99-47BD-8619-3164B36042B1}"/>
                  </a:ext>
                </a:extLst>
              </p:cNvPr>
              <p:cNvSpPr/>
              <p:nvPr/>
            </p:nvSpPr>
            <p:spPr>
              <a:xfrm>
                <a:off x="352840" y="84046"/>
                <a:ext cx="8856473" cy="4880158"/>
              </a:xfrm>
              <a:prstGeom prst="roundRect">
                <a:avLst/>
              </a:prstGeom>
              <a:noFill/>
              <a:ln w="28575">
                <a:solidFill>
                  <a:srgbClr val="FF4791"/>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1" name="TextBox 10">
              <a:extLst>
                <a:ext uri="{FF2B5EF4-FFF2-40B4-BE49-F238E27FC236}">
                  <a16:creationId xmlns:a16="http://schemas.microsoft.com/office/drawing/2014/main" id="{D6557D5C-3CDE-42FE-8861-7190758F4802}"/>
                </a:ext>
              </a:extLst>
            </p:cNvPr>
            <p:cNvSpPr txBox="1"/>
            <p:nvPr/>
          </p:nvSpPr>
          <p:spPr>
            <a:xfrm>
              <a:off x="1749983" y="1201802"/>
              <a:ext cx="4822236" cy="1239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một người dân trong xóm nói về cố Đương.</a:t>
              </a:r>
            </a:p>
          </p:txBody>
        </p:sp>
      </p:grpSp>
    </p:spTree>
    <p:extLst>
      <p:ext uri="{BB962C8B-B14F-4D97-AF65-F5344CB8AC3E}">
        <p14:creationId xmlns:p14="http://schemas.microsoft.com/office/powerpoint/2010/main" val="5993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088B57-37A3-4463-8991-D81B0653582E}"/>
              </a:ext>
            </a:extLst>
          </p:cNvPr>
          <p:cNvGrpSpPr/>
          <p:nvPr/>
        </p:nvGrpSpPr>
        <p:grpSpPr>
          <a:xfrm>
            <a:off x="2031199" y="1408505"/>
            <a:ext cx="8519349" cy="1041244"/>
            <a:chOff x="1836326" y="209292"/>
            <a:chExt cx="8519349" cy="1041244"/>
          </a:xfrm>
        </p:grpSpPr>
        <p:sp>
          <p:nvSpPr>
            <p:cNvPr id="7" name="Double Wave 6">
              <a:extLst>
                <a:ext uri="{FF2B5EF4-FFF2-40B4-BE49-F238E27FC236}">
                  <a16:creationId xmlns:a16="http://schemas.microsoft.com/office/drawing/2014/main" id="{C3D0F38B-4AEE-497D-9FBC-920A5C602A39}"/>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6DE273-A6FC-4B58-B6FA-50208FE4716D}"/>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dirty="0">
                  <a:solidFill>
                    <a:schemeClr val="accent5">
                      <a:lumMod val="75000"/>
                    </a:schemeClr>
                  </a:solidFill>
                  <a:effectLst>
                    <a:glow rad="101600">
                      <a:schemeClr val="accent3">
                        <a:satMod val="175000"/>
                        <a:alpha val="40000"/>
                      </a:schemeClr>
                    </a:glow>
                  </a:effectLst>
                  <a:latin typeface="Calibri" panose="020F0502020204030204" pitchFamily="34" charset="0"/>
                  <a:cs typeface="Calibri" panose="020F0502020204030204" pitchFamily="34" charset="0"/>
                </a:rPr>
                <a:t>NỘI DUNG CHÍNH CỦA BÀI ĐỌC</a:t>
              </a:r>
            </a:p>
          </p:txBody>
        </p:sp>
      </p:grpSp>
      <p:sp>
        <p:nvSpPr>
          <p:cNvPr id="19" name="TextBox 18">
            <a:extLst>
              <a:ext uri="{FF2B5EF4-FFF2-40B4-BE49-F238E27FC236}">
                <a16:creationId xmlns:a16="http://schemas.microsoft.com/office/drawing/2014/main" id="{D844B533-9710-4395-86F8-9B3CD5A105E9}"/>
              </a:ext>
            </a:extLst>
          </p:cNvPr>
          <p:cNvSpPr txBox="1"/>
          <p:nvPr/>
        </p:nvSpPr>
        <p:spPr>
          <a:xfrm>
            <a:off x="1473742" y="2938942"/>
            <a:ext cx="7942521" cy="2862322"/>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mạnh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trì</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quyết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dễ</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13258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2CDD5AFE-9F7A-4C05-945B-99CAEBDB9681}"/>
              </a:ext>
            </a:extLst>
          </p:cNvPr>
          <p:cNvSpPr/>
          <p:nvPr/>
        </p:nvSpPr>
        <p:spPr>
          <a:xfrm>
            <a:off x="3268864" y="1203781"/>
            <a:ext cx="4842370" cy="2304348"/>
          </a:xfrm>
          <a:prstGeom prst="wedgeRoundRectCallout">
            <a:avLst>
              <a:gd name="adj1" fmla="val 66460"/>
              <a:gd name="adj2" fmla="val 44492"/>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prstClr val="black"/>
                </a:solidFill>
                <a:latin typeface="Calibri" panose="020F0502020204030204" pitchFamily="34" charset="0"/>
                <a:cs typeface="Calibri" panose="020F0502020204030204" pitchFamily="34" charset="0"/>
              </a:rPr>
              <a:t>Kể</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về</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người</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mà</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em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cảm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phục</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718816E3-8DC8-41D4-BE5B-22859A00E41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7229972" y="2357440"/>
            <a:ext cx="3817855" cy="3817855"/>
          </a:xfrm>
          <a:prstGeom prst="rect">
            <a:avLst/>
          </a:prstGeom>
        </p:spPr>
      </p:pic>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8C9AC6-7460-4FE5-AE65-58EBE5F68EBC}"/>
              </a:ext>
            </a:extLst>
          </p:cNvPr>
          <p:cNvPicPr>
            <a:picLocks noChangeAspect="1"/>
          </p:cNvPicPr>
          <p:nvPr/>
        </p:nvPicPr>
        <p:blipFill>
          <a:blip r:embed="rId3"/>
          <a:stretch>
            <a:fillRect/>
          </a:stretch>
        </p:blipFill>
        <p:spPr>
          <a:xfrm>
            <a:off x="3993168" y="1523220"/>
            <a:ext cx="4822354" cy="3279932"/>
          </a:xfrm>
          <a:prstGeom prst="rect">
            <a:avLst/>
          </a:prstGeom>
        </p:spPr>
      </p:pic>
    </p:spTree>
    <p:extLst>
      <p:ext uri="{BB962C8B-B14F-4D97-AF65-F5344CB8AC3E}">
        <p14:creationId xmlns:p14="http://schemas.microsoft.com/office/powerpoint/2010/main" val="372345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2338466" y="409575"/>
            <a:ext cx="58720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245267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340229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C9E4D4-E416-4A21-A395-47AD2A522621}"/>
              </a:ext>
            </a:extLst>
          </p:cNvPr>
          <p:cNvPicPr>
            <a:picLocks noChangeAspect="1"/>
          </p:cNvPicPr>
          <p:nvPr/>
        </p:nvPicPr>
        <p:blipFill>
          <a:blip r:embed="rId3"/>
          <a:stretch>
            <a:fillRect/>
          </a:stretch>
        </p:blipFill>
        <p:spPr>
          <a:xfrm>
            <a:off x="4139980" y="2079451"/>
            <a:ext cx="7803556" cy="3103133"/>
          </a:xfrm>
          <a:prstGeom prst="rect">
            <a:avLst/>
          </a:prstGeom>
        </p:spPr>
      </p:pic>
    </p:spTree>
    <p:extLst>
      <p:ext uri="{BB962C8B-B14F-4D97-AF65-F5344CB8AC3E}">
        <p14:creationId xmlns:p14="http://schemas.microsoft.com/office/powerpoint/2010/main" val="254009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A925F6-2624-42F6-A2C6-EDCCF181C036}"/>
              </a:ext>
            </a:extLst>
          </p:cNvPr>
          <p:cNvGrpSpPr/>
          <p:nvPr/>
        </p:nvGrpSpPr>
        <p:grpSpPr>
          <a:xfrm>
            <a:off x="1603979" y="2235484"/>
            <a:ext cx="10246801" cy="2218765"/>
            <a:chOff x="1683625" y="2418365"/>
            <a:chExt cx="8858256" cy="1777326"/>
          </a:xfrm>
        </p:grpSpPr>
        <p:sp>
          <p:nvSpPr>
            <p:cNvPr id="9" name="Rounded Rectangle 7">
              <a:extLst>
                <a:ext uri="{FF2B5EF4-FFF2-40B4-BE49-F238E27FC236}">
                  <a16:creationId xmlns:a16="http://schemas.microsoft.com/office/drawing/2014/main" id="{D33D3373-2FB6-4A19-B5B4-A7FA80998613}"/>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D448A83-9492-48C5-B60B-73E8D4A810C7}"/>
                </a:ext>
              </a:extLst>
            </p:cNvPr>
            <p:cNvPicPr>
              <a:picLocks noChangeAspect="1"/>
            </p:cNvPicPr>
            <p:nvPr/>
          </p:nvPicPr>
          <p:blipFill>
            <a:blip r:embed="rId3"/>
            <a:stretch>
              <a:fillRect/>
            </a:stretch>
          </p:blipFill>
          <p:spPr>
            <a:xfrm>
              <a:off x="1683625" y="2683752"/>
              <a:ext cx="8858256" cy="1511939"/>
            </a:xfrm>
            <a:prstGeom prst="rect">
              <a:avLst/>
            </a:prstGeom>
          </p:spPr>
        </p:pic>
      </p:grpSp>
    </p:spTree>
    <p:extLst>
      <p:ext uri="{BB962C8B-B14F-4D97-AF65-F5344CB8AC3E}">
        <p14:creationId xmlns:p14="http://schemas.microsoft.com/office/powerpoint/2010/main" val="12947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e93f49669616f82afc3aeb26989c1d4b">
            <a:extLst>
              <a:ext uri="{FF2B5EF4-FFF2-40B4-BE49-F238E27FC236}">
                <a16:creationId xmlns:a16="http://schemas.microsoft.com/office/drawing/2014/main" id="{96458C41-A48F-46A7-BB58-7E573AE9386D}"/>
              </a:ext>
            </a:extLst>
          </p:cNvPr>
          <p:cNvPicPr>
            <a:picLocks noChangeAspect="1"/>
          </p:cNvPicPr>
          <p:nvPr/>
        </p:nvPicPr>
        <p:blipFill>
          <a:blip r:embed="rId3"/>
          <a:stretch>
            <a:fillRect/>
          </a:stretch>
        </p:blipFill>
        <p:spPr>
          <a:xfrm rot="8580000" flipV="1">
            <a:off x="1963360" y="3281471"/>
            <a:ext cx="3278505" cy="2630805"/>
          </a:xfrm>
          <a:prstGeom prst="rect">
            <a:avLst/>
          </a:prstGeom>
        </p:spPr>
      </p:pic>
      <p:grpSp>
        <p:nvGrpSpPr>
          <p:cNvPr id="4" name="Group 3">
            <a:extLst>
              <a:ext uri="{FF2B5EF4-FFF2-40B4-BE49-F238E27FC236}">
                <a16:creationId xmlns:a16="http://schemas.microsoft.com/office/drawing/2014/main" id="{FCFA2545-1973-4C4C-8B22-ECEE977428EA}"/>
              </a:ext>
            </a:extLst>
          </p:cNvPr>
          <p:cNvGrpSpPr/>
          <p:nvPr/>
        </p:nvGrpSpPr>
        <p:grpSpPr>
          <a:xfrm>
            <a:off x="5046687" y="408030"/>
            <a:ext cx="3277870" cy="2630170"/>
            <a:chOff x="6928" y="202"/>
            <a:chExt cx="5162" cy="4142"/>
          </a:xfrm>
        </p:grpSpPr>
        <p:pic>
          <p:nvPicPr>
            <p:cNvPr id="5" name="图片 5" descr="e93f49669616f82afc3aeb26989c1d4b">
              <a:extLst>
                <a:ext uri="{FF2B5EF4-FFF2-40B4-BE49-F238E27FC236}">
                  <a16:creationId xmlns:a16="http://schemas.microsoft.com/office/drawing/2014/main" id="{7804FC08-0A9A-4CDE-AD56-641E06127EFE}"/>
                </a:ext>
              </a:extLst>
            </p:cNvPr>
            <p:cNvPicPr>
              <a:picLocks noChangeAspect="1"/>
            </p:cNvPicPr>
            <p:nvPr/>
          </p:nvPicPr>
          <p:blipFill>
            <a:blip r:embed="rId3"/>
            <a:stretch>
              <a:fillRect/>
            </a:stretch>
          </p:blipFill>
          <p:spPr>
            <a:xfrm rot="10800000" flipV="1">
              <a:off x="6928" y="202"/>
              <a:ext cx="5163" cy="4143"/>
            </a:xfrm>
            <a:prstGeom prst="rect">
              <a:avLst/>
            </a:prstGeom>
          </p:spPr>
        </p:pic>
        <p:sp>
          <p:nvSpPr>
            <p:cNvPr id="6" name="TextBox 7">
              <a:extLst>
                <a:ext uri="{FF2B5EF4-FFF2-40B4-BE49-F238E27FC236}">
                  <a16:creationId xmlns:a16="http://schemas.microsoft.com/office/drawing/2014/main" id="{FEC346B7-BBE7-4341-A399-0F9270599552}"/>
                </a:ext>
              </a:extLst>
            </p:cNvPr>
            <p:cNvSpPr txBox="1"/>
            <p:nvPr/>
          </p:nvSpPr>
          <p:spPr>
            <a:xfrm>
              <a:off x="7434" y="1546"/>
              <a:ext cx="4331" cy="1308"/>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方正静蕾简体"/>
                  <a:cs typeface="Calibri" panose="020F0502020204030204" pitchFamily="34" charset="0"/>
                </a:rPr>
                <a:t>Mắt dõi</a:t>
              </a:r>
            </a:p>
          </p:txBody>
        </p:sp>
      </p:grpSp>
      <p:grpSp>
        <p:nvGrpSpPr>
          <p:cNvPr id="7" name="Group 6">
            <a:extLst>
              <a:ext uri="{FF2B5EF4-FFF2-40B4-BE49-F238E27FC236}">
                <a16:creationId xmlns:a16="http://schemas.microsoft.com/office/drawing/2014/main" id="{13D682DB-478F-4A32-82EC-C1EB5134CF75}"/>
              </a:ext>
            </a:extLst>
          </p:cNvPr>
          <p:cNvGrpSpPr/>
          <p:nvPr/>
        </p:nvGrpSpPr>
        <p:grpSpPr>
          <a:xfrm>
            <a:off x="8223268" y="3104241"/>
            <a:ext cx="3277870" cy="2630170"/>
            <a:chOff x="11818" y="3930"/>
            <a:chExt cx="5162" cy="4142"/>
          </a:xfrm>
        </p:grpSpPr>
        <p:pic>
          <p:nvPicPr>
            <p:cNvPr id="8" name="图片 5" descr="e93f49669616f82afc3aeb26989c1d4b">
              <a:extLst>
                <a:ext uri="{FF2B5EF4-FFF2-40B4-BE49-F238E27FC236}">
                  <a16:creationId xmlns:a16="http://schemas.microsoft.com/office/drawing/2014/main" id="{15A4E98A-CE8B-465D-8448-FFD9F6E227D2}"/>
                </a:ext>
              </a:extLst>
            </p:cNvPr>
            <p:cNvPicPr>
              <a:picLocks noChangeAspect="1"/>
            </p:cNvPicPr>
            <p:nvPr/>
          </p:nvPicPr>
          <p:blipFill>
            <a:blip r:embed="rId3"/>
            <a:stretch>
              <a:fillRect/>
            </a:stretch>
          </p:blipFill>
          <p:spPr>
            <a:xfrm rot="12900000" flipH="1" flipV="1">
              <a:off x="11818" y="3930"/>
              <a:ext cx="5163" cy="4143"/>
            </a:xfrm>
            <a:prstGeom prst="rect">
              <a:avLst/>
            </a:prstGeom>
          </p:spPr>
        </p:pic>
        <p:sp>
          <p:nvSpPr>
            <p:cNvPr id="9" name="TextBox 8">
              <a:extLst>
                <a:ext uri="{FF2B5EF4-FFF2-40B4-BE49-F238E27FC236}">
                  <a16:creationId xmlns:a16="http://schemas.microsoft.com/office/drawing/2014/main" id="{B9D7963F-DB0A-4D80-9349-E6A4F63483F1}"/>
                </a:ext>
              </a:extLst>
            </p:cNvPr>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362983"/>
                  </a:solidFill>
                  <a:effectLst/>
                  <a:uLnTx/>
                  <a:uFillTx/>
                  <a:latin typeface="Calibri" panose="020F0502020204030204" pitchFamily="34" charset="0"/>
                  <a:ea typeface="方正静蕾简体"/>
                  <a:cs typeface="Calibri" panose="020F0502020204030204" pitchFamily="34" charset="0"/>
                </a:rPr>
                <a:t>Tai nghe</a:t>
              </a:r>
            </a:p>
          </p:txBody>
        </p:sp>
      </p:grpSp>
      <p:sp>
        <p:nvSpPr>
          <p:cNvPr id="10" name="TextBox 7">
            <a:extLst>
              <a:ext uri="{FF2B5EF4-FFF2-40B4-BE49-F238E27FC236}">
                <a16:creationId xmlns:a16="http://schemas.microsoft.com/office/drawing/2014/main" id="{C7761427-2E8B-4059-B2E6-C3896A232EFA}"/>
              </a:ext>
            </a:extLst>
          </p:cNvPr>
          <p:cNvSpPr txBox="1"/>
          <p:nvPr/>
        </p:nvSpPr>
        <p:spPr>
          <a:xfrm rot="18960000">
            <a:off x="2227520" y="4162851"/>
            <a:ext cx="2750185" cy="92329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rPr>
              <a:t>Tay </a:t>
            </a:r>
            <a:r>
              <a:rPr kumimoji="0" lang="en-US" sz="6000" b="1" i="0" u="none" strike="noStrike" kern="1200" cap="none" spc="0" normalizeH="0" baseline="0" noProof="0" dirty="0" err="1">
                <a:ln>
                  <a:noFill/>
                </a:ln>
                <a:solidFill>
                  <a:srgbClr val="00B050"/>
                </a:solidFill>
                <a:effectLst/>
                <a:uLnTx/>
                <a:uFillTx/>
                <a:latin typeface="Calibri" panose="020F0502020204030204" pitchFamily="34" charset="0"/>
                <a:ea typeface="方正静蕾简体"/>
                <a:cs typeface="Calibri" panose="020F0502020204030204" pitchFamily="34" charset="0"/>
              </a:rPr>
              <a:t>dò</a:t>
            </a:r>
            <a:endPar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endParaRPr>
          </a:p>
        </p:txBody>
      </p:sp>
      <p:pic>
        <p:nvPicPr>
          <p:cNvPr id="11" name="Picture 10">
            <a:extLst>
              <a:ext uri="{FF2B5EF4-FFF2-40B4-BE49-F238E27FC236}">
                <a16:creationId xmlns:a16="http://schemas.microsoft.com/office/drawing/2014/main" id="{4F693C87-AE7E-425C-B9A4-68ACB08FB93C}"/>
              </a:ext>
            </a:extLst>
          </p:cNvPr>
          <p:cNvPicPr>
            <a:picLocks noChangeAspect="1"/>
          </p:cNvPicPr>
          <p:nvPr/>
        </p:nvPicPr>
        <p:blipFill rotWithShape="1">
          <a:blip r:embed="rId4">
            <a:extLst>
              <a:ext uri="{28A0092B-C50C-407E-A947-70E740481C1C}">
                <a14:useLocalDpi xmlns:a14="http://schemas.microsoft.com/office/drawing/2010/main" val="0"/>
              </a:ext>
            </a:extLst>
          </a:blip>
          <a:srcRect l="59524" t="2038" r="21078" b="62771"/>
          <a:stretch/>
        </p:blipFill>
        <p:spPr>
          <a:xfrm>
            <a:off x="5149014" y="3506604"/>
            <a:ext cx="3194488" cy="3249786"/>
          </a:xfrm>
          <a:prstGeom prst="flowChartConnector">
            <a:avLst/>
          </a:prstGeom>
        </p:spPr>
      </p:pic>
      <p:pic>
        <p:nvPicPr>
          <p:cNvPr id="12" name="Picture 10">
            <a:extLst>
              <a:ext uri="{FF2B5EF4-FFF2-40B4-BE49-F238E27FC236}">
                <a16:creationId xmlns:a16="http://schemas.microsoft.com/office/drawing/2014/main" id="{390AA9BB-E759-4434-B67F-BC945C51065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340383" flipV="1">
            <a:off x="1447470" y="302235"/>
            <a:ext cx="3599543" cy="3109105"/>
          </a:xfrm>
          <a:prstGeom prst="rect">
            <a:avLst/>
          </a:prstGeom>
        </p:spPr>
      </p:pic>
      <p:sp>
        <p:nvSpPr>
          <p:cNvPr id="13" name="TextBox 12">
            <a:extLst>
              <a:ext uri="{FF2B5EF4-FFF2-40B4-BE49-F238E27FC236}">
                <a16:creationId xmlns:a16="http://schemas.microsoft.com/office/drawing/2014/main" id="{055337BA-C673-48BC-8BA4-A35379998CE4}"/>
              </a:ext>
            </a:extLst>
          </p:cNvPr>
          <p:cNvSpPr txBox="1"/>
          <p:nvPr/>
        </p:nvSpPr>
        <p:spPr>
          <a:xfrm>
            <a:off x="1386513" y="976933"/>
            <a:ext cx="3487804" cy="1200329"/>
          </a:xfrm>
          <a:prstGeom prst="rect">
            <a:avLst/>
          </a:prstGeom>
          <a:noFill/>
          <a:scene3d>
            <a:camera prst="orthographicFront"/>
            <a:lightRig rig="threePt" dir="t"/>
          </a:scene3d>
          <a:sp3d>
            <a:bevelT w="165100" prst="coolSlant"/>
          </a:sp3d>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Lắng</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nghe</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đọc</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mẫu</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xưa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Lĩnh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bỗng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trận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thuyền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bè</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kiếm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sườn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phía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nghèo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cố</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hễ</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đảm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ghép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dốc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1863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nặng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nhọc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chóc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hát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mệt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nguyện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261527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2509C06-B93A-4B11-A169-F87E60E9444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47423" y="396524"/>
            <a:ext cx="10897153" cy="6456993"/>
          </a:xfrm>
          <a:prstGeom prst="rect">
            <a:avLst/>
          </a:prstGeom>
        </p:spPr>
      </p:pic>
      <p:pic>
        <p:nvPicPr>
          <p:cNvPr id="10" name="图片 17">
            <a:extLst>
              <a:ext uri="{FF2B5EF4-FFF2-40B4-BE49-F238E27FC236}">
                <a16:creationId xmlns:a16="http://schemas.microsoft.com/office/drawing/2014/main" id="{7DF0CD4A-6250-4632-89E3-1E62DCE9991E}"/>
              </a:ext>
            </a:extLst>
          </p:cNvPr>
          <p:cNvPicPr>
            <a:picLocks noChangeAspect="1"/>
          </p:cNvPicPr>
          <p:nvPr/>
        </p:nvPicPr>
        <p:blipFill rotWithShape="1">
          <a:blip r:embed="rId6">
            <a:extLst>
              <a:ext uri="{28A0092B-C50C-407E-A947-70E740481C1C}">
                <a14:useLocalDpi xmlns:a14="http://schemas.microsoft.com/office/drawing/2010/main" val="0"/>
              </a:ext>
            </a:extLst>
          </a:blip>
          <a:srcRect l="43580" t="46666" r="7284" b="33704"/>
          <a:stretch/>
        </p:blipFill>
        <p:spPr>
          <a:xfrm>
            <a:off x="0" y="4279769"/>
            <a:ext cx="4840265" cy="2578231"/>
          </a:xfrm>
          <a:prstGeom prst="rect">
            <a:avLst/>
          </a:prstGeom>
        </p:spPr>
      </p:pic>
      <p:pic>
        <p:nvPicPr>
          <p:cNvPr id="14" name="图片 4">
            <a:extLst>
              <a:ext uri="{FF2B5EF4-FFF2-40B4-BE49-F238E27FC236}">
                <a16:creationId xmlns:a16="http://schemas.microsoft.com/office/drawing/2014/main" id="{DEF2A76E-8A2E-486E-A0F0-8B73892952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602622" y="1494709"/>
            <a:ext cx="696687" cy="5557781"/>
          </a:xfrm>
          <a:prstGeom prst="rect">
            <a:avLst/>
          </a:prstGeom>
        </p:spPr>
      </p:pic>
      <p:pic>
        <p:nvPicPr>
          <p:cNvPr id="15" name="图片 5">
            <a:extLst>
              <a:ext uri="{FF2B5EF4-FFF2-40B4-BE49-F238E27FC236}">
                <a16:creationId xmlns:a16="http://schemas.microsoft.com/office/drawing/2014/main" id="{EAEF26D7-0D94-4E47-B7D6-5585AE9A52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45498" y="235730"/>
            <a:ext cx="696687" cy="5462530"/>
          </a:xfrm>
          <a:prstGeom prst="rect">
            <a:avLst/>
          </a:prstGeom>
        </p:spPr>
      </p:pic>
      <p:pic>
        <p:nvPicPr>
          <p:cNvPr id="16" name="图片 6">
            <a:extLst>
              <a:ext uri="{FF2B5EF4-FFF2-40B4-BE49-F238E27FC236}">
                <a16:creationId xmlns:a16="http://schemas.microsoft.com/office/drawing/2014/main" id="{165DD9B9-E553-4FAA-AD49-9C6781B391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65096" y="-778330"/>
            <a:ext cx="696687" cy="4987379"/>
          </a:xfrm>
          <a:prstGeom prst="rect">
            <a:avLst/>
          </a:prstGeom>
          <a:solidFill>
            <a:schemeClr val="accent2">
              <a:lumMod val="20000"/>
              <a:lumOff val="80000"/>
            </a:schemeClr>
          </a:solidFill>
          <a:ln>
            <a:solidFill>
              <a:schemeClr val="accent1"/>
            </a:solidFill>
          </a:ln>
        </p:spPr>
      </p:pic>
      <p:sp>
        <p:nvSpPr>
          <p:cNvPr id="19" name="Text Placeholder 2">
            <a:extLst>
              <a:ext uri="{FF2B5EF4-FFF2-40B4-BE49-F238E27FC236}">
                <a16:creationId xmlns:a16="http://schemas.microsoft.com/office/drawing/2014/main" id="{6D91F8C2-5B1A-4854-AA4A-555F689E4FB9}"/>
              </a:ext>
            </a:extLst>
          </p:cNvPr>
          <p:cNvSpPr txBox="1">
            <a:spLocks/>
          </p:cNvSpPr>
          <p:nvPr/>
        </p:nvSpPr>
        <p:spPr>
          <a:xfrm>
            <a:off x="5781675" y="1221923"/>
            <a:ext cx="4659474" cy="57843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cuốn</a:t>
            </a:r>
            <a:r>
              <a:rPr kumimoji="0" lang="en-US"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phăng</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thuyền</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bè</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Text Placeholder 2">
            <a:extLst>
              <a:ext uri="{FF2B5EF4-FFF2-40B4-BE49-F238E27FC236}">
                <a16:creationId xmlns:a16="http://schemas.microsoft.com/office/drawing/2014/main" id="{7386D5C8-7400-419F-A433-EC72CC486259}"/>
              </a:ext>
            </a:extLst>
          </p:cNvPr>
          <p:cNvSpPr txBox="1">
            <a:spLocks/>
          </p:cNvSpPr>
          <p:nvPr/>
        </p:nvSpPr>
        <p:spPr>
          <a:xfrm>
            <a:off x="5562600" y="2318904"/>
            <a:ext cx="5130254" cy="786885"/>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chài</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lưới</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1" name="Text Placeholder 2">
            <a:extLst>
              <a:ext uri="{FF2B5EF4-FFF2-40B4-BE49-F238E27FC236}">
                <a16:creationId xmlns:a16="http://schemas.microsoft.com/office/drawing/2014/main" id="{718D8C59-F608-4F48-833B-46DADBA27417}"/>
              </a:ext>
            </a:extLst>
          </p:cNvPr>
          <p:cNvSpPr txBox="1">
            <a:spLocks/>
          </p:cNvSpPr>
          <p:nvPr/>
        </p:nvSpPr>
        <p:spPr>
          <a:xfrm>
            <a:off x="5543551" y="3539773"/>
            <a:ext cx="5092152" cy="846741"/>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ctr">
              <a:defRPr/>
            </a:pPr>
            <a:r>
              <a:rPr lang="vi-VN" altLang="zh-CN" sz="3200" dirty="0">
                <a:solidFill>
                  <a:srgbClr val="33250C"/>
                </a:solidFill>
                <a:latin typeface="Arial-Rounded" panose="020B0500000000000000" pitchFamily="34" charset="0"/>
                <a:ea typeface="Arial-Rounded" panose="020B0500000000000000" pitchFamily="34" charset="0"/>
                <a:cs typeface="Arial-Rounded" panose="020B0500000000000000" pitchFamily="34" charset="0"/>
                <a:sym typeface="+mn-lt"/>
              </a:rPr>
              <a:t>đương đầu với khó khăn</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22" name="组合 5">
            <a:extLst>
              <a:ext uri="{FF2B5EF4-FFF2-40B4-BE49-F238E27FC236}">
                <a16:creationId xmlns:a16="http://schemas.microsoft.com/office/drawing/2014/main" id="{64481D51-A14F-4563-B8FB-08D0F26A7040}"/>
              </a:ext>
            </a:extLst>
          </p:cNvPr>
          <p:cNvGrpSpPr/>
          <p:nvPr/>
        </p:nvGrpSpPr>
        <p:grpSpPr>
          <a:xfrm>
            <a:off x="1232752" y="756628"/>
            <a:ext cx="3810000" cy="974296"/>
            <a:chOff x="2954954" y="4503367"/>
            <a:chExt cx="6334189" cy="1045033"/>
          </a:xfrm>
        </p:grpSpPr>
        <p:sp>
          <p:nvSpPr>
            <p:cNvPr id="23" name="矩形 15">
              <a:extLst>
                <a:ext uri="{FF2B5EF4-FFF2-40B4-BE49-F238E27FC236}">
                  <a16:creationId xmlns:a16="http://schemas.microsoft.com/office/drawing/2014/main" id="{658BF9B4-1ED0-4FF3-A7FD-C5284826E2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 name="矩形 17">
              <a:extLst>
                <a:ext uri="{FF2B5EF4-FFF2-40B4-BE49-F238E27FC236}">
                  <a16:creationId xmlns:a16="http://schemas.microsoft.com/office/drawing/2014/main" id="{AC4CBF97-B2C8-4C36-97EE-60BB6C2D060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 name="矩形 19">
              <a:extLst>
                <a:ext uri="{FF2B5EF4-FFF2-40B4-BE49-F238E27FC236}">
                  <a16:creationId xmlns:a16="http://schemas.microsoft.com/office/drawing/2014/main" id="{661BD844-9072-45AD-BAF6-8D114169FDCD}"/>
                </a:ext>
              </a:extLst>
            </p:cNvPr>
            <p:cNvSpPr/>
            <p:nvPr/>
          </p:nvSpPr>
          <p:spPr>
            <a:xfrm>
              <a:off x="2994497" y="4503367"/>
              <a:ext cx="6247871" cy="796420"/>
            </a:xfrm>
            <a:prstGeom prst="rect">
              <a:avLst/>
            </a:prstGeom>
          </p:spPr>
          <p:txBody>
            <a:bodyPr wrap="square">
              <a:spAutoFit/>
            </a:bodyPr>
            <a:lstStyle/>
            <a:p>
              <a:pPr algn="ctr">
                <a:lnSpc>
                  <a:spcPct val="150000"/>
                </a:lnSpc>
              </a:pPr>
              <a:r>
                <a:rPr lang="en-US" altLang="zh-CN" sz="3200" b="1">
                  <a:solidFill>
                    <a:srgbClr val="FF0000"/>
                  </a:solidFill>
                  <a:latin typeface="Arial" panose="020B0604020202020204" pitchFamily="34" charset="0"/>
                  <a:ea typeface="方正少儿简体" panose="03000509000000000000" pitchFamily="65" charset="-122"/>
                  <a:cs typeface="Arial" panose="020B0604020202020204" pitchFamily="34" charset="0"/>
                </a:rPr>
                <a:t>Luyện đọc từ khó</a:t>
              </a:r>
              <a:endParaRPr lang="zh-CN" altLang="en-US" sz="3200" b="1" dirty="0">
                <a:solidFill>
                  <a:srgbClr val="FF0000"/>
                </a:solidFill>
                <a:latin typeface="Arial" panose="020B0604020202020204" pitchFamily="34" charset="0"/>
                <a:ea typeface="方正少儿简体" panose="03000509000000000000" pitchFamily="65" charset="-122"/>
                <a:cs typeface="Arial" panose="020B0604020202020204" pitchFamily="34" charset="0"/>
              </a:endParaRPr>
            </a:p>
          </p:txBody>
        </p:sp>
      </p:grpSp>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6">
            <a:extLst>
              <a:ext uri="{FF2B5EF4-FFF2-40B4-BE49-F238E27FC236}">
                <a16:creationId xmlns:a16="http://schemas.microsoft.com/office/drawing/2014/main" id="{21D02D60-A303-4503-B2BC-71BC7E9CA2B6}"/>
              </a:ext>
            </a:extLst>
          </p:cNvPr>
          <p:cNvSpPr/>
          <p:nvPr/>
        </p:nvSpPr>
        <p:spPr>
          <a:xfrm>
            <a:off x="3311980" y="390506"/>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0EB8E7FB-6831-4863-9127-713C56F7C89E}"/>
              </a:ext>
            </a:extLst>
          </p:cNvPr>
          <p:cNvSpPr/>
          <p:nvPr/>
        </p:nvSpPr>
        <p:spPr>
          <a:xfrm>
            <a:off x="2533338" y="1773946"/>
            <a:ext cx="7848912" cy="2482667"/>
          </a:xfrm>
          <a:prstGeom prst="rect">
            <a:avLst/>
          </a:prstGeom>
        </p:spPr>
        <p:txBody>
          <a:bodyPr wrap="square">
            <a:spAutoFit/>
          </a:bodyPr>
          <a:lstStyle/>
          <a:p>
            <a:pPr marL="44450" lvl="0">
              <a:lnSpc>
                <a:spcPct val="150000"/>
              </a:lnSpc>
              <a:defRPr/>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gọi ông là cố Đương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hễ gặp chuyện gì khó,</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ông đều đảm đương gánh vác</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7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2085</Words>
  <Application>Microsoft Office PowerPoint</Application>
  <PresentationFormat>Widescreen</PresentationFormat>
  <Paragraphs>119</Paragraphs>
  <Slides>33</Slides>
  <Notes>27</Notes>
  <HiddenSlides>0</HiddenSlides>
  <MMClips>4</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33</vt:i4>
      </vt:variant>
    </vt:vector>
  </HeadingPairs>
  <TitlesOfParts>
    <vt:vector size="55" baseType="lpstr">
      <vt:lpstr>宋体</vt:lpstr>
      <vt:lpstr>#9Slide02 Noi dung dai</vt:lpstr>
      <vt:lpstr>#9Slide03 SVNCintra</vt:lpstr>
      <vt:lpstr>#9Slide05 Angelline</vt:lpstr>
      <vt:lpstr>#9Slide05 HLT AphroditeSlimPro</vt:lpstr>
      <vt:lpstr>Arial</vt:lpstr>
      <vt:lpstr>Arial-Rounded</vt:lpstr>
      <vt:lpstr>Calibri</vt:lpstr>
      <vt:lpstr>Calibri Light</vt:lpstr>
      <vt:lpstr>等线</vt:lpstr>
      <vt:lpstr>FZHei-B01S</vt:lpstr>
      <vt:lpstr>inpin heiti</vt:lpstr>
      <vt:lpstr>Mali</vt:lpstr>
      <vt:lpstr>Times New Roman</vt:lpstr>
      <vt:lpstr>思源黑体 CN Bold</vt:lpstr>
      <vt:lpstr>方正少儿简体</vt:lpstr>
      <vt:lpstr>方正静蕾简体</vt:lpstr>
      <vt:lpstr>千图网海量PPT模板www.58pic.com​​</vt:lpstr>
      <vt:lpstr>1_千图网海量PPT模板www.58pic.com​​</vt:lpstr>
      <vt:lpstr>2_千图网海量PPT模板www.58pic.com​​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53</cp:revision>
  <dcterms:created xsi:type="dcterms:W3CDTF">2022-09-17T00:32:52Z</dcterms:created>
  <dcterms:modified xsi:type="dcterms:W3CDTF">2023-12-02T08:45:50Z</dcterms:modified>
</cp:coreProperties>
</file>