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0"/>
  </p:notesMasterIdLst>
  <p:sldIdLst>
    <p:sldId id="310" r:id="rId3"/>
    <p:sldId id="333" r:id="rId4"/>
    <p:sldId id="315" r:id="rId5"/>
    <p:sldId id="318" r:id="rId6"/>
    <p:sldId id="334" r:id="rId7"/>
    <p:sldId id="319" r:id="rId8"/>
    <p:sldId id="320" r:id="rId9"/>
    <p:sldId id="322" r:id="rId10"/>
    <p:sldId id="323" r:id="rId11"/>
    <p:sldId id="306" r:id="rId12"/>
    <p:sldId id="324" r:id="rId13"/>
    <p:sldId id="326" r:id="rId14"/>
    <p:sldId id="332" r:id="rId15"/>
    <p:sldId id="328" r:id="rId16"/>
    <p:sldId id="329" r:id="rId17"/>
    <p:sldId id="330" r:id="rId18"/>
    <p:sldId id="289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7634" autoAdjust="0"/>
  </p:normalViewPr>
  <p:slideViewPr>
    <p:cSldViewPr>
      <p:cViewPr>
        <p:scale>
          <a:sx n="75" d="100"/>
          <a:sy n="75" d="100"/>
        </p:scale>
        <p:origin x="-1134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33B7-AF4D-474F-9EC0-B25E3F817308}" type="datetimeFigureOut">
              <a:rPr lang="vi-VN" smtClean="0"/>
              <a:pPr/>
              <a:t>04/01/2024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DB5A-D4A0-4B5D-BF38-2547B53931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89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DB5A-D4A0-4B5D-BF38-2547B53931C5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4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9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6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8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9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45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0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0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48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5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41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84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9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8F1D-35A5-4DE7-B2B9-502D748A8073}" type="datetimeFigureOut">
              <a:rPr lang="vi-VN" smtClean="0"/>
              <a:pPr/>
              <a:t>04/01/2024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3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3446-F508-4B93-A4C4-E5F5250DC30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61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040981"/>
            <a:ext cx="2591991" cy="19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5838" y="1340768"/>
            <a:ext cx="761825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TIẾT </a:t>
            </a:r>
            <a:r>
              <a:rPr lang="vi-V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unna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" y="790575"/>
            <a:ext cx="800100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6"/>
    </mc:Choice>
    <mc:Fallback xmlns="">
      <p:transition spd="slow" advTm="1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77154" y="1139464"/>
            <a:ext cx="345288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530038" y="526537"/>
            <a:ext cx="5506458" cy="3240360"/>
          </a:xfrm>
          <a:prstGeom prst="cloudCallout">
            <a:avLst>
              <a:gd name="adj1" fmla="val -59441"/>
              <a:gd name="adj2" fmla="val 422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2901"/>
            <a:ext cx="6624736" cy="473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296144" cy="11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đâu.Nếu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440160" cy="11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96744" cy="470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200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64705"/>
            <a:ext cx="6801370" cy="512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213024" cy="10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500240" cy="390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7848872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331640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683568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6" y="2924944"/>
            <a:ext cx="4765711" cy="393305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361232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713160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28" y="2924944"/>
            <a:ext cx="4765711" cy="39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400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6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507288" cy="1252734"/>
          </a:xfrm>
        </p:spPr>
        <p:txBody>
          <a:bodyPr/>
          <a:lstStyle/>
          <a:p>
            <a:pPr marL="342900" lvl="1" indent="0"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GỌN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GÀNG, NGĂN NẮP</a:t>
            </a:r>
            <a:endParaRPr lang="vi-VN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1001168"/>
            <a:ext cx="2448272" cy="9144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2524125" cy="87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196" y="1306513"/>
            <a:ext cx="8229600" cy="1114375"/>
          </a:xfrm>
        </p:spPr>
        <p:txBody>
          <a:bodyPr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hơn?Vì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852428" cy="383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702744" cy="383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8083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7"/>
            <a:ext cx="38884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95885"/>
            <a:ext cx="3888431" cy="257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68" y="4149080"/>
            <a:ext cx="333375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hiệnnội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48680"/>
            <a:ext cx="7344816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vi-VN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1053"/>
            <a:ext cx="3672408" cy="252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8884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6004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816424" cy="249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10445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746748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104456" cy="31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890764" cy="31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7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130</Words>
  <Application>Microsoft Office PowerPoint</Application>
  <PresentationFormat>On-screen Show (4:3)</PresentationFormat>
  <Paragraphs>15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Xem tranh và nhận xét</vt:lpstr>
      <vt:lpstr>PowerPoint Presentation</vt:lpstr>
      <vt:lpstr>PowerPoint Presentation</vt:lpstr>
      <vt:lpstr> Em sẽ làm gì khi thấy bạn đùa nghịch trong giờ học? </vt:lpstr>
      <vt:lpstr>Giờ ra chơi, Lan lấy bánh ăn nhưng chưa biết bỏ giấy gói ở đâu.Nếu là Lan, em sẽ làm gì?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Windows User</cp:lastModifiedBy>
  <cp:revision>114</cp:revision>
  <dcterms:created xsi:type="dcterms:W3CDTF">2020-02-15T03:55:30Z</dcterms:created>
  <dcterms:modified xsi:type="dcterms:W3CDTF">2024-01-04T11:15:22Z</dcterms:modified>
</cp:coreProperties>
</file>