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A04A-C366-40C1-97F8-F73722D381B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587" y="1710813"/>
            <a:ext cx="1054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06: Tích cực hoàn thành nhiệm vụ (Tiết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1" b="67668"/>
          <a:stretch/>
        </p:blipFill>
        <p:spPr bwMode="auto">
          <a:xfrm>
            <a:off x="-992778" y="318256"/>
            <a:ext cx="7478309" cy="57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345" y="1617723"/>
            <a:ext cx="5050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là người tích cực,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tối muộn, bạn vẫn cố gắng để hoàn thành bức vẽ đúng hạn.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1" t="7873" r="4655" b="67159"/>
          <a:stretch/>
        </p:blipFill>
        <p:spPr bwMode="auto">
          <a:xfrm>
            <a:off x="1120427" y="0"/>
            <a:ext cx="9538865" cy="53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32" y="0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bạn nữ chưa tích cực, vì trong lúc các bạn lao động, hai bạn rủ nhau ra chỗ khác chơi.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729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32587" r="19074" b="35566"/>
          <a:stretch/>
        </p:blipFill>
        <p:spPr bwMode="auto">
          <a:xfrm>
            <a:off x="1187115" y="740489"/>
            <a:ext cx="8694822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là người tích cực, vì bạn xung phong tham gia đội Sao đỏ của trường.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63670" r="19076" b="3718"/>
          <a:stretch/>
        </p:blipFill>
        <p:spPr bwMode="auto">
          <a:xfrm>
            <a:off x="593558" y="1090864"/>
            <a:ext cx="10796337" cy="50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012" y="5499033"/>
            <a:ext cx="1148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chưa tích cực vì trời lạnh bạn ngại rửa bát.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486" y="30713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486" y="6143391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928" y="21569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0917" y="241853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517" y="4069423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4275" y="6187489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Quét Nhà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35" y="0"/>
            <a:ext cx="12059265" cy="64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4" y="1787073"/>
            <a:ext cx="11270485" cy="47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704" y="6173856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124" y="6173855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 descr="D:\8. GIÁO ÁN 21-22\Giáo án các môn\Downloads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20"/>
            <a:ext cx="12049432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5304" y="6064184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7241" y="606418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716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390" y="5598962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124" y="5598962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-1484" b="34010"/>
          <a:stretch/>
        </p:blipFill>
        <p:spPr bwMode="auto">
          <a:xfrm>
            <a:off x="144379" y="1141540"/>
            <a:ext cx="6962273" cy="57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7474" y="1812758"/>
            <a:ext cx="5391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Bạn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chưa tích cực, vì bạn từ chối, không nhận nhiệm vụ nhóm trưởng giao.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65823" r="10194" b="5762"/>
          <a:stretch/>
        </p:blipFill>
        <p:spPr bwMode="auto">
          <a:xfrm>
            <a:off x="481263" y="1155032"/>
            <a:ext cx="10651958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42021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là người tích cực, vì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xung phong trình bày kết quả làm việc nhóm.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202</Words>
  <Application>Microsoft Office PowerPoint</Application>
  <PresentationFormat>Widescreen</PresentationFormat>
  <Paragraphs>36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2022-06-10T13:05:56Z</dcterms:created>
  <dcterms:modified xsi:type="dcterms:W3CDTF">2024-01-16T22:50:01Z</dcterms:modified>
</cp:coreProperties>
</file>