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70" r:id="rId5"/>
    <p:sldId id="271" r:id="rId6"/>
    <p:sldId id="272" r:id="rId7"/>
    <p:sldId id="269" r:id="rId8"/>
    <p:sldId id="273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4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4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6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2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54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5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15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17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91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1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899ED-773B-47FB-BBC2-F27AC306D68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3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9587" y="1710813"/>
            <a:ext cx="1054509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ĐẠO </a:t>
            </a:r>
            <a:r>
              <a:rPr lang="nl-N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TÍCH CỰC HOÀN THÀNH NHIỆM VỤ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Bài </a:t>
            </a:r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06: Tích cực hoàn thành nhiệm vụ (Tiết </a:t>
            </a:r>
            <a:r>
              <a:rPr lang="nl-N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860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ú Bộ Đội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9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673" y="82169"/>
            <a:ext cx="117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11903" r="7639" b="9613"/>
          <a:stretch/>
        </p:blipFill>
        <p:spPr bwMode="auto">
          <a:xfrm>
            <a:off x="2037805" y="666944"/>
            <a:ext cx="8281851" cy="612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42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393" y="135317"/>
            <a:ext cx="117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11903" r="9893" b="63089"/>
          <a:stretch/>
        </p:blipFill>
        <p:spPr bwMode="auto">
          <a:xfrm>
            <a:off x="1034073" y="720092"/>
            <a:ext cx="10299803" cy="450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613" y="5220928"/>
            <a:ext cx="11208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Em 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sẽ phân công nhiệm vụ cho từng bạn (sưu tầm loại gì). Trước buổi học, em sẽ tổng hợp và báo cáo với thầy.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17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 t="36912" r="9518" b="37012"/>
          <a:stretch/>
        </p:blipFill>
        <p:spPr bwMode="auto">
          <a:xfrm>
            <a:off x="990934" y="292387"/>
            <a:ext cx="10365129" cy="455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8924" y="0"/>
            <a:ext cx="117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9143" y="4532812"/>
            <a:ext cx="112087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sẽ xin phép cô giáo 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buổi thảo luận với tất cả các bạn trong lớp để lấy ý kiến: Thực hiện tiết mục gì</a:t>
            </a: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Ai  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người thực hiện chính? Ai là người chuẩn bị trang phục, đạo cụ... Sau khi đã tổng hợp ý kiến em sẽ lập kế hoạch tập luyện đưa cô duyệt trước.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9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3" t="64310" r="11522" b="9424"/>
          <a:stretch/>
        </p:blipFill>
        <p:spPr bwMode="auto">
          <a:xfrm>
            <a:off x="1051771" y="0"/>
            <a:ext cx="10339503" cy="506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1393" y="22124"/>
            <a:ext cx="117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219" y="5402542"/>
            <a:ext cx="1198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sẽ hoàn thành nhiệm vụ của mẹ giao sau đó mới đi </a:t>
            </a:r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93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13356" r="849" b="51322"/>
          <a:stretch/>
        </p:blipFill>
        <p:spPr bwMode="auto">
          <a:xfrm>
            <a:off x="-372081" y="0"/>
            <a:ext cx="132418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7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9" r="-1794" b="29257"/>
          <a:stretch/>
        </p:blipFill>
        <p:spPr bwMode="auto">
          <a:xfrm>
            <a:off x="-766355" y="0"/>
            <a:ext cx="13358949" cy="674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0549" r="109" b="7096"/>
          <a:stretch/>
        </p:blipFill>
        <p:spPr bwMode="auto">
          <a:xfrm>
            <a:off x="554651" y="147483"/>
            <a:ext cx="10846723" cy="629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86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73</Words>
  <Application>Microsoft Office PowerPoint</Application>
  <PresentationFormat>Widescreen</PresentationFormat>
  <Paragraphs>11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</cp:revision>
  <dcterms:created xsi:type="dcterms:W3CDTF">2022-06-09T15:25:10Z</dcterms:created>
  <dcterms:modified xsi:type="dcterms:W3CDTF">2024-01-16T22:57:19Z</dcterms:modified>
</cp:coreProperties>
</file>