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4" r:id="rId3"/>
    <p:sldId id="310" r:id="rId4"/>
    <p:sldId id="309" r:id="rId5"/>
    <p:sldId id="311" r:id="rId6"/>
    <p:sldId id="312" r:id="rId7"/>
    <p:sldId id="285" r:id="rId8"/>
    <p:sldId id="262" r:id="rId9"/>
    <p:sldId id="512" r:id="rId10"/>
    <p:sldId id="516" r:id="rId11"/>
    <p:sldId id="518" r:id="rId12"/>
    <p:sldId id="519" r:id="rId13"/>
    <p:sldId id="520" r:id="rId14"/>
    <p:sldId id="277" r:id="rId15"/>
    <p:sldId id="5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008" autoAdjust="0"/>
  </p:normalViewPr>
  <p:slideViewPr>
    <p:cSldViewPr snapToGrid="0">
      <p:cViewPr varScale="1">
        <p:scale>
          <a:sx n="46" d="100"/>
          <a:sy n="46" d="100"/>
        </p:scale>
        <p:origin x="14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21811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67304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A4B01A0-98DA-ED19-77E1-DBDAEE7C4F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94" r:id="rId24"/>
    <p:sldLayoutId id="2147483695" r:id="rId25"/>
    <p:sldLayoutId id="2147483685"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1. </a:t>
            </a:r>
            <a:r>
              <a:rPr lang="vi-VN"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ysClr val="windowText" lastClr="000000"/>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515</Words>
  <Application>Microsoft Office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#9Slide07 HoneyCream</vt:lpstr>
      <vt:lpstr>Arial</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PCD</cp:lastModifiedBy>
  <cp:revision>26</cp:revision>
  <dcterms:created xsi:type="dcterms:W3CDTF">2023-10-05T12:46:05Z</dcterms:created>
  <dcterms:modified xsi:type="dcterms:W3CDTF">2024-01-05T05:03:50Z</dcterms:modified>
  <cp:category>9Slide.vn</cp:category>
</cp:coreProperties>
</file>