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4"/>
  </p:notesMasterIdLst>
  <p:sldIdLst>
    <p:sldId id="257" r:id="rId2"/>
    <p:sldId id="259" r:id="rId3"/>
    <p:sldId id="264" r:id="rId4"/>
    <p:sldId id="294" r:id="rId5"/>
    <p:sldId id="258" r:id="rId6"/>
    <p:sldId id="295" r:id="rId7"/>
    <p:sldId id="260" r:id="rId8"/>
    <p:sldId id="261" r:id="rId9"/>
    <p:sldId id="262" r:id="rId10"/>
    <p:sldId id="265" r:id="rId11"/>
    <p:sldId id="272" r:id="rId12"/>
    <p:sldId id="273" r:id="rId13"/>
    <p:sldId id="274" r:id="rId14"/>
    <p:sldId id="296" r:id="rId15"/>
    <p:sldId id="297" r:id="rId16"/>
    <p:sldId id="298" r:id="rId17"/>
    <p:sldId id="299" r:id="rId18"/>
    <p:sldId id="300" r:id="rId19"/>
    <p:sldId id="284" r:id="rId20"/>
    <p:sldId id="301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EA15-E7AD-6A60-8C5D-BC7EA5917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B99AB-08DD-9F6D-0619-A19A0BCEB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DE7D7-3E4E-DBF1-A234-77AADF5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0D31-8FD6-641F-520F-A7A09DB3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61D5-59B8-EF0B-C231-CD26F0F1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E5DD-CBDB-2FBD-E8E3-4CD3A388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0966F-165D-E3FD-7FD9-15A2185F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96E2-6975-B030-1B88-175124F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6AD79-E3D6-6A3B-2F44-1A251B8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4567-A3FC-456C-0A87-56E785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20552-7D86-57C4-FBAA-3F68A33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4C3E-792B-2FE8-B73C-CCCAE584D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2DE5-8F7A-7C22-1C36-A1DAF104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A86-B15D-1941-EE88-2CC69EB7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88D1-5985-FAA0-3944-C5D389B2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CD6-73EB-2C87-8807-7F3DBFB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4B52-9E2F-A8F0-3D5A-04376580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E9C8E-BCAF-DC6A-D892-79030E1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4386-9B21-1372-6D86-598F5A3B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CE3B2-1E62-3293-D2E8-771CCB87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4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F5A-1003-8A7D-2C2F-DF459FEA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17411-36AD-81C7-382D-175313262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FE555-8951-9AC4-AA85-A00E0CE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3029-5A2C-2FEF-FA85-0D57F4F6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4444-3BDB-2EB5-8C18-7470C174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9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41D0-AB75-B340-119B-EF03F6C3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8461-0AD0-C473-69EA-A46EAE0C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A8FC7-02AE-0869-6310-26471371B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FA266-5724-20F2-774C-6669BE4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3EB2C-9B32-A04E-DAC6-9CCDC70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0410-C3F4-6761-E5ED-BE336DBD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8FB-39FC-CED8-27F8-F8EF148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9393-0911-96D0-5865-10CACFE11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89A1C-7148-21C2-CEE2-8F3E1A5E9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BF6AA-7B4B-6A78-1F27-535A6023C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5808B-C316-2F21-0B01-28CE41717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928A-BE1B-C31D-5B61-8A29FEBE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D112-F774-3FAC-1B49-97054D2C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BEC84-86E8-42FA-FEF9-C14E5142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2FE8-B7B5-AC5A-B369-F31F52CD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0A7-C6E9-ABA1-A2E8-3B685D7E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B7AD5-A8F8-DA1E-9DED-1C12989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57757-5C5B-4385-2203-5EB7FC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4A617-4B24-B16A-B14D-ECB6A16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444E-9C43-BA10-8C4C-90DA34CA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B73-5B6A-71F5-3C41-F7CC00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9E1-C302-3D77-0C68-32069B81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8C86E-DCB4-2516-97F7-3A6B219A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78AB-A666-C125-B52C-61B53C3CE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6898-0B18-7D4B-7D12-DE2E807A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CF12-3F79-9E87-57F6-C7B84A6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40B53-B92E-4CBE-E390-E809B932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8C9B-5F05-C924-B0E2-81CBEEE1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2DD9D-25E1-3C31-404B-771B510A8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B98A-48BE-74FF-8D40-153302C5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A08C-6A68-4419-3719-008E5E65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98BFA-2AFF-627A-FE61-925510A5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43BB-B91B-1512-747E-1CC1A35E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669FEA-9F4F-93E6-E38B-8001EF2C6E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B5461-1523-4EC6-DF96-07F4B99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FBDBE-07F4-8620-4D9D-6FAAE306D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5AB1-9AB5-6FB7-7493-FB3F5854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A6EB-E558-4E5F-9A89-C49C3955940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8CE5-EC6A-A313-5E3F-82916263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7DE-1060-5631-3995-3551CE9A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EAF94-70FC-424E-9661-0F2E64C1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jp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0.png"/><Relationship Id="rId24" Type="http://schemas.openxmlformats.org/officeDocument/2006/relationships/image" Target="../media/image30.gif"/><Relationship Id="rId5" Type="http://schemas.openxmlformats.org/officeDocument/2006/relationships/image" Target="../media/image16.jpe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slide" Target="slide7.xml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6.xml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</TotalTime>
  <Words>822</Words>
  <Application>Microsoft Office PowerPoint</Application>
  <PresentationFormat>Widescreen</PresentationFormat>
  <Paragraphs>94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Open Sans</vt:lpstr>
      <vt:lpstr>SVN-Poky's</vt:lpstr>
      <vt:lpstr>UTM Cookies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PCD</cp:lastModifiedBy>
  <cp:revision>30</cp:revision>
  <dcterms:created xsi:type="dcterms:W3CDTF">2023-10-09T00:19:33Z</dcterms:created>
  <dcterms:modified xsi:type="dcterms:W3CDTF">2024-01-05T05:11:16Z</dcterms:modified>
  <cp:category>9Slide.vn</cp:category>
</cp:coreProperties>
</file>