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74" r:id="rId18"/>
    <p:sldId id="287" r:id="rId19"/>
    <p:sldId id="288" r:id="rId20"/>
    <p:sldId id="294" r:id="rId21"/>
    <p:sldId id="293" r:id="rId22"/>
    <p:sldId id="291" r:id="rId23"/>
    <p:sldId id="292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229600" cy="43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16A14-3F59-5873-C406-EC6E44498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00150"/>
            <a:ext cx="5331367" cy="3915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71550"/>
            <a:ext cx="5868161" cy="4084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90550"/>
            <a:ext cx="7421217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81150"/>
            <a:ext cx="7421217" cy="3449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71550"/>
            <a:ext cx="6259886" cy="3998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90977"/>
            <a:ext cx="5320949" cy="2423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890977"/>
            <a:ext cx="3315260" cy="242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55682"/>
            <a:ext cx="6248665" cy="175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533400" y="1731982"/>
            <a:ext cx="1524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76200" y="895350"/>
            <a:ext cx="2270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647950"/>
            <a:ext cx="4479428" cy="2070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647950"/>
            <a:ext cx="2310543" cy="2070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5324"/>
            <a:ext cx="3906113" cy="368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15324"/>
            <a:ext cx="4679439" cy="3683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52550"/>
            <a:ext cx="5188225" cy="2262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13" y="2038350"/>
            <a:ext cx="3536487" cy="2262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86" y="666750"/>
            <a:ext cx="6949519" cy="2690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67" y="3562350"/>
            <a:ext cx="7014755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19150"/>
            <a:ext cx="5749297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47950"/>
            <a:ext cx="4495800" cy="239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22612"/>
            <a:ext cx="4495800" cy="239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8446"/>
            <a:ext cx="4572001" cy="23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71550"/>
            <a:ext cx="7068685" cy="3973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93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336274" y="1657350"/>
            <a:ext cx="2406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336274" y="2724150"/>
            <a:ext cx="24682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00150"/>
            <a:ext cx="5560389" cy="3684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6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47750"/>
            <a:ext cx="5929723" cy="398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3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5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19150"/>
            <a:ext cx="6682503" cy="4178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6069"/>
            <a:ext cx="3032945" cy="2120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66805"/>
            <a:ext cx="2835909" cy="2022210"/>
          </a:xfrm>
          <a:prstGeom prst="rect">
            <a:avLst/>
          </a:prstGeom>
        </p:spPr>
      </p:pic>
      <p:pic>
        <p:nvPicPr>
          <p:cNvPr id="4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59821"/>
            <a:ext cx="3117225" cy="20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6553201" y="3974408"/>
            <a:ext cx="106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1219200" y="4629150"/>
            <a:ext cx="20613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62149"/>
            <a:ext cx="4115467" cy="25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3" y="1962150"/>
            <a:ext cx="3866320" cy="25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6172200" y="4629150"/>
            <a:ext cx="1905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41" y="819149"/>
            <a:ext cx="6500192" cy="1143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011679"/>
            <a:ext cx="4421320" cy="3053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57550"/>
            <a:ext cx="2415773" cy="562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95350"/>
            <a:ext cx="5103113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2825553" cy="2158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971549"/>
            <a:ext cx="2286000" cy="4085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9" y="971549"/>
            <a:ext cx="1981201" cy="4092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62</Words>
  <Application>Microsoft Office PowerPoint</Application>
  <PresentationFormat>On-screen Show (16:9)</PresentationFormat>
  <Paragraphs>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Arial-BoldMT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46</cp:revision>
  <dcterms:created xsi:type="dcterms:W3CDTF">2021-10-03T03:45:32Z</dcterms:created>
  <dcterms:modified xsi:type="dcterms:W3CDTF">2023-08-07T07:58:15Z</dcterms:modified>
</cp:coreProperties>
</file>