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0" r:id="rId3"/>
  </p:sldMasterIdLst>
  <p:notesMasterIdLst>
    <p:notesMasterId r:id="rId33"/>
  </p:notesMasterIdLst>
  <p:sldIdLst>
    <p:sldId id="563" r:id="rId4"/>
    <p:sldId id="558" r:id="rId5"/>
    <p:sldId id="566" r:id="rId6"/>
    <p:sldId id="565" r:id="rId7"/>
    <p:sldId id="614" r:id="rId8"/>
    <p:sldId id="617" r:id="rId9"/>
    <p:sldId id="620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47" r:id="rId25"/>
    <p:sldId id="648" r:id="rId26"/>
    <p:sldId id="649" r:id="rId27"/>
    <p:sldId id="650" r:id="rId28"/>
    <p:sldId id="651" r:id="rId29"/>
    <p:sldId id="652" r:id="rId30"/>
    <p:sldId id="653" r:id="rId31"/>
    <p:sldId id="601" r:id="rId32"/>
  </p:sldIdLst>
  <p:sldSz cx="12192000" cy="6858000"/>
  <p:notesSz cx="6858000" cy="9144000"/>
  <p:embeddedFontLst>
    <p:embeddedFont>
      <p:font typeface="Franklin Gothic Book" pitchFamily="34" charset="0"/>
      <p:regular r:id="rId34"/>
      <p:italic r:id="rId35"/>
    </p:embeddedFont>
    <p:embeddedFont>
      <p:font typeface="Franklin Gothic Medium" pitchFamily="34" charset="0"/>
      <p:regular r:id="rId36"/>
      <p:italic r:id="rId37"/>
    </p:embeddedFont>
    <p:embeddedFont>
      <p:font typeface="等线" charset="-122"/>
      <p:regular r:id="rId38"/>
    </p:embeddedFont>
    <p:embeddedFont>
      <p:font typeface="微软雅黑" pitchFamily="34" charset="-122"/>
      <p:regular r:id="rId39"/>
      <p:bold r:id="rId40"/>
    </p:embeddedFont>
    <p:embeddedFont>
      <p:font typeface="iCiel Cadena" charset="0"/>
      <p:bold r:id="rId41"/>
    </p:embeddedFont>
    <p:embeddedFont>
      <p:font typeface="Roboto" pitchFamily="2" charset="0"/>
      <p:regular r:id="rId42"/>
      <p:bold r:id="rId43"/>
      <p:italic r:id="rId44"/>
      <p:boldItalic r:id="rId45"/>
    </p:embeddedFont>
    <p:embeddedFont>
      <p:font typeface="Verdana" pitchFamily="34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Calibri Light" pitchFamily="34" charset="0"/>
      <p:regular r:id="rId54"/>
      <p:italic r:id="rId55"/>
    </p:embeddedFont>
    <p:embeddedFont>
      <p:font typeface="Tahoma" pitchFamily="34" charset="0"/>
      <p:regular r:id="rId56"/>
      <p:bold r:id="rId57"/>
    </p:embeddedFont>
  </p:embeddedFontLst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0066"/>
    <a:srgbClr val="FF66FF"/>
    <a:srgbClr val="008000"/>
    <a:srgbClr val="FEC63B"/>
    <a:srgbClr val="0E6FB2"/>
    <a:srgbClr val="FBAB1B"/>
    <a:srgbClr val="312552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4" autoAdjust="0"/>
    <p:restoredTop sz="97331" autoAdjust="0"/>
  </p:normalViewPr>
  <p:slideViewPr>
    <p:cSldViewPr>
      <p:cViewPr varScale="1">
        <p:scale>
          <a:sx n="68" d="100"/>
          <a:sy n="68" d="100"/>
        </p:scale>
        <p:origin x="-6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gs" Target="tags/tag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5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4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8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2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67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January 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January 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" Target="slide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slide" Target="slide27.xml"/><Relationship Id="rId17" Type="http://schemas.microsoft.com/office/2007/relationships/hdphoto" Target="../media/hdphoto8.wdp"/><Relationship Id="rId2" Type="http://schemas.openxmlformats.org/officeDocument/2006/relationships/image" Target="../media/image44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26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2.xml"/><Relationship Id="rId7" Type="http://schemas.microsoft.com/office/2007/relationships/hdphoto" Target="../media/hdphoto9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HỨA TẠO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=""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18392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=""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4908242"/>
                  </a:ext>
                </a:extLst>
              </a:tr>
              <a:tr h="319587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1666392"/>
                  </a:ext>
                </a:extLst>
              </a:tr>
            </a:tbl>
          </a:graphicData>
        </a:graphic>
      </p:graphicFrame>
      <p:sp>
        <p:nvSpPr>
          <p:cNvPr id="2077" name="TextBox 2076">
            <a:extLst>
              <a:ext uri="{FF2B5EF4-FFF2-40B4-BE49-F238E27FC236}">
                <a16:creationId xmlns=""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247652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7301443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96" y="4279847"/>
            <a:ext cx="1533005" cy="9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57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2912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0" y="2318687"/>
            <a:ext cx="10820400" cy="3048000"/>
            <a:chOff x="533400" y="2318687"/>
            <a:chExt cx="10820400" cy="3048000"/>
          </a:xfrm>
          <a:solidFill>
            <a:schemeClr val="accent6"/>
          </a:solidFill>
        </p:grpSpPr>
        <p:sp>
          <p:nvSpPr>
            <p:cNvPr id="7" name="Horizontal Scroll 6"/>
            <p:cNvSpPr/>
            <p:nvPr/>
          </p:nvSpPr>
          <p:spPr>
            <a:xfrm>
              <a:off x="533400" y="2318687"/>
              <a:ext cx="10820400" cy="3048000"/>
            </a:xfrm>
            <a:prstGeom prst="horizontalScroll">
              <a:avLst/>
            </a:prstGeom>
            <a:blipFill>
              <a:blip r:embed="rId5"/>
              <a:tile tx="0" ty="0" sx="100000" sy="100000" flip="none" algn="tl"/>
            </a:blipFill>
            <a:ln w="57150">
              <a:solidFill>
                <a:srgbClr val="FF0066"/>
              </a:solidFill>
              <a:prstDash val="sys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="" xmlns:a16="http://schemas.microsoft.com/office/drawing/2014/main" id="{8E89650A-9C4C-73E5-A761-A312A991528D}"/>
                </a:ext>
              </a:extLst>
            </p:cNvPr>
            <p:cNvSpPr txBox="1"/>
            <p:nvPr/>
          </p:nvSpPr>
          <p:spPr>
            <a:xfrm>
              <a:off x="1295400" y="2971800"/>
              <a:ext cx="9753600" cy="156966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phông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cỡ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3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19051" y="-7620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381000" y="145767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C87194-81C4-EAD2-9B0F-7EB557AE49BE}"/>
              </a:ext>
            </a:extLst>
          </p:cNvPr>
          <p:cNvSpPr txBox="1"/>
          <p:nvPr/>
        </p:nvSpPr>
        <p:spPr>
          <a:xfrm>
            <a:off x="400051" y="1923104"/>
            <a:ext cx="11410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C42BDB06-14C3-7F7F-8A2D-BF579A433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25836"/>
              </p:ext>
            </p:extLst>
          </p:nvPr>
        </p:nvGraphicFramePr>
        <p:xfrm>
          <a:off x="2971803" y="2590800"/>
          <a:ext cx="9143998" cy="410184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19399">
                  <a:extLst>
                    <a:ext uri="{9D8B030D-6E8A-4147-A177-3AD203B41FA5}">
                      <a16:colId xmlns="" xmlns:a16="http://schemas.microsoft.com/office/drawing/2014/main" val="1256689029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703603916"/>
                    </a:ext>
                  </a:extLst>
                </a:gridCol>
                <a:gridCol w="4800599">
                  <a:extLst>
                    <a:ext uri="{9D8B030D-6E8A-4147-A177-3AD203B41FA5}">
                      <a16:colId xmlns="" xmlns:a16="http://schemas.microsoft.com/office/drawing/2014/main" val="3680461851"/>
                    </a:ext>
                  </a:extLst>
                </a:gridCol>
              </a:tblGrid>
              <a:tr h="425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Nút lệnh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Chức năng định dạng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3943049429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1)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a) Kiểu chữ nghiêng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3217074130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2)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b) Màu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1410710105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3)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c) Kiểu chữ đậm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2669794262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4)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d) Kiểu chữ gạch chân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3586070897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5)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e) Gạch đầu dòng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548191094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6)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f) Cỡ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928387953"/>
                  </a:ext>
                </a:extLst>
              </a:tr>
            </a:tbl>
          </a:graphicData>
        </a:graphic>
      </p:graphicFrame>
      <p:pic>
        <p:nvPicPr>
          <p:cNvPr id="1030" name="Picture 7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84F85E91-1396-0160-9090-4817258B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3143250"/>
            <a:ext cx="1209756" cy="5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3707303"/>
            <a:ext cx="1209756" cy="4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EC4D3317-598D-88A7-91F5-67770E68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89" y="4276317"/>
            <a:ext cx="1253411" cy="4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4772658"/>
            <a:ext cx="1209756" cy="5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61C7FD8F-17E4-FEC0-A7CB-D25A87EF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3520"/>
            <a:ext cx="1295400" cy="4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Description: Em hãy ghép mỗi mục ở cột Nút lệnh với một mục thích hợp ở cột Chức năng định dạng">
            <a:extLst>
              <a:ext uri="{FF2B5EF4-FFF2-40B4-BE49-F238E27FC236}">
                <a16:creationId xmlns="" xmlns:a16="http://schemas.microsoft.com/office/drawing/2014/main" id="{91519179-A647-DB02-0CB1-DB71F240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25260"/>
            <a:ext cx="1295400" cy="5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7DFC2F5-D6B3-1391-346E-968368F90D75}"/>
              </a:ext>
            </a:extLst>
          </p:cNvPr>
          <p:cNvCxnSpPr>
            <a:cxnSpLocks/>
          </p:cNvCxnSpPr>
          <p:nvPr/>
        </p:nvCxnSpPr>
        <p:spPr>
          <a:xfrm>
            <a:off x="5619751" y="3429000"/>
            <a:ext cx="1552496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5FFCAEA8-B0A3-CB83-4633-7286944305CE}"/>
              </a:ext>
            </a:extLst>
          </p:cNvPr>
          <p:cNvCxnSpPr>
            <a:cxnSpLocks/>
          </p:cNvCxnSpPr>
          <p:nvPr/>
        </p:nvCxnSpPr>
        <p:spPr>
          <a:xfrm flipV="1">
            <a:off x="5534107" y="3429000"/>
            <a:ext cx="1781095" cy="6927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5902713-A06C-F40B-468F-BF0AFCD22BA8}"/>
              </a:ext>
            </a:extLst>
          </p:cNvPr>
          <p:cNvCxnSpPr>
            <a:cxnSpLocks/>
          </p:cNvCxnSpPr>
          <p:nvPr/>
        </p:nvCxnSpPr>
        <p:spPr>
          <a:xfrm>
            <a:off x="5491204" y="4514392"/>
            <a:ext cx="1823997" cy="6094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4EB3DF8B-6D5B-B12C-33EF-B7A0FA0AD39D}"/>
              </a:ext>
            </a:extLst>
          </p:cNvPr>
          <p:cNvCxnSpPr>
            <a:cxnSpLocks/>
          </p:cNvCxnSpPr>
          <p:nvPr/>
        </p:nvCxnSpPr>
        <p:spPr>
          <a:xfrm>
            <a:off x="5434053" y="5095623"/>
            <a:ext cx="1938299" cy="128683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8760A9E3-6967-AEFC-6F9F-393C011BF611}"/>
              </a:ext>
            </a:extLst>
          </p:cNvPr>
          <p:cNvCxnSpPr>
            <a:cxnSpLocks/>
          </p:cNvCxnSpPr>
          <p:nvPr/>
        </p:nvCxnSpPr>
        <p:spPr>
          <a:xfrm flipV="1">
            <a:off x="5376901" y="3980794"/>
            <a:ext cx="1995451" cy="1643164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7216E6AF-7C74-748B-0F7F-90F74D189348}"/>
              </a:ext>
            </a:extLst>
          </p:cNvPr>
          <p:cNvCxnSpPr>
            <a:cxnSpLocks/>
          </p:cNvCxnSpPr>
          <p:nvPr/>
        </p:nvCxnSpPr>
        <p:spPr>
          <a:xfrm flipV="1">
            <a:off x="5376901" y="5647412"/>
            <a:ext cx="1995451" cy="591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7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7133" y="28956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3810000"/>
            <a:ext cx="11217567" cy="29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209800"/>
            <a:ext cx="1141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901" y="40386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4765" y="4608495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9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3" y="2209804"/>
            <a:ext cx="59112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132" y="2667000"/>
            <a:ext cx="1155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132" y="3200402"/>
            <a:ext cx="11550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81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4"/>
            <a:ext cx="263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057400" y="2420638"/>
            <a:ext cx="8229600" cy="3899576"/>
            <a:chOff x="2019" y="431"/>
            <a:chExt cx="6731" cy="467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" y="659"/>
              <a:ext cx="6507" cy="44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77" y="659"/>
              <a:ext cx="6507" cy="4446"/>
            </a:xfrm>
            <a:prstGeom prst="rect">
              <a:avLst/>
            </a:prstGeom>
            <a:noFill/>
            <a:ln w="6350">
              <a:solidFill>
                <a:srgbClr val="9395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038" y="1232"/>
              <a:ext cx="1380" cy="535"/>
            </a:xfrm>
            <a:custGeom>
              <a:avLst/>
              <a:gdLst>
                <a:gd name="T0" fmla="+- 0 2039 2039"/>
                <a:gd name="T1" fmla="*/ T0 w 1380"/>
                <a:gd name="T2" fmla="+- 0 1472 1232"/>
                <a:gd name="T3" fmla="*/ 1472 h 535"/>
                <a:gd name="T4" fmla="+- 0 2215 2039"/>
                <a:gd name="T5" fmla="*/ T4 w 1380"/>
                <a:gd name="T6" fmla="+- 0 1712 1232"/>
                <a:gd name="T7" fmla="*/ 1712 h 535"/>
                <a:gd name="T8" fmla="+- 0 2418 2039"/>
                <a:gd name="T9" fmla="*/ T8 w 1380"/>
                <a:gd name="T10" fmla="+- 0 1767 1232"/>
                <a:gd name="T11" fmla="*/ 1767 h 535"/>
                <a:gd name="T12" fmla="+- 0 2776 2039"/>
                <a:gd name="T13" fmla="*/ T12 w 1380"/>
                <a:gd name="T14" fmla="+- 0 1614 1232"/>
                <a:gd name="T15" fmla="*/ 1614 h 535"/>
                <a:gd name="T16" fmla="+- 0 3419 2039"/>
                <a:gd name="T17" fmla="*/ T16 w 1380"/>
                <a:gd name="T18" fmla="+- 0 1232 1232"/>
                <a:gd name="T19" fmla="*/ 1232 h 5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80" h="535">
                  <a:moveTo>
                    <a:pt x="0" y="240"/>
                  </a:moveTo>
                  <a:lnTo>
                    <a:pt x="176" y="480"/>
                  </a:lnTo>
                  <a:lnTo>
                    <a:pt x="379" y="535"/>
                  </a:lnTo>
                  <a:lnTo>
                    <a:pt x="737" y="382"/>
                  </a:lnTo>
                  <a:lnTo>
                    <a:pt x="1380" y="0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1160"/>
              <a:ext cx="224" cy="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492" y="451"/>
              <a:ext cx="3237" cy="1438"/>
            </a:xfrm>
            <a:custGeom>
              <a:avLst/>
              <a:gdLst>
                <a:gd name="T0" fmla="+- 0 8729 5492"/>
                <a:gd name="T1" fmla="*/ T0 w 3237"/>
                <a:gd name="T2" fmla="+- 0 1541 451"/>
                <a:gd name="T3" fmla="*/ 1541 h 1438"/>
                <a:gd name="T4" fmla="+- 0 8161 5492"/>
                <a:gd name="T5" fmla="*/ T4 w 3237"/>
                <a:gd name="T6" fmla="+- 0 697 451"/>
                <a:gd name="T7" fmla="*/ 697 h 1438"/>
                <a:gd name="T8" fmla="+- 0 7635 5492"/>
                <a:gd name="T9" fmla="*/ T8 w 3237"/>
                <a:gd name="T10" fmla="+- 0 451 451"/>
                <a:gd name="T11" fmla="*/ 451 h 1438"/>
                <a:gd name="T12" fmla="+- 0 6846 5492"/>
                <a:gd name="T13" fmla="*/ T12 w 3237"/>
                <a:gd name="T14" fmla="+- 0 838 451"/>
                <a:gd name="T15" fmla="*/ 838 h 1438"/>
                <a:gd name="T16" fmla="+- 0 5492 5492"/>
                <a:gd name="T17" fmla="*/ T16 w 3237"/>
                <a:gd name="T18" fmla="+- 0 1889 451"/>
                <a:gd name="T19" fmla="*/ 1889 h 14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37" h="1438">
                  <a:moveTo>
                    <a:pt x="3237" y="1090"/>
                  </a:moveTo>
                  <a:lnTo>
                    <a:pt x="2669" y="246"/>
                  </a:lnTo>
                  <a:lnTo>
                    <a:pt x="2143" y="0"/>
                  </a:lnTo>
                  <a:lnTo>
                    <a:pt x="1354" y="387"/>
                  </a:lnTo>
                  <a:lnTo>
                    <a:pt x="0" y="143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1780"/>
              <a:ext cx="217" cy="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157" y="3515"/>
              <a:ext cx="1540" cy="1148"/>
            </a:xfrm>
            <a:custGeom>
              <a:avLst/>
              <a:gdLst>
                <a:gd name="T0" fmla="+- 0 8697 7157"/>
                <a:gd name="T1" fmla="*/ T0 w 1540"/>
                <a:gd name="T2" fmla="+- 0 3954 3515"/>
                <a:gd name="T3" fmla="*/ 3954 h 1148"/>
                <a:gd name="T4" fmla="+- 0 8128 7157"/>
                <a:gd name="T5" fmla="*/ T4 w 1540"/>
                <a:gd name="T6" fmla="+- 0 3569 3515"/>
                <a:gd name="T7" fmla="*/ 3569 h 1148"/>
                <a:gd name="T8" fmla="+- 0 7778 7157"/>
                <a:gd name="T9" fmla="*/ T8 w 1540"/>
                <a:gd name="T10" fmla="+- 0 3515 3515"/>
                <a:gd name="T11" fmla="*/ 3515 h 1148"/>
                <a:gd name="T12" fmla="+- 0 7502 7157"/>
                <a:gd name="T13" fmla="*/ T12 w 1540"/>
                <a:gd name="T14" fmla="+- 0 3858 3515"/>
                <a:gd name="T15" fmla="*/ 3858 h 1148"/>
                <a:gd name="T16" fmla="+- 0 7157 7157"/>
                <a:gd name="T17" fmla="*/ T16 w 1540"/>
                <a:gd name="T18" fmla="+- 0 4663 3515"/>
                <a:gd name="T19" fmla="*/ 4663 h 1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40" h="1148">
                  <a:moveTo>
                    <a:pt x="1540" y="439"/>
                  </a:moveTo>
                  <a:lnTo>
                    <a:pt x="971" y="54"/>
                  </a:lnTo>
                  <a:lnTo>
                    <a:pt x="621" y="0"/>
                  </a:lnTo>
                  <a:lnTo>
                    <a:pt x="345" y="343"/>
                  </a:lnTo>
                  <a:lnTo>
                    <a:pt x="0" y="114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" y="4563"/>
              <a:ext cx="153" cy="2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Rectangle 24"/>
          <p:cNvSpPr/>
          <p:nvPr/>
        </p:nvSpPr>
        <p:spPr>
          <a:xfrm>
            <a:off x="774266" y="2864872"/>
            <a:ext cx="1306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62754" y="3264898"/>
            <a:ext cx="1624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4602" y="4990910"/>
            <a:ext cx="1929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Open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02467" y="6340324"/>
            <a:ext cx="51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50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866" y="2514602"/>
            <a:ext cx="8141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7" y="3037820"/>
            <a:ext cx="9658871" cy="26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44765" y="5715004"/>
            <a:ext cx="11794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" name="Picture 31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638804"/>
            <a:ext cx="533400" cy="6317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1398"/>
            <a:ext cx="11049000" cy="42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7570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853" y="2287931"/>
            <a:ext cx="13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2800" i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851" y="2884153"/>
            <a:ext cx="11347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 ;           ;             .</a:t>
            </a:r>
          </a:p>
        </p:txBody>
      </p:sp>
      <p:pic>
        <p:nvPicPr>
          <p:cNvPr id="18" name="Picture 17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384392"/>
            <a:ext cx="893939" cy="65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27" y="3475824"/>
            <a:ext cx="821575" cy="5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Em hãy mở tệp Canh dep que huong đã lưu ở Bài 7 và thực hiện các yêu cầu sau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05200"/>
            <a:ext cx="11430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12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b)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938" y="4451174"/>
            <a:ext cx="1968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06000" y="2549847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55778" y="3648571"/>
            <a:ext cx="208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49844"/>
            <a:ext cx="7696200" cy="364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5800" y="6172202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None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7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76200" y="-200025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4767" y="2557009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66" y="3362982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398" y="4191002"/>
            <a:ext cx="1157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   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7" y="4137843"/>
            <a:ext cx="643935" cy="51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36" y="3100180"/>
            <a:ext cx="961464" cy="8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8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19273" y="152400"/>
            <a:ext cx="5588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491" y="376557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69" y="5691461"/>
            <a:ext cx="1847851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" y="-55418"/>
            <a:ext cx="57596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73841"/>
            <a:ext cx="2474164" cy="244699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73841"/>
            <a:ext cx="1999075" cy="267811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0" y="228601"/>
            <a:ext cx="2262911" cy="249589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2804854"/>
            <a:ext cx="1896533" cy="284399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3052059"/>
            <a:ext cx="2062688" cy="27282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21476" y="2724497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836056" y="2649239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485746" y="2716202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2898291" y="5648844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14804" y="5791200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181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31" y="3429116"/>
            <a:ext cx="1506008" cy="5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25" y="3371549"/>
            <a:ext cx="939800" cy="9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Bullets?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None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2200" y="587074"/>
            <a:ext cx="779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Paragraph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0" y="431669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Font,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Paragraph</a:t>
            </a:r>
          </a:p>
          <a:p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953003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36" y="2057400"/>
            <a:ext cx="6648040" cy="1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62996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4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12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2023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1531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879" y="618192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429127" y="1728221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304800" y="5357182"/>
            <a:ext cx="11430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 và Khoa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=""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6"/>
          <a:stretch/>
        </p:blipFill>
        <p:spPr bwMode="auto">
          <a:xfrm>
            <a:off x="748824" y="2851218"/>
            <a:ext cx="10757376" cy="25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19051" y="-10180"/>
            <a:ext cx="12172951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057651" y="1866946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A577F7-F789-4335-342A-0EA03AA51D3A}"/>
              </a:ext>
            </a:extLst>
          </p:cNvPr>
          <p:cNvSpPr txBox="1"/>
          <p:nvPr/>
        </p:nvSpPr>
        <p:spPr>
          <a:xfrm>
            <a:off x="381000" y="2971802"/>
            <a:ext cx="563880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2472048"/>
            <a:ext cx="5838826" cy="40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811CC58-2DC7-520F-6BF7-E802B3FF0AE2}"/>
              </a:ext>
            </a:extLst>
          </p:cNvPr>
          <p:cNvGrpSpPr/>
          <p:nvPr/>
        </p:nvGrpSpPr>
        <p:grpSpPr>
          <a:xfrm>
            <a:off x="68842" y="1480811"/>
            <a:ext cx="4258208" cy="1657351"/>
            <a:chOff x="2256892" y="5342403"/>
            <a:chExt cx="4258208" cy="1657351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1C8145E5-4686-A190-AD49-311D266A4348}"/>
                </a:ext>
              </a:extLst>
            </p:cNvPr>
            <p:cNvGrpSpPr/>
            <p:nvPr/>
          </p:nvGrpSpPr>
          <p:grpSpPr>
            <a:xfrm>
              <a:off x="2256892" y="5342403"/>
              <a:ext cx="3601518" cy="1657351"/>
              <a:chOff x="301091" y="301982"/>
              <a:chExt cx="4134561" cy="25081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F216D96D-5AC6-E01B-94AC-47526C550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D5D1FA3A-E179-17D0-D81E-8834A1BF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705100" y="5856183"/>
              <a:ext cx="3810000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77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304800" y="3385721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Font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304800" y="4038601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Bullets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Paragraph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304800" y="5082220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="" xmlns:a16="http://schemas.microsoft.com/office/drawing/2014/main" id="{EF12FCC9-3CE4-1EEB-3A64-1FF2E855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304043"/>
            <a:ext cx="11353800" cy="331159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="" xmlns:a16="http://schemas.microsoft.com/office/drawing/2014/main" id="{6C4770D4-66D4-66D0-142D-616BFA60B2E6}"/>
              </a:ext>
            </a:extLst>
          </p:cNvPr>
          <p:cNvSpPr txBox="1"/>
          <p:nvPr/>
        </p:nvSpPr>
        <p:spPr>
          <a:xfrm>
            <a:off x="685800" y="2209802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="" xmlns:a16="http://schemas.microsoft.com/office/drawing/2014/main" id="{DB0C7EE8-0CAD-D280-3363-023059BBB18D}"/>
              </a:ext>
            </a:extLst>
          </p:cNvPr>
          <p:cNvSpPr txBox="1"/>
          <p:nvPr/>
        </p:nvSpPr>
        <p:spPr>
          <a:xfrm>
            <a:off x="5581651" y="2286004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="" xmlns:a16="http://schemas.microsoft.com/office/drawing/2014/main" id="{2809D3CF-FE76-506F-21A5-625968FCE797}"/>
              </a:ext>
            </a:extLst>
          </p:cNvPr>
          <p:cNvSpPr txBox="1"/>
          <p:nvPr/>
        </p:nvSpPr>
        <p:spPr>
          <a:xfrm>
            <a:off x="8848727" y="1981204"/>
            <a:ext cx="24288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6" name="Straight Connector 2075">
            <a:extLst>
              <a:ext uri="{FF2B5EF4-FFF2-40B4-BE49-F238E27FC236}">
                <a16:creationId xmlns="" xmlns:a16="http://schemas.microsoft.com/office/drawing/2014/main" id="{A79CE15C-7F91-985A-DE69-7BE10A4A67CC}"/>
              </a:ext>
            </a:extLst>
          </p:cNvPr>
          <p:cNvCxnSpPr/>
          <p:nvPr/>
        </p:nvCxnSpPr>
        <p:spPr>
          <a:xfrm>
            <a:off x="2133600" y="4680640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7" name="TextBox 2076">
            <a:extLst>
              <a:ext uri="{FF2B5EF4-FFF2-40B4-BE49-F238E27FC236}">
                <a16:creationId xmlns=""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66752" y="5660918"/>
            <a:ext cx="337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8" name="Straight Connector 2077">
            <a:extLst>
              <a:ext uri="{FF2B5EF4-FFF2-40B4-BE49-F238E27FC236}">
                <a16:creationId xmlns="" xmlns:a16="http://schemas.microsoft.com/office/drawing/2014/main" id="{74767BEC-3C86-DAB2-D97F-A4DFE455EC74}"/>
              </a:ext>
            </a:extLst>
          </p:cNvPr>
          <p:cNvCxnSpPr/>
          <p:nvPr/>
        </p:nvCxnSpPr>
        <p:spPr>
          <a:xfrm>
            <a:off x="6648451" y="4743331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9" name="TextBox 2078">
            <a:extLst>
              <a:ext uri="{FF2B5EF4-FFF2-40B4-BE49-F238E27FC236}">
                <a16:creationId xmlns="" xmlns:a16="http://schemas.microsoft.com/office/drawing/2014/main" id="{F97EAB0C-AAE1-FBA9-D8A1-6F94666FCFB3}"/>
              </a:ext>
            </a:extLst>
          </p:cNvPr>
          <p:cNvSpPr txBox="1"/>
          <p:nvPr/>
        </p:nvSpPr>
        <p:spPr>
          <a:xfrm>
            <a:off x="5257801" y="5660914"/>
            <a:ext cx="3371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="" xmlns:a16="http://schemas.microsoft.com/office/drawing/2014/main" id="{3E6455D1-1F8F-A352-33C3-4F3DAFBE0B4C}"/>
              </a:ext>
            </a:extLst>
          </p:cNvPr>
          <p:cNvSpPr txBox="1"/>
          <p:nvPr/>
        </p:nvSpPr>
        <p:spPr>
          <a:xfrm>
            <a:off x="4038602" y="6045696"/>
            <a:ext cx="7362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29.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26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3" grpId="0"/>
      <p:bldP spid="2074" grpId="0"/>
      <p:bldP spid="2077" grpId="0"/>
      <p:bldP spid="20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=""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=""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33837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=""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4908242"/>
                  </a:ext>
                </a:extLst>
              </a:tr>
              <a:tr h="639174">
                <a:tc rowSpan="4"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1666392"/>
                  </a:ext>
                </a:extLst>
              </a:tr>
              <a:tr h="790025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919625"/>
                  </a:ext>
                </a:extLst>
              </a:tr>
              <a:tr h="901999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2286566"/>
                  </a:ext>
                </a:extLst>
              </a:tr>
              <a:tr h="864674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65959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43214"/>
            <a:ext cx="1506008" cy="581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6602613-B085-F8F7-7666-D1F00F478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992" y="4114518"/>
            <a:ext cx="1457325" cy="689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64" y="5000639"/>
            <a:ext cx="2170643" cy="59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57CB0F5-4C60-66CC-2068-C5F004F73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178" y="5901075"/>
            <a:ext cx="942975" cy="677008"/>
          </a:xfrm>
          <a:prstGeom prst="rect">
            <a:avLst/>
          </a:prstGeom>
        </p:spPr>
      </p:pic>
      <p:sp>
        <p:nvSpPr>
          <p:cNvPr id="2077" name="TextBox 2076">
            <a:extLst>
              <a:ext uri="{FF2B5EF4-FFF2-40B4-BE49-F238E27FC236}">
                <a16:creationId xmlns=""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56635" y="4333810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33D034E-E84C-0814-7E9B-D0BC86E75E40}"/>
              </a:ext>
            </a:extLst>
          </p:cNvPr>
          <p:cNvSpPr txBox="1"/>
          <p:nvPr/>
        </p:nvSpPr>
        <p:spPr>
          <a:xfrm>
            <a:off x="7086600" y="3533841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2878D89-FE2F-DD14-F2D6-585265BD3DD9}"/>
              </a:ext>
            </a:extLst>
          </p:cNvPr>
          <p:cNvSpPr txBox="1"/>
          <p:nvPr/>
        </p:nvSpPr>
        <p:spPr>
          <a:xfrm>
            <a:off x="7086600" y="4211172"/>
            <a:ext cx="4294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337588-8F77-BDB1-8CF6-53AA8307DC0C}"/>
              </a:ext>
            </a:extLst>
          </p:cNvPr>
          <p:cNvSpPr txBox="1"/>
          <p:nvPr/>
        </p:nvSpPr>
        <p:spPr>
          <a:xfrm>
            <a:off x="7086600" y="5964202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2" y="5029203"/>
            <a:ext cx="3877465" cy="5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5196"/>
            <a:ext cx="10058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</a:t>
            </a:r>
            <a:endParaRPr lang="en-US" altLang="en-US" sz="2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91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7" grpId="0"/>
      <p:bldP spid="28" grpId="0"/>
      <p:bldP spid="2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12356</TotalTime>
  <Words>1349</Words>
  <Application>Microsoft Office PowerPoint</Application>
  <PresentationFormat>Custom</PresentationFormat>
  <Paragraphs>201</Paragraphs>
  <Slides>29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Franklin Gothic Book</vt:lpstr>
      <vt:lpstr>Franklin Gothic Medium</vt:lpstr>
      <vt:lpstr>等线</vt:lpstr>
      <vt:lpstr>微软雅黑</vt:lpstr>
      <vt:lpstr>iCiel Cadena</vt:lpstr>
      <vt:lpstr>Roboto</vt:lpstr>
      <vt:lpstr>#9Slide02 Noi dung rat dai</vt:lpstr>
      <vt:lpstr>Verdana</vt:lpstr>
      <vt:lpstr>Tunga</vt:lpstr>
      <vt:lpstr>Wingdings</vt:lpstr>
      <vt:lpstr>Calibri</vt:lpstr>
      <vt:lpstr>Calibri Light</vt:lpstr>
      <vt:lpstr>Tahoma</vt:lpstr>
      <vt:lpstr>隶书</vt:lpstr>
      <vt:lpstr>Times New Roman</vt:lpstr>
      <vt:lpstr>4_Office Theme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Windows User</cp:lastModifiedBy>
  <cp:revision>1291</cp:revision>
  <dcterms:created xsi:type="dcterms:W3CDTF">2021-09-19T04:33:01Z</dcterms:created>
  <dcterms:modified xsi:type="dcterms:W3CDTF">2024-01-04T03:10:51Z</dcterms:modified>
  <cp:category>9Slide.vn</cp:category>
</cp:coreProperties>
</file>