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audio" Target="../media/audio3.wav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1143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8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Đ,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Đ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&gt; &lt;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=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&gt;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53 &gt; 35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57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68  &gt; 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24          19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35          37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68          68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56          65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90          89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71          81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16 &gt; 11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60 &gt; 50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51 &gt; 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15 &lt; 19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80 &lt; 81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29 &lt; 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264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18</cp:revision>
  <dcterms:created xsi:type="dcterms:W3CDTF">2020-08-23T01:47:27Z</dcterms:created>
  <dcterms:modified xsi:type="dcterms:W3CDTF">2024-01-28T12:47:37Z</dcterms:modified>
</cp:coreProperties>
</file>