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706" r:id="rId3"/>
    <p:sldMasterId id="2147483710" r:id="rId4"/>
    <p:sldMasterId id="2147483746" r:id="rId5"/>
  </p:sldMasterIdLst>
  <p:notesMasterIdLst>
    <p:notesMasterId r:id="rId27"/>
  </p:notesMasterIdLst>
  <p:sldIdLst>
    <p:sldId id="327" r:id="rId6"/>
    <p:sldId id="281" r:id="rId7"/>
    <p:sldId id="302" r:id="rId8"/>
    <p:sldId id="303" r:id="rId9"/>
    <p:sldId id="304" r:id="rId10"/>
    <p:sldId id="257" r:id="rId11"/>
    <p:sldId id="321" r:id="rId12"/>
    <p:sldId id="309" r:id="rId13"/>
    <p:sldId id="308" r:id="rId14"/>
    <p:sldId id="324" r:id="rId15"/>
    <p:sldId id="328" r:id="rId16"/>
    <p:sldId id="310" r:id="rId17"/>
    <p:sldId id="325" r:id="rId18"/>
    <p:sldId id="300" r:id="rId19"/>
    <p:sldId id="323" r:id="rId20"/>
    <p:sldId id="273" r:id="rId21"/>
    <p:sldId id="311" r:id="rId22"/>
    <p:sldId id="315" r:id="rId23"/>
    <p:sldId id="322" r:id="rId24"/>
    <p:sldId id="326" r:id="rId25"/>
    <p:sldId id="272" r:id="rId26"/>
  </p:sldIdLst>
  <p:sldSz cx="18288000" cy="10287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Roboto Condensed Light" pitchFamily="2" charset="0"/>
      <p:regular r:id="rId32"/>
      <p:italic r:id="rId33"/>
    </p:embeddedFont>
    <p:embeddedFont>
      <p:font typeface="Lato Light" pitchFamily="34" charset="0"/>
      <p:regular r:id="rId34"/>
      <p:italic r:id="rId35"/>
    </p:embeddedFont>
    <p:embeddedFont>
      <p:font typeface="Acme" charset="0"/>
      <p:regular r:id="rId36"/>
    </p:embeddedFont>
    <p:embeddedFont>
      <p:font typeface="Milonga" charset="0"/>
      <p:regular r:id="rId37"/>
    </p:embeddedFont>
    <p:embeddedFont>
      <p:font typeface="Actor" charset="0"/>
      <p:regular r:id="rId38"/>
    </p:embeddedFont>
    <p:embeddedFont>
      <p:font typeface="Calibri Light" pitchFamily="34" charset="0"/>
      <p:regular r:id="rId39"/>
      <p:italic r:id="rId40"/>
    </p:embeddedFont>
    <p:embeddedFont>
      <p:font typeface="Segoe Print" pitchFamily="2" charset="0"/>
      <p:regular r:id="rId41"/>
      <p:bold r:id="rId42"/>
    </p:embeddedFont>
  </p:embeddedFontLst>
  <p:defaultTextStyle>
    <a:defPPr>
      <a:defRPr lang="en-US"/>
    </a:defPPr>
    <a:lvl1pPr marL="0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1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71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10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43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80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10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51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81" algn="l" defTabSz="9138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F01"/>
    <a:srgbClr val="0000CC"/>
    <a:srgbClr val="CC6600"/>
    <a:srgbClr val="CC3300"/>
    <a:srgbClr val="336600"/>
    <a:srgbClr val="FF0066"/>
    <a:srgbClr val="C30DAD"/>
    <a:srgbClr val="BCFD8B"/>
    <a:srgbClr val="EA30B9"/>
    <a:srgbClr val="3F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6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813E-2B85-451F-A786-EE9A54CA0DCB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7F25-AED1-4AEB-8596-E6D87B24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1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41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71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10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43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80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10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51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81" algn="l" defTabSz="913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F25-AED1-4AEB-8596-E6D87B249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1da120802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1da120802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1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defTabSz="914400">
              <a:buClr>
                <a:srgbClr val="000000"/>
              </a:buClr>
              <a:buSzPts val="1200"/>
              <a:buFont typeface="Calibri"/>
              <a:buNone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defTabSz="914400">
                <a:buClr>
                  <a:srgbClr val="000000"/>
                </a:buClr>
                <a:buSzPts val="1200"/>
                <a:buFont typeface="Calibri"/>
                <a:buNone/>
                <a:defRPr/>
              </a:pPr>
              <a:t>16</a:t>
            </a:fld>
            <a:endParaRPr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2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6" y="3195695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0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41" y="411991"/>
            <a:ext cx="4114802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35" y="411991"/>
            <a:ext cx="12039602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="" xmlns:a16="http://schemas.microsoft.com/office/drawing/2014/main" id="{85310F18-5BA7-4C17-B4F5-065BA1013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98" y="1256942"/>
            <a:ext cx="10076828" cy="777312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72EC2C62-5485-4B12-B6B0-739CD2756FBA}"/>
              </a:ext>
            </a:extLst>
          </p:cNvPr>
          <p:cNvSpPr/>
          <p:nvPr userDrawn="1"/>
        </p:nvSpPr>
        <p:spPr>
          <a:xfrm>
            <a:off x="354600" y="342900"/>
            <a:ext cx="17578872" cy="9601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76" tIns="76739" rIns="153476" bIns="76739" rtlCol="0" anchor="ctr"/>
          <a:lstStyle/>
          <a:p>
            <a:pPr algn="ctr" defTabSz="1827405"/>
            <a:endParaRPr lang="en-US" sz="360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2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065404" y="5462426"/>
            <a:ext cx="10157400" cy="1683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225477" y="7555322"/>
            <a:ext cx="7837202" cy="956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rot="515571">
            <a:off x="7418472" y="2297091"/>
            <a:ext cx="3477636" cy="2356182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433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5" name="Google Shape;25;p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2859152" y="5012936"/>
            <a:ext cx="4948200" cy="21570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119952" y="3526784"/>
            <a:ext cx="64266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19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32" name="Google Shape;32;p5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3935063" y="7777628"/>
            <a:ext cx="4186802" cy="1262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10166441" y="7777628"/>
            <a:ext cx="4186802" cy="1262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253123" y="6915084"/>
            <a:ext cx="3550802" cy="7446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10484469" y="6915084"/>
            <a:ext cx="3550802" cy="7446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24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42" name="Google Shape;42;p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54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48" name="Google Shape;48;p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2926152" y="4189290"/>
            <a:ext cx="7519800" cy="3131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2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2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2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23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96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55" name="Google Shape;55;p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 rot="-170047">
            <a:off x="4127079" y="2671527"/>
            <a:ext cx="10011242" cy="4966866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093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61" name="Google Shape;61;p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274600" y="3899422"/>
            <a:ext cx="5556000" cy="3844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0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69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6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3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83" name="Google Shape;83;p1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019616" y="3571326"/>
            <a:ext cx="4474200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4019616" y="6567300"/>
            <a:ext cx="4474200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hasCustomPrompt="1"/>
          </p:nvPr>
        </p:nvSpPr>
        <p:spPr>
          <a:xfrm>
            <a:off x="1797455" y="6594504"/>
            <a:ext cx="2286002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12023756" y="3571326"/>
            <a:ext cx="4474200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12023756" y="6567300"/>
            <a:ext cx="4474200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 hasCustomPrompt="1"/>
          </p:nvPr>
        </p:nvSpPr>
        <p:spPr>
          <a:xfrm>
            <a:off x="9760799" y="3598524"/>
            <a:ext cx="2286002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9759033" y="6594504"/>
            <a:ext cx="2286002" cy="1207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7" hasCustomPrompt="1"/>
          </p:nvPr>
        </p:nvSpPr>
        <p:spPr>
          <a:xfrm>
            <a:off x="1797501" y="3595224"/>
            <a:ext cx="2286002" cy="12138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4019604" y="4526952"/>
            <a:ext cx="4660200" cy="1207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12046800" y="4526952"/>
            <a:ext cx="4660200" cy="1207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4019604" y="7551996"/>
            <a:ext cx="4660200" cy="1207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12046800" y="7551996"/>
            <a:ext cx="4660200" cy="1207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06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01" name="Google Shape;101;p1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3596406" y="3214478"/>
            <a:ext cx="11095200" cy="26340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5947182" y="6307518"/>
            <a:ext cx="6348000" cy="919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337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Sector header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08" name="Google Shape;108;p15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9192939" y="2727402"/>
            <a:ext cx="5979602" cy="3372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1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5080856" y="7122349"/>
            <a:ext cx="7814400" cy="5832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 hasCustomPrompt="1"/>
          </p:nvPr>
        </p:nvSpPr>
        <p:spPr>
          <a:xfrm rot="-346617">
            <a:off x="4082874" y="3374045"/>
            <a:ext cx="3814976" cy="2383854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8690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34" name="Google Shape;134;p1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>
            <a:off x="3291209" y="3964764"/>
            <a:ext cx="4986002" cy="150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3083144" y="3183786"/>
            <a:ext cx="5402400" cy="744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2"/>
          </p:nvPr>
        </p:nvSpPr>
        <p:spPr>
          <a:xfrm>
            <a:off x="10190797" y="3964764"/>
            <a:ext cx="4986002" cy="150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3"/>
          </p:nvPr>
        </p:nvSpPr>
        <p:spPr>
          <a:xfrm>
            <a:off x="9982560" y="3183786"/>
            <a:ext cx="5402400" cy="744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4"/>
          </p:nvPr>
        </p:nvSpPr>
        <p:spPr>
          <a:xfrm>
            <a:off x="3291209" y="7107654"/>
            <a:ext cx="4986002" cy="150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5"/>
          </p:nvPr>
        </p:nvSpPr>
        <p:spPr>
          <a:xfrm>
            <a:off x="3083144" y="6419568"/>
            <a:ext cx="5402400" cy="742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6"/>
          </p:nvPr>
        </p:nvSpPr>
        <p:spPr>
          <a:xfrm>
            <a:off x="10190797" y="7107656"/>
            <a:ext cx="4986002" cy="150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7"/>
          </p:nvPr>
        </p:nvSpPr>
        <p:spPr>
          <a:xfrm>
            <a:off x="9982560" y="6419568"/>
            <a:ext cx="5402400" cy="7422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 idx="8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4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48" name="Google Shape;148;p1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11749922" y="5188950"/>
            <a:ext cx="4377000" cy="2506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11845053" y="4212878"/>
            <a:ext cx="4186802" cy="744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2"/>
          </p:nvPr>
        </p:nvSpPr>
        <p:spPr>
          <a:xfrm>
            <a:off x="6800406" y="5188950"/>
            <a:ext cx="4377000" cy="2506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 idx="3"/>
          </p:nvPr>
        </p:nvSpPr>
        <p:spPr>
          <a:xfrm>
            <a:off x="6895547" y="4212878"/>
            <a:ext cx="4186802" cy="744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4"/>
          </p:nvPr>
        </p:nvSpPr>
        <p:spPr>
          <a:xfrm>
            <a:off x="1850402" y="5188950"/>
            <a:ext cx="4377000" cy="2506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 idx="5"/>
          </p:nvPr>
        </p:nvSpPr>
        <p:spPr>
          <a:xfrm>
            <a:off x="2097941" y="4212878"/>
            <a:ext cx="4186802" cy="744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 idx="6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836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9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60" name="Google Shape;160;p1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1838131" y="7079400"/>
            <a:ext cx="4206002" cy="1249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 hasCustomPrompt="1"/>
          </p:nvPr>
        </p:nvSpPr>
        <p:spPr>
          <a:xfrm>
            <a:off x="1838131" y="5989998"/>
            <a:ext cx="4206002" cy="1083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9pPr>
          </a:lstStyle>
          <a:p>
            <a:r>
              <a:t>xx%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2"/>
          </p:nvPr>
        </p:nvSpPr>
        <p:spPr>
          <a:xfrm>
            <a:off x="7041045" y="7079400"/>
            <a:ext cx="4206002" cy="1249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idx="3" hasCustomPrompt="1"/>
          </p:nvPr>
        </p:nvSpPr>
        <p:spPr>
          <a:xfrm>
            <a:off x="7041045" y="5990022"/>
            <a:ext cx="4206002" cy="1083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4"/>
          </p:nvPr>
        </p:nvSpPr>
        <p:spPr>
          <a:xfrm>
            <a:off x="12243929" y="7079400"/>
            <a:ext cx="4206002" cy="1249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 idx="5" hasCustomPrompt="1"/>
          </p:nvPr>
        </p:nvSpPr>
        <p:spPr>
          <a:xfrm>
            <a:off x="12243929" y="5990022"/>
            <a:ext cx="4206002" cy="1083600"/>
          </a:xfrm>
          <a:prstGeom prst="rect">
            <a:avLst/>
          </a:prstGeom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0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751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1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82" name="Google Shape;182;p2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 rot="-294622">
            <a:off x="5281802" y="2877152"/>
            <a:ext cx="7724552" cy="2759346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4024245" y="7352250"/>
            <a:ext cx="10239602" cy="15678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36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2859152" y="4807196"/>
            <a:ext cx="4948200" cy="21570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2119952" y="3321044"/>
            <a:ext cx="64266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056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3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196" name="Google Shape;196;p2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9708402" y="4403300"/>
            <a:ext cx="5088000" cy="21570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3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8" y="6610376"/>
            <a:ext cx="15544800" cy="204311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8" y="4360100"/>
            <a:ext cx="15544800" cy="2250282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1371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74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11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65485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568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4822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39599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309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6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18" name="Google Shape;218;p2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575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7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24" name="Google Shape;224;p2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526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8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30" name="Google Shape;230;p2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028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9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36" name="Google Shape;236;p2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38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42" name="Google Shape;242;p3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76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1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48" name="Google Shape;248;p3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449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3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60" name="Google Shape;260;p3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992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4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66" name="Google Shape;266;p3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124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6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78" name="Google Shape;278;p3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828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7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84" name="Google Shape;284;p3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0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27" y="2400327"/>
            <a:ext cx="8077202" cy="678894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39" y="2400327"/>
            <a:ext cx="8077202" cy="678894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4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8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90" name="Google Shape;290;p3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492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9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296" name="Google Shape;296;p3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623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1969052" y="1096452"/>
            <a:ext cx="14333400" cy="1358400"/>
          </a:xfrm>
          <a:prstGeom prst="rect">
            <a:avLst/>
          </a:prstGeom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234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1065225" y="1383818"/>
            <a:ext cx="1332150" cy="1418550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15766112" y="6776862"/>
            <a:ext cx="982452" cy="2078076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14294288" y="1357337"/>
            <a:ext cx="2522024" cy="2818916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311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340665" y="381841"/>
            <a:ext cx="17606762" cy="9515126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14286042" y="827135"/>
            <a:ext cx="907008" cy="1685556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1318595" y="1341824"/>
            <a:ext cx="2324982" cy="2249784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8069528" y="1361588"/>
            <a:ext cx="1375200" cy="789552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827743">
                <a:buClr>
                  <a:srgbClr val="000000"/>
                </a:buClr>
                <a:buFont typeface="Arial"/>
                <a:buNone/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539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69" y="9"/>
            <a:ext cx="18333170" cy="1031241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5163" y="7600551"/>
            <a:ext cx="2509578" cy="2711886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169" y="14"/>
            <a:ext cx="18333170" cy="4409616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6" y="661802"/>
            <a:ext cx="5512184" cy="18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354572" y="342900"/>
            <a:ext cx="17578872" cy="96012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76" tIns="68539" rIns="137076" bIns="68539" rtlCol="0" anchor="ctr"/>
          <a:lstStyle/>
          <a:p>
            <a:pPr algn="ctr" defTabSz="1370652"/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354572" y="342900"/>
            <a:ext cx="17578872" cy="96012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76" tIns="68539" rIns="137076" bIns="68539" rtlCol="0" anchor="ctr"/>
          <a:lstStyle/>
          <a:p>
            <a:pPr algn="ctr" defTabSz="1370652"/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74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550" indent="0" algn="ctr">
              <a:buNone/>
              <a:defRPr sz="3000"/>
            </a:lvl2pPr>
            <a:lvl3pPr marL="1371105" indent="0" algn="ctr">
              <a:buNone/>
              <a:defRPr sz="2900"/>
            </a:lvl3pPr>
            <a:lvl4pPr marL="2056655" indent="0" algn="ctr">
              <a:buNone/>
              <a:defRPr sz="2300"/>
            </a:lvl4pPr>
            <a:lvl5pPr marL="2742201" indent="0" algn="ctr">
              <a:buNone/>
              <a:defRPr sz="2300"/>
            </a:lvl5pPr>
            <a:lvl6pPr marL="3427755" indent="0" algn="ctr">
              <a:buNone/>
              <a:defRPr sz="2300"/>
            </a:lvl6pPr>
            <a:lvl7pPr marL="4113306" indent="0" algn="ctr">
              <a:buNone/>
              <a:defRPr sz="2300"/>
            </a:lvl7pPr>
            <a:lvl8pPr marL="4798851" indent="0" algn="ctr">
              <a:buNone/>
              <a:defRPr sz="2300"/>
            </a:lvl8pPr>
            <a:lvl9pPr marL="5484404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4" y="2302682"/>
            <a:ext cx="8080376" cy="95964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14" indent="0">
              <a:buNone/>
              <a:defRPr sz="4300" b="1"/>
            </a:lvl2pPr>
            <a:lvl3pPr marL="1827434" indent="0">
              <a:buNone/>
              <a:defRPr sz="3600" b="1"/>
            </a:lvl3pPr>
            <a:lvl4pPr marL="2741142" indent="0">
              <a:buNone/>
              <a:defRPr sz="3200" b="1"/>
            </a:lvl4pPr>
            <a:lvl5pPr marL="3654851" indent="0">
              <a:buNone/>
              <a:defRPr sz="3200" b="1"/>
            </a:lvl5pPr>
            <a:lvl6pPr marL="4568569" indent="0">
              <a:buNone/>
              <a:defRPr sz="3200" b="1"/>
            </a:lvl6pPr>
            <a:lvl7pPr marL="5482279" indent="0">
              <a:buNone/>
              <a:defRPr sz="3200" b="1"/>
            </a:lvl7pPr>
            <a:lvl8pPr marL="6395992" indent="0">
              <a:buNone/>
              <a:defRPr sz="3200" b="1"/>
            </a:lvl8pPr>
            <a:lvl9pPr marL="7309709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4" y="3262314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6" y="2302682"/>
            <a:ext cx="8083548" cy="95964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3714" indent="0">
              <a:buNone/>
              <a:defRPr sz="4300" b="1"/>
            </a:lvl2pPr>
            <a:lvl3pPr marL="1827434" indent="0">
              <a:buNone/>
              <a:defRPr sz="3600" b="1"/>
            </a:lvl3pPr>
            <a:lvl4pPr marL="2741142" indent="0">
              <a:buNone/>
              <a:defRPr sz="3200" b="1"/>
            </a:lvl4pPr>
            <a:lvl5pPr marL="3654851" indent="0">
              <a:buNone/>
              <a:defRPr sz="3200" b="1"/>
            </a:lvl5pPr>
            <a:lvl6pPr marL="4568569" indent="0">
              <a:buNone/>
              <a:defRPr sz="3200" b="1"/>
            </a:lvl6pPr>
            <a:lvl7pPr marL="5482279" indent="0">
              <a:buNone/>
              <a:defRPr sz="3200" b="1"/>
            </a:lvl7pPr>
            <a:lvl8pPr marL="6395992" indent="0">
              <a:buNone/>
              <a:defRPr sz="3200" b="1"/>
            </a:lvl8pPr>
            <a:lvl9pPr marL="7309709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6" y="3262314"/>
            <a:ext cx="8083548" cy="5926932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04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1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8" y="2564639"/>
            <a:ext cx="15773400" cy="4279106"/>
          </a:xfrm>
        </p:spPr>
        <p:txBody>
          <a:bodyPr anchor="b"/>
          <a:lstStyle>
            <a:lvl1pPr>
              <a:defRPr sz="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8" y="6884198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5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1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66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422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277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1133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98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84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63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53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53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86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711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550" indent="0">
              <a:buNone/>
              <a:defRPr sz="3000" b="1"/>
            </a:lvl2pPr>
            <a:lvl3pPr marL="1371105" indent="0">
              <a:buNone/>
              <a:defRPr sz="2900" b="1"/>
            </a:lvl3pPr>
            <a:lvl4pPr marL="2056655" indent="0">
              <a:buNone/>
              <a:defRPr sz="2300" b="1"/>
            </a:lvl4pPr>
            <a:lvl5pPr marL="2742201" indent="0">
              <a:buNone/>
              <a:defRPr sz="2300" b="1"/>
            </a:lvl5pPr>
            <a:lvl6pPr marL="3427755" indent="0">
              <a:buNone/>
              <a:defRPr sz="2300" b="1"/>
            </a:lvl6pPr>
            <a:lvl7pPr marL="4113306" indent="0">
              <a:buNone/>
              <a:defRPr sz="2300" b="1"/>
            </a:lvl7pPr>
            <a:lvl8pPr marL="4798851" indent="0">
              <a:buNone/>
              <a:defRPr sz="2300" b="1"/>
            </a:lvl8pPr>
            <a:lvl9pPr marL="5484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711" y="3757616"/>
            <a:ext cx="77366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550" indent="0">
              <a:buNone/>
              <a:defRPr sz="3000" b="1"/>
            </a:lvl2pPr>
            <a:lvl3pPr marL="1371105" indent="0">
              <a:buNone/>
              <a:defRPr sz="2900" b="1"/>
            </a:lvl3pPr>
            <a:lvl4pPr marL="2056655" indent="0">
              <a:buNone/>
              <a:defRPr sz="2300" b="1"/>
            </a:lvl4pPr>
            <a:lvl5pPr marL="2742201" indent="0">
              <a:buNone/>
              <a:defRPr sz="2300" b="1"/>
            </a:lvl5pPr>
            <a:lvl6pPr marL="3427755" indent="0">
              <a:buNone/>
              <a:defRPr sz="2300" b="1"/>
            </a:lvl6pPr>
            <a:lvl7pPr marL="4113306" indent="0">
              <a:buNone/>
              <a:defRPr sz="2300" b="1"/>
            </a:lvl7pPr>
            <a:lvl8pPr marL="4798851" indent="0">
              <a:buNone/>
              <a:defRPr sz="2300" b="1"/>
            </a:lvl8pPr>
            <a:lvl9pPr marL="5484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9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6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5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90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7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90" y="3086115"/>
            <a:ext cx="5898356" cy="5717382"/>
          </a:xfrm>
        </p:spPr>
        <p:txBody>
          <a:bodyPr/>
          <a:lstStyle>
            <a:lvl1pPr marL="0" indent="0">
              <a:buNone/>
              <a:defRPr sz="2300"/>
            </a:lvl1pPr>
            <a:lvl2pPr marL="685550" indent="0">
              <a:buNone/>
              <a:defRPr sz="2300"/>
            </a:lvl2pPr>
            <a:lvl3pPr marL="1371105" indent="0">
              <a:buNone/>
              <a:defRPr sz="1800"/>
            </a:lvl3pPr>
            <a:lvl4pPr marL="2056655" indent="0">
              <a:buNone/>
              <a:defRPr sz="1800"/>
            </a:lvl4pPr>
            <a:lvl5pPr marL="2742201" indent="0">
              <a:buNone/>
              <a:defRPr sz="1800"/>
            </a:lvl5pPr>
            <a:lvl6pPr marL="3427755" indent="0">
              <a:buNone/>
              <a:defRPr sz="1800"/>
            </a:lvl6pPr>
            <a:lvl7pPr marL="4113306" indent="0">
              <a:buNone/>
              <a:defRPr sz="1800"/>
            </a:lvl7pPr>
            <a:lvl8pPr marL="4798851" indent="0">
              <a:buNone/>
              <a:defRPr sz="1800"/>
            </a:lvl8pPr>
            <a:lvl9pPr marL="5484404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30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90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7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550" indent="0">
              <a:buNone/>
              <a:defRPr sz="4300"/>
            </a:lvl2pPr>
            <a:lvl3pPr marL="1371105" indent="0">
              <a:buNone/>
              <a:defRPr sz="3600"/>
            </a:lvl3pPr>
            <a:lvl4pPr marL="2056655" indent="0">
              <a:buNone/>
              <a:defRPr sz="3000"/>
            </a:lvl4pPr>
            <a:lvl5pPr marL="2742201" indent="0">
              <a:buNone/>
              <a:defRPr sz="3000"/>
            </a:lvl5pPr>
            <a:lvl6pPr marL="3427755" indent="0">
              <a:buNone/>
              <a:defRPr sz="3000"/>
            </a:lvl6pPr>
            <a:lvl7pPr marL="4113306" indent="0">
              <a:buNone/>
              <a:defRPr sz="3000"/>
            </a:lvl7pPr>
            <a:lvl8pPr marL="4798851" indent="0">
              <a:buNone/>
              <a:defRPr sz="3000"/>
            </a:lvl8pPr>
            <a:lvl9pPr marL="5484404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90" y="3086115"/>
            <a:ext cx="5898356" cy="5717382"/>
          </a:xfrm>
        </p:spPr>
        <p:txBody>
          <a:bodyPr/>
          <a:lstStyle>
            <a:lvl1pPr marL="0" indent="0">
              <a:buNone/>
              <a:defRPr sz="2300"/>
            </a:lvl1pPr>
            <a:lvl2pPr marL="685550" indent="0">
              <a:buNone/>
              <a:defRPr sz="2300"/>
            </a:lvl2pPr>
            <a:lvl3pPr marL="1371105" indent="0">
              <a:buNone/>
              <a:defRPr sz="1800"/>
            </a:lvl3pPr>
            <a:lvl4pPr marL="2056655" indent="0">
              <a:buNone/>
              <a:defRPr sz="1800"/>
            </a:lvl4pPr>
            <a:lvl5pPr marL="2742201" indent="0">
              <a:buNone/>
              <a:defRPr sz="1800"/>
            </a:lvl5pPr>
            <a:lvl6pPr marL="3427755" indent="0">
              <a:buNone/>
              <a:defRPr sz="1800"/>
            </a:lvl6pPr>
            <a:lvl7pPr marL="4113306" indent="0">
              <a:buNone/>
              <a:defRPr sz="1800"/>
            </a:lvl7pPr>
            <a:lvl8pPr marL="4798851" indent="0">
              <a:buNone/>
              <a:defRPr sz="1800"/>
            </a:lvl8pPr>
            <a:lvl9pPr marL="5484404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2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9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718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31" y="547718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0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06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354589" y="342900"/>
            <a:ext cx="17578874" cy="96012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19" tIns="68560" rIns="137119" bIns="68560" rtlCol="0" anchor="ctr"/>
          <a:lstStyle/>
          <a:p>
            <a:pPr algn="ctr" defTabSz="1371105"/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859AB3F1-A9A4-4B0D-BD7F-6B7B774AE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92" y="1256942"/>
            <a:ext cx="10076828" cy="77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68" y="9"/>
            <a:ext cx="18333168" cy="10312409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5168" y="7600527"/>
            <a:ext cx="2509580" cy="2711886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168" y="14"/>
            <a:ext cx="18333168" cy="4409615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0" y="661769"/>
            <a:ext cx="5512184" cy="1821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3F8C7D-B31B-45F2-A0B8-01E512E857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018041" y="1992044"/>
            <a:ext cx="761106" cy="6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1" y="3971947"/>
            <a:ext cx="7143750" cy="63150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13" tIns="91412" rIns="182813" bIns="91412" anchor="ctr"/>
          <a:lstStyle/>
          <a:p>
            <a:pPr algn="ctr" defTabSz="1371105">
              <a:defRPr/>
            </a:pP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176" y="-3175"/>
            <a:ext cx="18291176" cy="1029017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13" tIns="91412" rIns="182813" bIns="91412" anchor="ctr"/>
          <a:lstStyle/>
          <a:p>
            <a:pPr algn="ctr" defTabSz="1371105">
              <a:defRPr/>
            </a:pP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51" y="2595620"/>
            <a:ext cx="11297246" cy="1806461"/>
          </a:xfrm>
          <a:prstGeom prst="rect">
            <a:avLst/>
          </a:prstGeom>
        </p:spPr>
        <p:txBody>
          <a:bodyPr lIns="182813" tIns="91412" rIns="182813" bIns="18284"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77" y="3706403"/>
            <a:ext cx="13022262" cy="493889"/>
          </a:xfrm>
          <a:prstGeom prst="rect">
            <a:avLst/>
          </a:prstGeom>
        </p:spPr>
        <p:txBody>
          <a:bodyPr lIns="182813" tIns="18284" rIns="182813" bIns="91412">
            <a:normAutofit/>
          </a:bodyPr>
          <a:lstStyle>
            <a:lvl1pPr marL="0" indent="0" algn="l">
              <a:buNone/>
              <a:defRPr kumimoji="0" lang="en-US" sz="2900" b="0" i="0" u="none" strike="noStrike" kern="1200" cap="all" spc="8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91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2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403232" y="8807456"/>
            <a:ext cx="4352924" cy="301626"/>
          </a:xfrm>
          <a:prstGeom prst="rect">
            <a:avLst/>
          </a:prstGeom>
        </p:spPr>
        <p:txBody>
          <a:bodyPr lIns="182813" tIns="91412" rIns="182813" bIns="91412"/>
          <a:lstStyle>
            <a:lvl1pPr>
              <a:defRPr/>
            </a:lvl1pPr>
          </a:lstStyle>
          <a:p>
            <a:pPr defTabSz="1371105">
              <a:defRPr/>
            </a:pPr>
            <a:fld id="{48F4F458-F962-4039-9F73-8DF87C023AC1}" type="datetimeFigureOut">
              <a:rPr lang="en-US" sz="2900" smtClean="0">
                <a:solidFill>
                  <a:srgbClr val="000000"/>
                </a:solidFill>
              </a:rPr>
              <a:pPr defTabSz="1371105">
                <a:defRPr/>
              </a:pPr>
              <a:t>09/11/2022</a:t>
            </a:fld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35800" y="9426596"/>
            <a:ext cx="9448800" cy="412751"/>
          </a:xfrm>
          <a:prstGeom prst="rect">
            <a:avLst/>
          </a:prstGeom>
        </p:spPr>
        <p:txBody>
          <a:bodyPr lIns="182813" tIns="91412" rIns="182813" bIns="91412"/>
          <a:lstStyle>
            <a:lvl1pPr>
              <a:defRPr/>
            </a:lvl1pPr>
          </a:lstStyle>
          <a:p>
            <a:pPr defTabSz="1371105">
              <a:defRPr/>
            </a:pPr>
            <a:endParaRPr lang="en-US" sz="290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02100" y="9255146"/>
            <a:ext cx="1006476" cy="755651"/>
          </a:xfrm>
          <a:prstGeom prst="ellipse">
            <a:avLst/>
          </a:prstGeom>
        </p:spPr>
        <p:txBody>
          <a:bodyPr lIns="182813" tIns="91412" rIns="182813" bIns="91412"/>
          <a:lstStyle>
            <a:lvl1pPr>
              <a:defRPr/>
            </a:lvl1pPr>
          </a:lstStyle>
          <a:p>
            <a:pPr defTabSz="1371105">
              <a:defRPr/>
            </a:pPr>
            <a:fld id="{E4E39957-A213-417D-B4ED-9A6F0977B5A5}" type="slidenum">
              <a:rPr lang="en-US" sz="2900" smtClean="0">
                <a:solidFill>
                  <a:srgbClr val="000000"/>
                </a:solidFill>
              </a:rPr>
              <a:pPr defTabSz="1371105">
                <a:defRPr/>
              </a:pPr>
              <a:t>‹#›</a:t>
            </a:fld>
            <a:endParaRPr lang="en-US" sz="2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95"/>
            <a:ext cx="6016626" cy="17430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41" y="409631"/>
            <a:ext cx="10223498" cy="8779670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67"/>
            <a:ext cx="6016626" cy="7036596"/>
          </a:xfrm>
        </p:spPr>
        <p:txBody>
          <a:bodyPr/>
          <a:lstStyle>
            <a:lvl1pPr marL="0" indent="0">
              <a:buNone/>
              <a:defRPr sz="3000"/>
            </a:lvl1pPr>
            <a:lvl2pPr marL="913714" indent="0">
              <a:buNone/>
              <a:defRPr sz="2300"/>
            </a:lvl2pPr>
            <a:lvl3pPr marL="1827434" indent="0">
              <a:buNone/>
              <a:defRPr sz="2000"/>
            </a:lvl3pPr>
            <a:lvl4pPr marL="2741142" indent="0">
              <a:buNone/>
              <a:defRPr sz="1800"/>
            </a:lvl4pPr>
            <a:lvl5pPr marL="3654851" indent="0">
              <a:buNone/>
              <a:defRPr sz="1800"/>
            </a:lvl5pPr>
            <a:lvl6pPr marL="4568569" indent="0">
              <a:buNone/>
              <a:defRPr sz="1800"/>
            </a:lvl6pPr>
            <a:lvl7pPr marL="5482279" indent="0">
              <a:buNone/>
              <a:defRPr sz="1800"/>
            </a:lvl7pPr>
            <a:lvl8pPr marL="6395992" indent="0">
              <a:buNone/>
              <a:defRPr sz="1800"/>
            </a:lvl8pPr>
            <a:lvl9pPr marL="7309709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6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9"/>
            <a:ext cx="10972800" cy="85011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4"/>
            <a:ext cx="10972800" cy="6172200"/>
          </a:xfrm>
        </p:spPr>
        <p:txBody>
          <a:bodyPr/>
          <a:lstStyle>
            <a:lvl1pPr marL="0" indent="0">
              <a:buNone/>
              <a:defRPr sz="6600"/>
            </a:lvl1pPr>
            <a:lvl2pPr marL="913714" indent="0">
              <a:buNone/>
              <a:defRPr sz="5500"/>
            </a:lvl2pPr>
            <a:lvl3pPr marL="1827434" indent="0">
              <a:buNone/>
              <a:defRPr sz="4800"/>
            </a:lvl3pPr>
            <a:lvl4pPr marL="2741142" indent="0">
              <a:buNone/>
              <a:defRPr sz="4300"/>
            </a:lvl4pPr>
            <a:lvl5pPr marL="3654851" indent="0">
              <a:buNone/>
              <a:defRPr sz="4300"/>
            </a:lvl5pPr>
            <a:lvl6pPr marL="4568569" indent="0">
              <a:buNone/>
              <a:defRPr sz="4300"/>
            </a:lvl6pPr>
            <a:lvl7pPr marL="5482279" indent="0">
              <a:buNone/>
              <a:defRPr sz="4300"/>
            </a:lvl7pPr>
            <a:lvl8pPr marL="6395992" indent="0">
              <a:buNone/>
              <a:defRPr sz="4300"/>
            </a:lvl8pPr>
            <a:lvl9pPr marL="7309709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22"/>
            <a:ext cx="10972800" cy="1207296"/>
          </a:xfrm>
        </p:spPr>
        <p:txBody>
          <a:bodyPr/>
          <a:lstStyle>
            <a:lvl1pPr marL="0" indent="0">
              <a:buNone/>
              <a:defRPr sz="3000"/>
            </a:lvl1pPr>
            <a:lvl2pPr marL="913714" indent="0">
              <a:buNone/>
              <a:defRPr sz="2300"/>
            </a:lvl2pPr>
            <a:lvl3pPr marL="1827434" indent="0">
              <a:buNone/>
              <a:defRPr sz="2000"/>
            </a:lvl3pPr>
            <a:lvl4pPr marL="2741142" indent="0">
              <a:buNone/>
              <a:defRPr sz="1800"/>
            </a:lvl4pPr>
            <a:lvl5pPr marL="3654851" indent="0">
              <a:buNone/>
              <a:defRPr sz="1800"/>
            </a:lvl5pPr>
            <a:lvl6pPr marL="4568569" indent="0">
              <a:buNone/>
              <a:defRPr sz="1800"/>
            </a:lvl6pPr>
            <a:lvl7pPr marL="5482279" indent="0">
              <a:buNone/>
              <a:defRPr sz="1800"/>
            </a:lvl7pPr>
            <a:lvl8pPr marL="6395992" indent="0">
              <a:buNone/>
              <a:defRPr sz="1800"/>
            </a:lvl8pPr>
            <a:lvl9pPr marL="7309709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2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6" y="411960"/>
            <a:ext cx="16459200" cy="1714500"/>
          </a:xfrm>
          <a:prstGeom prst="rect">
            <a:avLst/>
          </a:prstGeom>
        </p:spPr>
        <p:txBody>
          <a:bodyPr vert="horz" lIns="182738" tIns="91380" rIns="182738" bIns="913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6" y="2400327"/>
            <a:ext cx="16459200" cy="6788946"/>
          </a:xfrm>
          <a:prstGeom prst="rect">
            <a:avLst/>
          </a:prstGeom>
        </p:spPr>
        <p:txBody>
          <a:bodyPr vert="horz" lIns="182738" tIns="91380" rIns="182738" bIns="91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59"/>
            <a:ext cx="4267200" cy="547688"/>
          </a:xfrm>
          <a:prstGeom prst="rect">
            <a:avLst/>
          </a:prstGeom>
        </p:spPr>
        <p:txBody>
          <a:bodyPr vert="horz" lIns="182738" tIns="91380" rIns="182738" bIns="91380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7434"/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7434"/>
              <a:t>09/11/2022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6" y="9534559"/>
            <a:ext cx="5791200" cy="547688"/>
          </a:xfrm>
          <a:prstGeom prst="rect">
            <a:avLst/>
          </a:prstGeom>
        </p:spPr>
        <p:txBody>
          <a:bodyPr vert="horz" lIns="182738" tIns="91380" rIns="182738" bIns="91380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743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6" y="9534559"/>
            <a:ext cx="4267200" cy="547688"/>
          </a:xfrm>
          <a:prstGeom prst="rect">
            <a:avLst/>
          </a:prstGeom>
        </p:spPr>
        <p:txBody>
          <a:bodyPr vert="horz" lIns="182738" tIns="91380" rIns="182738" bIns="91380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7434"/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743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21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827434" rtl="0" eaLnBrk="1" latinLnBrk="0" hangingPunct="1"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286" indent="-685286" algn="l" defTabSz="1827434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484781" indent="-571076" algn="l" defTabSz="1827434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287" indent="-456857" algn="l" defTabSz="182743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7998" indent="-456857" algn="l" defTabSz="1827434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111706" indent="-456857" algn="l" defTabSz="1827434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025417" indent="-456857" algn="l" defTabSz="182743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5939129" indent="-456857" algn="l" defTabSz="182743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6852838" indent="-456857" algn="l" defTabSz="182743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7766558" indent="-456857" algn="l" defTabSz="182743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714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434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142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4851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8569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279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5992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9709" algn="l" defTabSz="1827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8645" y="1099200"/>
            <a:ext cx="15430802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43" tIns="182743" rIns="182743" bIns="18274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8645" y="2304950"/>
            <a:ext cx="15430802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43" tIns="182743" rIns="182743" bIns="182743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8" y="9326436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43" tIns="182743" rIns="182743" bIns="182743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defTabSz="1827743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B6DEF3"/>
                </a:solidFill>
                <a:cs typeface="Arial"/>
                <a:sym typeface="Arial"/>
              </a:rPr>
              <a:pPr defTabSz="1827743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B6DEF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256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3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63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065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5" indent="-342665" algn="l" defTabSz="137065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986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310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8629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3954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9281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4604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39930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5252" indent="-342665" algn="l" defTabSz="1370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21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52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976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9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426624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111939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263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482585" algn="l" defTabSz="13706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7119" tIns="68560" rIns="137119" bIns="685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53"/>
            <a:ext cx="15773400" cy="6527009"/>
          </a:xfrm>
          <a:prstGeom prst="rect">
            <a:avLst/>
          </a:prstGeom>
        </p:spPr>
        <p:txBody>
          <a:bodyPr vert="horz" lIns="137119" tIns="68560" rIns="137119" bIns="685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42"/>
            <a:ext cx="4114800" cy="547688"/>
          </a:xfrm>
          <a:prstGeom prst="rect">
            <a:avLst/>
          </a:prstGeom>
        </p:spPr>
        <p:txBody>
          <a:bodyPr vert="horz" lIns="137119" tIns="68560" rIns="137119" bIns="6856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105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105"/>
              <a:t>09/11/2022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42"/>
            <a:ext cx="6172200" cy="547688"/>
          </a:xfrm>
          <a:prstGeom prst="rect">
            <a:avLst/>
          </a:prstGeom>
        </p:spPr>
        <p:txBody>
          <a:bodyPr vert="horz" lIns="137119" tIns="68560" rIns="137119" bIns="6856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1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42"/>
            <a:ext cx="4114800" cy="547688"/>
          </a:xfrm>
          <a:prstGeom prst="rect">
            <a:avLst/>
          </a:prstGeom>
        </p:spPr>
        <p:txBody>
          <a:bodyPr vert="horz" lIns="137119" tIns="68560" rIns="137119" bIns="6856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105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1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37110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137110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327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876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425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974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7052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07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162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7182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0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10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65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01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75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306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51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404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0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10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137110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327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876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425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974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7052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07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1629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7182" indent="-342776" algn="l" defTabSz="13711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0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10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65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01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755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306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51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404" algn="l" defTabSz="1371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9534" y="18555"/>
            <a:ext cx="16034328" cy="107143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29944">
            <a:off x="14582067" y="2230262"/>
            <a:ext cx="1337438" cy="12815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80411">
            <a:off x="2498661" y="5612157"/>
            <a:ext cx="1293894" cy="1239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24" y="4659423"/>
            <a:ext cx="7957692" cy="893632"/>
          </a:xfrm>
          <a:prstGeom prst="rect">
            <a:avLst/>
          </a:prstGeom>
          <a:noFill/>
        </p:spPr>
        <p:txBody>
          <a:bodyPr wrap="square" lIns="153467" tIns="76735" rIns="153467" bIns="7673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MÔN TIN HỌC - LỚP </a:t>
            </a:r>
            <a:r>
              <a:rPr lang="en-US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3C</a:t>
            </a:r>
            <a:endParaRPr lang="en-US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353289" y="478121"/>
            <a:ext cx="9612018" cy="8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792" tIns="65396" rIns="130792" bIns="6539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827359" eaLnBrk="1" hangingPunct="1">
              <a:spcBef>
                <a:spcPct val="0"/>
              </a:spcBef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TR</a:t>
            </a:r>
            <a:r>
              <a:rPr lang="vi-VN" altLang="en-US" sz="4500" b="1" dirty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ƯỜ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NG TIỂU HỌC HỨA TẠO</a:t>
            </a:r>
          </a:p>
        </p:txBody>
      </p:sp>
      <p:sp>
        <p:nvSpPr>
          <p:cNvPr id="13" name="Minus 12"/>
          <p:cNvSpPr/>
          <p:nvPr/>
        </p:nvSpPr>
        <p:spPr>
          <a:xfrm>
            <a:off x="6096000" y="1085135"/>
            <a:ext cx="6211388" cy="18415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792" tIns="65396" rIns="130792" bIns="65396" anchor="ctr"/>
          <a:lstStyle/>
          <a:p>
            <a:pPr algn="ctr" defTabSz="1827359">
              <a:defRPr/>
            </a:pPr>
            <a:endParaRPr lang="en-US" sz="3000">
              <a:solidFill>
                <a:prstClr val="black"/>
              </a:solidFill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7146" y="3162302"/>
            <a:ext cx="8801100" cy="5572128"/>
          </a:xfrm>
          <a:prstGeom prst="rect">
            <a:avLst/>
          </a:prstGeom>
          <a:noFill/>
        </p:spPr>
        <p:txBody>
          <a:bodyPr wrap="none" lIns="153467" tIns="76735" rIns="153467" bIns="76735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827359"/>
            <a:r>
              <a:rPr lang="en-US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THẦY CÔ ĐẾN DỰ GIỜ THĂM LỚP</a:t>
            </a:r>
          </a:p>
          <a:p>
            <a:pPr algn="ctr" defTabSz="1827359"/>
            <a:endParaRPr lang="en-U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4533" y="6768651"/>
            <a:ext cx="5561929" cy="769359"/>
          </a:xfrm>
          <a:prstGeom prst="rect">
            <a:avLst/>
          </a:prstGeom>
        </p:spPr>
        <p:txBody>
          <a:bodyPr wrap="none" lIns="137076" tIns="68539" rIns="137076" bIns="68539">
            <a:spAutoFit/>
          </a:bodyPr>
          <a:lstStyle/>
          <a:p>
            <a:pPr algn="ctr" defTabSz="575451">
              <a:spcBef>
                <a:spcPct val="50000"/>
              </a:spcBef>
            </a:pPr>
            <a:r>
              <a:rPr lang="en-US" altLang="vi-VN" sz="4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altLang="vi-VN" sz="4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4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altLang="vi-VN" sz="4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altLang="vi-VN" sz="4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Bùi</a:t>
            </a:r>
            <a:r>
              <a:rPr lang="en-US" altLang="vi-VN" sz="4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4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altLang="vi-VN" sz="4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4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Hiếu</a:t>
            </a:r>
            <a:endParaRPr lang="en-US" altLang="vi-VN" sz="4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1" name="Google Shape;2661;p43"/>
          <p:cNvGrpSpPr/>
          <p:nvPr/>
        </p:nvGrpSpPr>
        <p:grpSpPr>
          <a:xfrm>
            <a:off x="762000" y="-266700"/>
            <a:ext cx="16764000" cy="2571209"/>
            <a:chOff x="-131942" y="-240334"/>
            <a:chExt cx="9408147" cy="2571207"/>
          </a:xfrm>
        </p:grpSpPr>
        <p:grpSp>
          <p:nvGrpSpPr>
            <p:cNvPr id="15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rgbClr val="413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rgbClr val="ED8C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rgbClr val="85C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rgbClr val="4AB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17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rgbClr val="413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rgbClr val="ED8C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rgbClr val="85C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rgbClr val="4AB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29" name="Picture 28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039100"/>
            <a:ext cx="190500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5600" y="8039100"/>
            <a:ext cx="190500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64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38500"/>
            <a:ext cx="128143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5600700" y="5905500"/>
            <a:ext cx="190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58200" y="5905500"/>
            <a:ext cx="190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81000" y="3543300"/>
            <a:ext cx="799034" cy="686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4686300"/>
            <a:ext cx="799034" cy="686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" y="5981700"/>
            <a:ext cx="799034" cy="686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7200900"/>
            <a:ext cx="799034" cy="686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381000" y="8419186"/>
            <a:ext cx="799034" cy="686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0" y="3467100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44600" y="4651350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944600" y="5837417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4600" y="7044831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44600" y="8163461"/>
            <a:ext cx="3903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1" y="2095500"/>
            <a:ext cx="12344400" cy="900206"/>
          </a:xfrm>
          <a:prstGeom prst="rect">
            <a:avLst/>
          </a:prstGeom>
        </p:spPr>
        <p:txBody>
          <a:bodyPr wrap="square" lIns="68538" tIns="34270" rIns="68538" bIns="34270">
            <a:spAutoFit/>
          </a:bodyPr>
          <a:lstStyle/>
          <a:p>
            <a:pPr algn="ctr" defTabSz="25699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RA 5 HÀNG PHÍM THUỘC KHU VỰC CHÍNH</a:t>
            </a:r>
            <a:endParaRPr lang="vi-VN" sz="3600" b="1" dirty="0">
              <a:solidFill>
                <a:srgbClr val="C30D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15200" y="1469230"/>
            <a:ext cx="3524250" cy="6207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7012" y="342900"/>
            <a:ext cx="9358483" cy="974999"/>
          </a:xfrm>
          <a:prstGeom prst="rect">
            <a:avLst/>
          </a:prstGeom>
          <a:noFill/>
        </p:spPr>
        <p:txBody>
          <a:bodyPr wrap="square" lIns="51168" tIns="25585" rIns="51168" bIns="25585">
            <a:spAutoFit/>
          </a:bodyPr>
          <a:lstStyle/>
          <a:p>
            <a:pPr algn="ctr" defTabSz="91383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5: SỬ DỤNG BÀN PHÍM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0453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478A4E-06BA-45DA-AB22-ADA7E3CBBA1E}"/>
              </a:ext>
            </a:extLst>
          </p:cNvPr>
          <p:cNvSpPr/>
          <p:nvPr/>
        </p:nvSpPr>
        <p:spPr>
          <a:xfrm>
            <a:off x="989130" y="1774222"/>
            <a:ext cx="16994070" cy="930878"/>
          </a:xfrm>
          <a:prstGeom prst="rect">
            <a:avLst/>
          </a:prstGeom>
        </p:spPr>
        <p:txBody>
          <a:bodyPr wrap="square" lIns="137076" tIns="68539" rIns="137076" bIns="68539">
            <a:spAutoFit/>
          </a:bodyPr>
          <a:lstStyle/>
          <a:p>
            <a:pPr algn="just" defTabSz="513994">
              <a:lnSpc>
                <a:spcPct val="130000"/>
              </a:lnSpc>
            </a:pPr>
            <a:r>
              <a:rPr lang="en-US" sz="30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Khu vực </a:t>
            </a:r>
            <a:r>
              <a:rPr lang="vi-VN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chính </a:t>
            </a:r>
            <a:r>
              <a:rPr lang="vi-VN" sz="4400" b="1" dirty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của bàn phím. </a:t>
            </a:r>
            <a:endParaRPr lang="en-US" sz="4400" b="1" dirty="0" smtClean="0">
              <a:solidFill>
                <a:srgbClr val="58AF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FDFFB2-CAD7-4A48-A9D5-A95A8F7F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7" y="1801380"/>
            <a:ext cx="1101770" cy="979920"/>
          </a:xfrm>
          <a:prstGeom prst="rect">
            <a:avLst/>
          </a:prstGeom>
        </p:spPr>
      </p:pic>
      <p:pic>
        <p:nvPicPr>
          <p:cNvPr id="7" name="Picture 6" descr="A child with a stethoscope around her neck&#10;&#10;Description automatically generated with medium confidence">
            <a:extLst>
              <a:ext uri="{FF2B5EF4-FFF2-40B4-BE49-F238E27FC236}">
                <a16:creationId xmlns="" xmlns:a16="http://schemas.microsoft.com/office/drawing/2014/main" id="{8D8FD8FD-C842-41A6-958C-AC1D76870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1602" y="6679807"/>
            <a:ext cx="3644202" cy="3742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97340" y="4259078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7340" y="5350014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7340" y="3344678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7340" y="6240278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7340" y="7224925"/>
            <a:ext cx="3857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90564"/>
            <a:ext cx="11944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69" y="4216168"/>
            <a:ext cx="119157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6164"/>
            <a:ext cx="11887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76764"/>
            <a:ext cx="119157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25200" y="8532051"/>
            <a:ext cx="5759181" cy="10310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6100" b="1" dirty="0" err="1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1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hím</a:t>
            </a:r>
            <a:r>
              <a:rPr lang="en-US" sz="61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61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6100" b="1" dirty="0">
              <a:solidFill>
                <a:srgbClr val="58AF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77200" y="7693851"/>
            <a:ext cx="3192603" cy="12833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76800" y="7224924"/>
            <a:ext cx="4038600" cy="9329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52600" y="5195564"/>
            <a:ext cx="11925300" cy="895350"/>
            <a:chOff x="1752600" y="4381500"/>
            <a:chExt cx="11925300" cy="8953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381500"/>
              <a:ext cx="1192530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829300" y="5067300"/>
              <a:ext cx="1905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458200" y="5067300"/>
              <a:ext cx="1905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utoShape 122"/>
          <p:cNvSpPr>
            <a:spLocks noChangeArrowheads="1"/>
          </p:cNvSpPr>
          <p:nvPr/>
        </p:nvSpPr>
        <p:spPr bwMode="auto">
          <a:xfrm rot="20878524">
            <a:off x="9338295" y="5352761"/>
            <a:ext cx="6096000" cy="1877528"/>
          </a:xfrm>
          <a:prstGeom prst="cloudCallout">
            <a:avLst>
              <a:gd name="adj1" fmla="val -82046"/>
              <a:gd name="adj2" fmla="val 123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7012" y="342900"/>
            <a:ext cx="9358483" cy="974999"/>
          </a:xfrm>
          <a:prstGeom prst="rect">
            <a:avLst/>
          </a:prstGeom>
          <a:noFill/>
        </p:spPr>
        <p:txBody>
          <a:bodyPr wrap="square" lIns="51168" tIns="25585" rIns="51168" bIns="25585">
            <a:spAutoFit/>
          </a:bodyPr>
          <a:lstStyle/>
          <a:p>
            <a:pPr algn="ctr" defTabSz="91383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5: SỬ DỤNG BÀN PHÍM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9291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8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478A4E-06BA-45DA-AB22-ADA7E3CBBA1E}"/>
              </a:ext>
            </a:extLst>
          </p:cNvPr>
          <p:cNvSpPr/>
          <p:nvPr/>
        </p:nvSpPr>
        <p:spPr>
          <a:xfrm>
            <a:off x="228600" y="419100"/>
            <a:ext cx="17602200" cy="1154079"/>
          </a:xfrm>
          <a:prstGeom prst="rect">
            <a:avLst/>
          </a:prstGeom>
        </p:spPr>
        <p:txBody>
          <a:bodyPr wrap="square" lIns="137076" tIns="68539" rIns="137076" bIns="68539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0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C30DAD"/>
                </a:solidFill>
                <a:latin typeface="+mj-lt"/>
                <a:cs typeface="Times New Roman" pitchFamily="18" charset="0"/>
              </a:rPr>
              <a:t>GỌI TÊN HÀNG PHÍM</a:t>
            </a:r>
            <a:endParaRPr lang="vi-VN" sz="4400" b="1" dirty="0">
              <a:solidFill>
                <a:srgbClr val="C30DAD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19800" y="2483411"/>
            <a:ext cx="6400800" cy="6400800"/>
            <a:chOff x="3606801" y="971551"/>
            <a:chExt cx="5019656" cy="49149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6" name="Group 25"/>
            <p:cNvGrpSpPr/>
            <p:nvPr/>
          </p:nvGrpSpPr>
          <p:grpSpPr>
            <a:xfrm>
              <a:off x="3606801" y="971551"/>
              <a:ext cx="5019656" cy="4914900"/>
              <a:chOff x="3606801" y="971551"/>
              <a:chExt cx="5019656" cy="49149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606801" y="971551"/>
                <a:ext cx="4978400" cy="4914900"/>
                <a:chOff x="3606801" y="971551"/>
                <a:chExt cx="4978400" cy="4914900"/>
              </a:xfrm>
            </p:grpSpPr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>
                  <a:off x="6096001" y="971551"/>
                  <a:ext cx="1439863" cy="2457450"/>
                </a:xfrm>
                <a:custGeom>
                  <a:avLst/>
                  <a:gdLst>
                    <a:gd name="T0" fmla="*/ 0 w 2538"/>
                    <a:gd name="T1" fmla="*/ 0 h 4316"/>
                    <a:gd name="T2" fmla="*/ 2538 w 2538"/>
                    <a:gd name="T3" fmla="*/ 824 h 4316"/>
                    <a:gd name="T4" fmla="*/ 0 w 2538"/>
                    <a:gd name="T5" fmla="*/ 4316 h 4316"/>
                    <a:gd name="T6" fmla="*/ 0 w 2538"/>
                    <a:gd name="T7" fmla="*/ 0 h 4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38" h="4316">
                      <a:moveTo>
                        <a:pt x="0" y="0"/>
                      </a:moveTo>
                      <a:cubicBezTo>
                        <a:pt x="912" y="0"/>
                        <a:pt x="1800" y="289"/>
                        <a:pt x="2538" y="824"/>
                      </a:cubicBezTo>
                      <a:lnTo>
                        <a:pt x="0" y="43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8" name="Freeform 7"/>
                <p:cNvSpPr>
                  <a:spLocks/>
                </p:cNvSpPr>
                <p:nvPr/>
              </p:nvSpPr>
              <p:spPr bwMode="auto">
                <a:xfrm>
                  <a:off x="6096001" y="1439863"/>
                  <a:ext cx="2330450" cy="1989138"/>
                </a:xfrm>
                <a:custGeom>
                  <a:avLst/>
                  <a:gdLst>
                    <a:gd name="T0" fmla="*/ 2538 w 4106"/>
                    <a:gd name="T1" fmla="*/ 0 h 3492"/>
                    <a:gd name="T2" fmla="*/ 4106 w 4106"/>
                    <a:gd name="T3" fmla="*/ 2159 h 3492"/>
                    <a:gd name="T4" fmla="*/ 0 w 4106"/>
                    <a:gd name="T5" fmla="*/ 3492 h 3492"/>
                    <a:gd name="T6" fmla="*/ 2538 w 4106"/>
                    <a:gd name="T7" fmla="*/ 0 h 3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06" h="3492">
                      <a:moveTo>
                        <a:pt x="2538" y="0"/>
                      </a:moveTo>
                      <a:cubicBezTo>
                        <a:pt x="3275" y="536"/>
                        <a:pt x="3824" y="1292"/>
                        <a:pt x="4106" y="2159"/>
                      </a:cubicBezTo>
                      <a:lnTo>
                        <a:pt x="0" y="3492"/>
                      </a:lnTo>
                      <a:lnTo>
                        <a:pt x="253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>
                  <a:off x="6096001" y="2670176"/>
                  <a:ext cx="2489200" cy="1517650"/>
                </a:xfrm>
                <a:custGeom>
                  <a:avLst/>
                  <a:gdLst>
                    <a:gd name="T0" fmla="*/ 4106 w 4387"/>
                    <a:gd name="T1" fmla="*/ 0 h 2667"/>
                    <a:gd name="T2" fmla="*/ 4106 w 4387"/>
                    <a:gd name="T3" fmla="*/ 2667 h 2667"/>
                    <a:gd name="T4" fmla="*/ 0 w 4387"/>
                    <a:gd name="T5" fmla="*/ 1333 h 2667"/>
                    <a:gd name="T6" fmla="*/ 4106 w 4387"/>
                    <a:gd name="T7" fmla="*/ 0 h 2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87" h="2667">
                      <a:moveTo>
                        <a:pt x="4106" y="0"/>
                      </a:moveTo>
                      <a:cubicBezTo>
                        <a:pt x="4387" y="867"/>
                        <a:pt x="4387" y="1800"/>
                        <a:pt x="4106" y="2667"/>
                      </a:cubicBezTo>
                      <a:lnTo>
                        <a:pt x="0" y="1333"/>
                      </a:lnTo>
                      <a:lnTo>
                        <a:pt x="410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" name="Freeform 11"/>
                <p:cNvSpPr>
                  <a:spLocks/>
                </p:cNvSpPr>
                <p:nvPr/>
              </p:nvSpPr>
              <p:spPr bwMode="auto">
                <a:xfrm>
                  <a:off x="6096001" y="3429001"/>
                  <a:ext cx="2330450" cy="1989138"/>
                </a:xfrm>
                <a:custGeom>
                  <a:avLst/>
                  <a:gdLst>
                    <a:gd name="T0" fmla="*/ 4106 w 4106"/>
                    <a:gd name="T1" fmla="*/ 1334 h 3493"/>
                    <a:gd name="T2" fmla="*/ 2538 w 4106"/>
                    <a:gd name="T3" fmla="*/ 3493 h 3493"/>
                    <a:gd name="T4" fmla="*/ 0 w 4106"/>
                    <a:gd name="T5" fmla="*/ 0 h 3493"/>
                    <a:gd name="T6" fmla="*/ 4106 w 4106"/>
                    <a:gd name="T7" fmla="*/ 1334 h 3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06" h="3493">
                      <a:moveTo>
                        <a:pt x="4106" y="1334"/>
                      </a:moveTo>
                      <a:cubicBezTo>
                        <a:pt x="3824" y="2201"/>
                        <a:pt x="3275" y="2957"/>
                        <a:pt x="2538" y="3493"/>
                      </a:cubicBezTo>
                      <a:lnTo>
                        <a:pt x="0" y="0"/>
                      </a:lnTo>
                      <a:lnTo>
                        <a:pt x="4106" y="133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6096001" y="3429001"/>
                  <a:ext cx="1439863" cy="2457450"/>
                </a:xfrm>
                <a:custGeom>
                  <a:avLst/>
                  <a:gdLst>
                    <a:gd name="T0" fmla="*/ 2538 w 2538"/>
                    <a:gd name="T1" fmla="*/ 3493 h 4317"/>
                    <a:gd name="T2" fmla="*/ 0 w 2538"/>
                    <a:gd name="T3" fmla="*/ 4317 h 4317"/>
                    <a:gd name="T4" fmla="*/ 0 w 2538"/>
                    <a:gd name="T5" fmla="*/ 0 h 4317"/>
                    <a:gd name="T6" fmla="*/ 2538 w 2538"/>
                    <a:gd name="T7" fmla="*/ 3493 h 4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38" h="4317">
                      <a:moveTo>
                        <a:pt x="2538" y="3493"/>
                      </a:moveTo>
                      <a:cubicBezTo>
                        <a:pt x="1800" y="4028"/>
                        <a:pt x="912" y="4317"/>
                        <a:pt x="0" y="4317"/>
                      </a:cubicBezTo>
                      <a:lnTo>
                        <a:pt x="0" y="0"/>
                      </a:lnTo>
                      <a:lnTo>
                        <a:pt x="2538" y="349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2" name="Freeform 15"/>
                <p:cNvSpPr>
                  <a:spLocks/>
                </p:cNvSpPr>
                <p:nvPr/>
              </p:nvSpPr>
              <p:spPr bwMode="auto">
                <a:xfrm>
                  <a:off x="4656138" y="3429001"/>
                  <a:ext cx="1439863" cy="2457450"/>
                </a:xfrm>
                <a:custGeom>
                  <a:avLst/>
                  <a:gdLst>
                    <a:gd name="T0" fmla="*/ 2537 w 2537"/>
                    <a:gd name="T1" fmla="*/ 4317 h 4317"/>
                    <a:gd name="T2" fmla="*/ 0 w 2537"/>
                    <a:gd name="T3" fmla="*/ 3493 h 4317"/>
                    <a:gd name="T4" fmla="*/ 2537 w 2537"/>
                    <a:gd name="T5" fmla="*/ 0 h 4317"/>
                    <a:gd name="T6" fmla="*/ 2537 w 2537"/>
                    <a:gd name="T7" fmla="*/ 4317 h 4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37" h="4317">
                      <a:moveTo>
                        <a:pt x="2537" y="4317"/>
                      </a:moveTo>
                      <a:cubicBezTo>
                        <a:pt x="1626" y="4317"/>
                        <a:pt x="738" y="4028"/>
                        <a:pt x="0" y="3493"/>
                      </a:cubicBezTo>
                      <a:lnTo>
                        <a:pt x="2537" y="0"/>
                      </a:lnTo>
                      <a:lnTo>
                        <a:pt x="2537" y="431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3761990" y="3429001"/>
                  <a:ext cx="2328863" cy="1989138"/>
                </a:xfrm>
                <a:custGeom>
                  <a:avLst/>
                  <a:gdLst>
                    <a:gd name="T0" fmla="*/ 1568 w 4105"/>
                    <a:gd name="T1" fmla="*/ 3493 h 3493"/>
                    <a:gd name="T2" fmla="*/ 0 w 4105"/>
                    <a:gd name="T3" fmla="*/ 1334 h 3493"/>
                    <a:gd name="T4" fmla="*/ 4105 w 4105"/>
                    <a:gd name="T5" fmla="*/ 0 h 3493"/>
                    <a:gd name="T6" fmla="*/ 1568 w 4105"/>
                    <a:gd name="T7" fmla="*/ 3493 h 3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05" h="3493">
                      <a:moveTo>
                        <a:pt x="1568" y="3493"/>
                      </a:moveTo>
                      <a:cubicBezTo>
                        <a:pt x="831" y="2957"/>
                        <a:pt x="282" y="2201"/>
                        <a:pt x="0" y="1334"/>
                      </a:cubicBezTo>
                      <a:lnTo>
                        <a:pt x="4105" y="0"/>
                      </a:lnTo>
                      <a:lnTo>
                        <a:pt x="1568" y="349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3606801" y="2670176"/>
                  <a:ext cx="2489200" cy="1517650"/>
                </a:xfrm>
                <a:custGeom>
                  <a:avLst/>
                  <a:gdLst>
                    <a:gd name="T0" fmla="*/ 281 w 4386"/>
                    <a:gd name="T1" fmla="*/ 2667 h 2667"/>
                    <a:gd name="T2" fmla="*/ 281 w 4386"/>
                    <a:gd name="T3" fmla="*/ 0 h 2667"/>
                    <a:gd name="T4" fmla="*/ 4386 w 4386"/>
                    <a:gd name="T5" fmla="*/ 1333 h 2667"/>
                    <a:gd name="T6" fmla="*/ 281 w 4386"/>
                    <a:gd name="T7" fmla="*/ 2667 h 2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86" h="2667">
                      <a:moveTo>
                        <a:pt x="281" y="2667"/>
                      </a:moveTo>
                      <a:cubicBezTo>
                        <a:pt x="0" y="1800"/>
                        <a:pt x="0" y="867"/>
                        <a:pt x="281" y="0"/>
                      </a:cubicBezTo>
                      <a:lnTo>
                        <a:pt x="4386" y="1333"/>
                      </a:lnTo>
                      <a:lnTo>
                        <a:pt x="281" y="266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5" name="Freeform 21"/>
                <p:cNvSpPr>
                  <a:spLocks/>
                </p:cNvSpPr>
                <p:nvPr/>
              </p:nvSpPr>
              <p:spPr bwMode="auto">
                <a:xfrm>
                  <a:off x="3767138" y="1439863"/>
                  <a:ext cx="2328863" cy="1989138"/>
                </a:xfrm>
                <a:custGeom>
                  <a:avLst/>
                  <a:gdLst>
                    <a:gd name="T0" fmla="*/ 0 w 4105"/>
                    <a:gd name="T1" fmla="*/ 2159 h 3492"/>
                    <a:gd name="T2" fmla="*/ 1568 w 4105"/>
                    <a:gd name="T3" fmla="*/ 0 h 3492"/>
                    <a:gd name="T4" fmla="*/ 4105 w 4105"/>
                    <a:gd name="T5" fmla="*/ 3492 h 3492"/>
                    <a:gd name="T6" fmla="*/ 0 w 4105"/>
                    <a:gd name="T7" fmla="*/ 2159 h 3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05" h="3492">
                      <a:moveTo>
                        <a:pt x="0" y="2159"/>
                      </a:moveTo>
                      <a:cubicBezTo>
                        <a:pt x="282" y="1292"/>
                        <a:pt x="831" y="536"/>
                        <a:pt x="1568" y="0"/>
                      </a:cubicBezTo>
                      <a:lnTo>
                        <a:pt x="4105" y="3492"/>
                      </a:lnTo>
                      <a:lnTo>
                        <a:pt x="0" y="215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6" name="Freeform 23"/>
                <p:cNvSpPr>
                  <a:spLocks/>
                </p:cNvSpPr>
                <p:nvPr/>
              </p:nvSpPr>
              <p:spPr bwMode="auto">
                <a:xfrm>
                  <a:off x="4656138" y="971551"/>
                  <a:ext cx="1439863" cy="2457450"/>
                </a:xfrm>
                <a:custGeom>
                  <a:avLst/>
                  <a:gdLst>
                    <a:gd name="T0" fmla="*/ 0 w 2537"/>
                    <a:gd name="T1" fmla="*/ 824 h 4316"/>
                    <a:gd name="T2" fmla="*/ 2537 w 2537"/>
                    <a:gd name="T3" fmla="*/ 0 h 4316"/>
                    <a:gd name="T4" fmla="*/ 2537 w 2537"/>
                    <a:gd name="T5" fmla="*/ 4316 h 4316"/>
                    <a:gd name="T6" fmla="*/ 0 w 2537"/>
                    <a:gd name="T7" fmla="*/ 824 h 4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37" h="4316">
                      <a:moveTo>
                        <a:pt x="0" y="824"/>
                      </a:moveTo>
                      <a:cubicBezTo>
                        <a:pt x="738" y="289"/>
                        <a:pt x="1626" y="0"/>
                        <a:pt x="2537" y="0"/>
                      </a:cubicBezTo>
                      <a:lnTo>
                        <a:pt x="2537" y="4316"/>
                      </a:lnTo>
                      <a:lnTo>
                        <a:pt x="0" y="82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 rot="19614164">
                <a:off x="6533673" y="2313639"/>
                <a:ext cx="1764483" cy="408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76328">
                <a:off x="6880784" y="3299564"/>
                <a:ext cx="1745673" cy="360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074494">
                <a:off x="6539694" y="4164033"/>
                <a:ext cx="1745673" cy="360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8753580">
                <a:off x="3982112" y="4154878"/>
                <a:ext cx="1745673" cy="408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0450900">
                <a:off x="3691416" y="3314364"/>
                <a:ext cx="1745673" cy="408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2950480">
                <a:off x="3932288" y="2290028"/>
                <a:ext cx="1745673" cy="408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5381903">
                <a:off x="4772526" y="1768476"/>
                <a:ext cx="1745673" cy="41108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7249357">
                <a:off x="5639216" y="1773517"/>
                <a:ext cx="1745673" cy="41108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4265532">
              <a:off x="5755140" y="4763376"/>
              <a:ext cx="1745673" cy="36271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6751265">
              <a:off x="4712940" y="4755759"/>
              <a:ext cx="1745673" cy="4110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Left Arrow 56">
            <a:hlinkClick r:id="rId2" action="ppaction://hlinksldjump"/>
          </p:cNvPr>
          <p:cNvSpPr/>
          <p:nvPr/>
        </p:nvSpPr>
        <p:spPr>
          <a:xfrm>
            <a:off x="12210911" y="5458488"/>
            <a:ext cx="1373187" cy="60838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7900"/>
            <a:ext cx="128143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5600700" y="5600700"/>
            <a:ext cx="1905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58200" y="5600700"/>
            <a:ext cx="190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944600" y="2476500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44600" y="3660750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944600" y="4846817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4600" y="6054231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44600" y="7172861"/>
            <a:ext cx="3903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7233" y="4762500"/>
            <a:ext cx="1207934" cy="10299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848600" y="4762500"/>
            <a:ext cx="1352454" cy="10299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29200" y="5829300"/>
            <a:ext cx="697589" cy="3048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181186" y="5777180"/>
            <a:ext cx="2981693" cy="310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2170" y="8578367"/>
            <a:ext cx="6426030" cy="10310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6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6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gờ</a:t>
            </a:r>
            <a:endParaRPr lang="en-US" sz="6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1038872"/>
            <a:ext cx="9257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 VỰC CHÍNH CỦA BÀN PHÍM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122"/>
          <p:cNvSpPr>
            <a:spLocks noChangeArrowheads="1"/>
          </p:cNvSpPr>
          <p:nvPr/>
        </p:nvSpPr>
        <p:spPr bwMode="auto">
          <a:xfrm>
            <a:off x="9673501" y="3537362"/>
            <a:ext cx="4575899" cy="2839061"/>
          </a:xfrm>
          <a:prstGeom prst="cloudCallout">
            <a:avLst>
              <a:gd name="adj1" fmla="val -82046"/>
              <a:gd name="adj2" fmla="val 123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A921B4-EBBD-416E-8330-F23B4CE1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52700"/>
            <a:ext cx="12848240" cy="6320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1905000" y="647700"/>
            <a:ext cx="7901073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3994">
              <a:lnSpc>
                <a:spcPct val="150000"/>
              </a:lnSpc>
            </a:pP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vi-VN" sz="4400" b="1" dirty="0">
              <a:solidFill>
                <a:srgbClr val="58AF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22"/>
          <p:cNvSpPr>
            <a:spLocks noChangeArrowheads="1"/>
          </p:cNvSpPr>
          <p:nvPr/>
        </p:nvSpPr>
        <p:spPr bwMode="auto">
          <a:xfrm>
            <a:off x="12496800" y="2890885"/>
            <a:ext cx="5105400" cy="2839061"/>
          </a:xfrm>
          <a:prstGeom prst="cloudCallout">
            <a:avLst>
              <a:gd name="adj1" fmla="val -82046"/>
              <a:gd name="adj2" fmla="val 123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FFDFFB2-CAD7-4A48-A9D5-A95A8F7F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47700"/>
            <a:ext cx="1101770" cy="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1981200" y="8676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0200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4326436" y="789723"/>
            <a:ext cx="545843" cy="113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4500" b="1" dirty="0">
                <a:solidFill>
                  <a:srgbClr val="FFFFFF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57;p39"/>
          <p:cNvSpPr txBox="1">
            <a:spLocks/>
          </p:cNvSpPr>
          <p:nvPr/>
        </p:nvSpPr>
        <p:spPr>
          <a:xfrm>
            <a:off x="3642219" y="1514832"/>
            <a:ext cx="10911981" cy="885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665" indent="-342665" algn="l" defTabSz="137065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986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3310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8629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3954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281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4604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39930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5252" indent="-342665" algn="l" defTabSz="137065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9678" y="3009900"/>
            <a:ext cx="14807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Khu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vực chính gồm: hàng phím số, hàng phím trên, hàng phím cơ sở, hàng phím dưới và hàng phím chứa dấu cách.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ngón tay gõ đúng các phím phụ trách. Khi gõ xong, đưa ngón tay về vị trí xuất phát trên hàng phím cơ sở.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55823" y="4884629"/>
            <a:ext cx="6115662" cy="47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10417" y="4805629"/>
            <a:ext cx="3920418" cy="4923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组合 8"/>
          <p:cNvGrpSpPr/>
          <p:nvPr/>
        </p:nvGrpSpPr>
        <p:grpSpPr>
          <a:xfrm>
            <a:off x="5659838" y="3150104"/>
            <a:ext cx="6586224" cy="3365012"/>
            <a:chOff x="-6300496" y="5642681"/>
            <a:chExt cx="23412450" cy="11961811"/>
          </a:xfrm>
        </p:grpSpPr>
        <p:grpSp>
          <p:nvGrpSpPr>
            <p:cNvPr id="7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046">
                  <a:defRPr/>
                </a:pPr>
                <a:endParaRPr lang="zh-CN" altLang="en-US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046">
                  <a:defRPr/>
                </a:pPr>
                <a:endParaRPr lang="zh-CN" altLang="en-US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8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1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300" y="3791387"/>
            <a:ext cx="1796532" cy="861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4493475"/>
            <a:ext cx="4663721" cy="1031025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6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1981200" y="8676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0200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4326436" y="789723"/>
            <a:ext cx="545843" cy="113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4500" b="1" dirty="0">
                <a:solidFill>
                  <a:srgbClr val="FFFFFF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7258" y="2400300"/>
            <a:ext cx="1549199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6819900"/>
            <a:ext cx="914400" cy="78869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818998"/>
            <a:ext cx="5477084" cy="1200302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77200" y="842772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08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1981200" y="8676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0200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4326436" y="789723"/>
            <a:ext cx="545843" cy="113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4500" b="1" dirty="0">
                <a:solidFill>
                  <a:srgbClr val="FFFFFF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818998"/>
            <a:ext cx="5477084" cy="1200302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705100"/>
            <a:ext cx="153874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F,J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Hàng phím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Hàng phím cơ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Hàng phím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5524500"/>
            <a:ext cx="914400" cy="78869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77200" y="842772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618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0200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4326436" y="789723"/>
            <a:ext cx="545843" cy="113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4500" b="1" dirty="0">
                <a:solidFill>
                  <a:srgbClr val="FFFFFF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818998"/>
            <a:ext cx="5477084" cy="1200302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019300"/>
            <a:ext cx="15621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Trong hình sau, ngón tay nào đã đặt sai vị trí xuất phát trên hàng phím cơ sở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848100"/>
            <a:ext cx="7770279" cy="5486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295400" y="5219700"/>
            <a:ext cx="914400" cy="78869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77200" y="842772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94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-186838" y="-201834"/>
            <a:ext cx="5576060" cy="2980508"/>
            <a:chOff x="301091" y="301982"/>
            <a:chExt cx="5289138" cy="25081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5289138" cy="250817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303735" y="449956"/>
            <a:ext cx="6138646" cy="1546537"/>
          </a:xfrm>
          <a:prstGeom prst="rect">
            <a:avLst/>
          </a:prstGeom>
        </p:spPr>
        <p:txBody>
          <a:bodyPr wrap="square" lIns="137119" tIns="68560" rIns="137119" bIns="68560">
            <a:spAutoFit/>
          </a:bodyPr>
          <a:lstStyle/>
          <a:p>
            <a:pPr defTabSz="514166">
              <a:lnSpc>
                <a:spcPct val="150000"/>
              </a:lnSpc>
            </a:pPr>
            <a:r>
              <a:rPr lang="en-US" sz="6100" b="1" dirty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6100" b="1" dirty="0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252" y="5219700"/>
            <a:ext cx="2655880" cy="19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40" y="4076700"/>
            <a:ext cx="96337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91200" y="952500"/>
            <a:ext cx="10729163" cy="1107969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6600" b="1" dirty="0" err="1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6600" b="1" dirty="0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6600" b="1" dirty="0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Ô </a:t>
            </a:r>
            <a:r>
              <a:rPr lang="en-US" sz="6600" b="1" dirty="0" smtClean="0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CỬA </a:t>
            </a:r>
            <a:r>
              <a:rPr lang="en-US" sz="6600" b="1" dirty="0">
                <a:solidFill>
                  <a:srgbClr val="EA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 MẬT</a:t>
            </a:r>
          </a:p>
        </p:txBody>
      </p:sp>
      <p:pic>
        <p:nvPicPr>
          <p:cNvPr id="2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86" y="2778674"/>
            <a:ext cx="3634280" cy="57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986" y="2801721"/>
            <a:ext cx="3616817" cy="56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386" y="2799673"/>
            <a:ext cx="3306414" cy="569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10F7048-0385-41A1-BD7F-F212EB33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1073" y="8191500"/>
            <a:ext cx="2316678" cy="1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836820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1981200" y="8676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2D5722D-C4D9-4D78-80B8-7026BEF70276}"/>
              </a:ext>
            </a:extLst>
          </p:cNvPr>
          <p:cNvSpPr/>
          <p:nvPr/>
        </p:nvSpPr>
        <p:spPr>
          <a:xfrm>
            <a:off x="921827" y="1020066"/>
            <a:ext cx="320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36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4984E6-5DDB-4389-BA4B-99FF68DE7565}"/>
              </a:ext>
            </a:extLst>
          </p:cNvPr>
          <p:cNvSpPr/>
          <p:nvPr/>
        </p:nvSpPr>
        <p:spPr>
          <a:xfrm>
            <a:off x="4326436" y="789723"/>
            <a:ext cx="545843" cy="113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994">
              <a:lnSpc>
                <a:spcPct val="150000"/>
              </a:lnSpc>
            </a:pPr>
            <a:r>
              <a:rPr lang="en-US" sz="4500" b="1" dirty="0">
                <a:solidFill>
                  <a:srgbClr val="FFFFFF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818998"/>
            <a:ext cx="5477084" cy="1200302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324100"/>
            <a:ext cx="15621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Khi gõ xong, các ngón tay của em phải đặt ở hàng phím nào?</a:t>
            </a:r>
          </a:p>
          <a:p>
            <a:pPr algn="just">
              <a:lnSpc>
                <a:spcPct val="150000"/>
              </a:lnSpc>
            </a:pP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Hàng phím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Hàng phím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Hàng phím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9200" y="4354806"/>
            <a:ext cx="914400" cy="78869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77200" y="84201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77200" y="842772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8690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18288000" cy="102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628776" y="3509088"/>
            <a:ext cx="11015664" cy="4572000"/>
          </a:xfrm>
          <a:prstGeom prst="rect">
            <a:avLst/>
          </a:prstGeom>
        </p:spPr>
        <p:txBody>
          <a:bodyPr spcFirstLastPara="1" wrap="none" lIns="137101" tIns="68555" rIns="137101" bIns="68555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37096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54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4114800" y="6811900"/>
            <a:ext cx="14173200" cy="2205038"/>
          </a:xfrm>
          <a:prstGeom prst="rect">
            <a:avLst/>
          </a:prstGeom>
        </p:spPr>
        <p:txBody>
          <a:bodyPr lIns="137101" tIns="68555" rIns="137101" bIns="6855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7100" dirty="0" err="1">
                <a:solidFill>
                  <a:srgbClr val="FF0000"/>
                </a:solidFill>
                <a:latin typeface="Calibri"/>
              </a:rPr>
              <a:t>Chúc</a:t>
            </a:r>
            <a:r>
              <a:rPr lang="en-US" altLang="en-US" sz="71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7100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altLang="en-US" sz="71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7100">
                <a:solidFill>
                  <a:srgbClr val="FF0000"/>
                </a:solidFill>
                <a:latin typeface="Calibri"/>
              </a:rPr>
              <a:t>em </a:t>
            </a:r>
            <a:r>
              <a:rPr lang="en-US" altLang="en-US" sz="7100" dirty="0" err="1">
                <a:solidFill>
                  <a:srgbClr val="FF0000"/>
                </a:solidFill>
                <a:latin typeface="Calibri"/>
              </a:rPr>
              <a:t>chăm</a:t>
            </a:r>
            <a:r>
              <a:rPr lang="en-US" altLang="en-US" sz="71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7100" dirty="0" err="1">
                <a:solidFill>
                  <a:srgbClr val="FF0000"/>
                </a:solidFill>
                <a:latin typeface="Calibri"/>
              </a:rPr>
              <a:t>ngoan</a:t>
            </a:r>
            <a:endParaRPr lang="en-US" altLang="en-US" sz="71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72786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1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Phông nền Powerpoint-20210906T141303Z-001\Phông nền Powerpoint\55d23d38c9a5e4e6db49fba8d1b30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139" y="-1256751"/>
            <a:ext cx="25708302" cy="115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F49C9A-AC8D-425D-A924-C40644073EA6}"/>
              </a:ext>
            </a:extLst>
          </p:cNvPr>
          <p:cNvSpPr/>
          <p:nvPr/>
        </p:nvSpPr>
        <p:spPr>
          <a:xfrm>
            <a:off x="1217963" y="1805163"/>
            <a:ext cx="15916122" cy="1661937"/>
          </a:xfrm>
          <a:prstGeom prst="rect">
            <a:avLst/>
          </a:prstGeom>
        </p:spPr>
        <p:txBody>
          <a:bodyPr wrap="square" lIns="182813" tIns="91412" rIns="182813" bIns="91412">
            <a:spAutoFit/>
          </a:bodyPr>
          <a:lstStyle/>
          <a:p>
            <a:pPr defTabSz="68555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0F7048-0385-41A1-BD7F-F212EB33A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6829" y="8951971"/>
            <a:ext cx="2316678" cy="1828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1600" y="4010461"/>
            <a:ext cx="4724400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Con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4000500"/>
            <a:ext cx="4876800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26" y="6505154"/>
            <a:ext cx="1489620" cy="142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6" y="1833563"/>
            <a:ext cx="1309687" cy="8715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734800" y="4010461"/>
            <a:ext cx="5269646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8AF0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Am-thanh-tra-loi-dung-www_yeualo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Phông nền Powerpoint-20210906T141303Z-001\Phông nền Powerpoint\55d23d38c9a5e4e6db49fba8d1b30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139" y="-1256751"/>
            <a:ext cx="25708302" cy="115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0F7048-0385-41A1-BD7F-F212EB33A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6829" y="8951971"/>
            <a:ext cx="2316678" cy="18289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28433" y="3774063"/>
            <a:ext cx="4695157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15800" y="3774064"/>
            <a:ext cx="4664677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26" y="6505154"/>
            <a:ext cx="1489620" cy="142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F49C9A-AC8D-425D-A924-C40644073EA6}"/>
              </a:ext>
            </a:extLst>
          </p:cNvPr>
          <p:cNvSpPr/>
          <p:nvPr/>
        </p:nvSpPr>
        <p:spPr>
          <a:xfrm>
            <a:off x="1217963" y="1638316"/>
            <a:ext cx="15916122" cy="1661937"/>
          </a:xfrm>
          <a:prstGeom prst="rect">
            <a:avLst/>
          </a:prstGeom>
        </p:spPr>
        <p:txBody>
          <a:bodyPr wrap="square" lIns="182813" tIns="91412" rIns="182813" bIns="91412">
            <a:spAutoFit/>
          </a:bodyPr>
          <a:lstStyle/>
          <a:p>
            <a:pPr defTabSz="68555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32923" y="3771900"/>
            <a:ext cx="4715477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1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8AF0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Am-thanh-tra-loi-dung-www_yeualo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Phông nền Powerpoint-20210906T141303Z-001\Phông nền Powerpoint\55d23d38c9a5e4e6db49fba8d1b30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139" y="-1256751"/>
            <a:ext cx="25708302" cy="115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F49C9A-AC8D-425D-A924-C40644073EA6}"/>
              </a:ext>
            </a:extLst>
          </p:cNvPr>
          <p:cNvSpPr/>
          <p:nvPr/>
        </p:nvSpPr>
        <p:spPr>
          <a:xfrm>
            <a:off x="1217963" y="1638316"/>
            <a:ext cx="15916122" cy="1661937"/>
          </a:xfrm>
          <a:prstGeom prst="rect">
            <a:avLst/>
          </a:prstGeom>
        </p:spPr>
        <p:txBody>
          <a:bodyPr wrap="square" lIns="182813" tIns="91412" rIns="182813" bIns="91412">
            <a:spAutoFit/>
          </a:bodyPr>
          <a:lstStyle/>
          <a:p>
            <a:pPr defTabSz="68555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0F7048-0385-41A1-BD7F-F212EB33A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6829" y="8951971"/>
            <a:ext cx="2316678" cy="1828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3934260"/>
            <a:ext cx="4419600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0" y="3934261"/>
            <a:ext cx="5638800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26" y="6505154"/>
            <a:ext cx="1489620" cy="142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115800" y="3929195"/>
            <a:ext cx="5018285" cy="9806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8AF0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Am-thanh-tra-loi-dung-www_yeualo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55"/>
          <p:cNvGrpSpPr/>
          <p:nvPr/>
        </p:nvGrpSpPr>
        <p:grpSpPr>
          <a:xfrm rot="-899960">
            <a:off x="816724" y="1363613"/>
            <a:ext cx="2244932" cy="2014692"/>
            <a:chOff x="2187750" y="197300"/>
            <a:chExt cx="1122500" cy="1007375"/>
          </a:xfrm>
        </p:grpSpPr>
        <p:sp>
          <p:nvSpPr>
            <p:cNvPr id="897" name="Google Shape;897;p55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55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55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55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55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55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55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0" name="Google Shape;910;p55"/>
          <p:cNvGrpSpPr/>
          <p:nvPr/>
        </p:nvGrpSpPr>
        <p:grpSpPr>
          <a:xfrm rot="900036">
            <a:off x="14598325" y="1331396"/>
            <a:ext cx="2743122" cy="1672128"/>
            <a:chOff x="4606800" y="1956825"/>
            <a:chExt cx="1503600" cy="916550"/>
          </a:xfrm>
        </p:grpSpPr>
        <p:sp>
          <p:nvSpPr>
            <p:cNvPr id="911" name="Google Shape;911;p55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55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55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55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55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55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55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3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62198" y="2705100"/>
            <a:ext cx="13258802" cy="1216078"/>
          </a:xfrm>
          <a:prstGeom prst="rect">
            <a:avLst/>
          </a:prstGeom>
          <a:noFill/>
        </p:spPr>
        <p:txBody>
          <a:bodyPr wrap="square" lIns="102335" tIns="51169" rIns="102335" bIns="51169" rtlCol="0">
            <a:spAutoFit/>
          </a:bodyPr>
          <a:lstStyle/>
          <a:p>
            <a:pPr algn="ctr" defTabSz="1827659">
              <a:lnSpc>
                <a:spcPct val="150000"/>
              </a:lnSpc>
            </a:pPr>
            <a:r>
              <a:rPr lang="en-US" sz="5500" b="1" dirty="0" err="1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Bài</a:t>
            </a:r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 5: </a:t>
            </a:r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SỬ DỤNG BÀN PHÍM (</a:t>
            </a:r>
            <a:r>
              <a:rPr lang="en-US" sz="5500" b="1" dirty="0" err="1" smtClean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tiết</a:t>
            </a:r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1)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90" y="4686300"/>
            <a:ext cx="1162154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921789" y="1627138"/>
            <a:ext cx="12316719" cy="1154162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en-US" sz="4400" b="1" dirty="0" smtClean="0">
                <a:solidFill>
                  <a:srgbClr val="F03C69"/>
                </a:solidFill>
                <a:latin typeface="Times New Roman" pitchFamily="18" charset="0"/>
                <a:cs typeface="Times New Roman" pitchFamily="18" charset="0"/>
              </a:rPr>
              <a:t>1. BÀN PHÍM </a:t>
            </a:r>
            <a:r>
              <a:rPr lang="vi-VN" sz="4400" b="1" dirty="0" smtClean="0">
                <a:solidFill>
                  <a:srgbClr val="F03C69"/>
                </a:solidFill>
                <a:latin typeface="Times New Roman" pitchFamily="18" charset="0"/>
                <a:cs typeface="Times New Roman" pitchFamily="18" charset="0"/>
              </a:rPr>
              <a:t>MÁY TÍNH</a:t>
            </a:r>
            <a:endParaRPr lang="vi-VN" sz="4400" b="1" dirty="0">
              <a:solidFill>
                <a:srgbClr val="F03C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906200" y="2700039"/>
            <a:ext cx="16444421" cy="709165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>
                <a:lnSpc>
                  <a:spcPct val="150000"/>
                </a:lnSpc>
              </a:pPr>
              <a:r>
                <a:rPr lang="vi-VN" sz="5400" b="1" dirty="0">
                  <a:solidFill>
                    <a:srgbClr val="7FC354"/>
                  </a:solidFill>
                  <a:latin typeface="Times New Roman" pitchFamily="18" charset="0"/>
                  <a:cs typeface="Times New Roman" pitchFamily="18" charset="0"/>
                </a:rPr>
                <a:t>Tìm hiểu về bàn phím máy tính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927067"/>
              <a:ext cx="1050626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/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 sát bàn phím và các khu vực của bàn phím ở Hình 31, em hãy chỉ ra khu vực nào có nhiều phím nhất?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=""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693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514350">
                    <a:lnSpc>
                      <a:spcPct val="150000"/>
                    </a:lnSpc>
                  </a:pPr>
                  <a:r>
                    <a:rPr lang="en-US" sz="33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33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=""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=""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50">
                  <a:lnSpc>
                    <a:spcPct val="150000"/>
                  </a:lnSpc>
                </a:pPr>
                <a:r>
                  <a:rPr lang="en-US" sz="4200" b="1" dirty="0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4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2009BB-647F-46FB-BE93-05922FA95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8085" y="5451156"/>
            <a:ext cx="10545756" cy="4251217"/>
          </a:xfrm>
          <a:prstGeom prst="rect">
            <a:avLst/>
          </a:prstGeom>
        </p:spPr>
      </p:pic>
      <p:pic>
        <p:nvPicPr>
          <p:cNvPr id="3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1AAF4534-E7E3-4D4E-944C-1497CEC2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7" y="9092128"/>
            <a:ext cx="605985" cy="5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22"/>
          <p:cNvSpPr>
            <a:spLocks noChangeArrowheads="1"/>
          </p:cNvSpPr>
          <p:nvPr/>
        </p:nvSpPr>
        <p:spPr bwMode="auto">
          <a:xfrm>
            <a:off x="10342840" y="6151425"/>
            <a:ext cx="5887760" cy="2283235"/>
          </a:xfrm>
          <a:prstGeom prst="cloudCallout">
            <a:avLst>
              <a:gd name="adj1" fmla="val -82046"/>
              <a:gd name="adj2" fmla="val 123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7012" y="495300"/>
            <a:ext cx="9358483" cy="974999"/>
          </a:xfrm>
          <a:prstGeom prst="rect">
            <a:avLst/>
          </a:prstGeom>
          <a:noFill/>
        </p:spPr>
        <p:txBody>
          <a:bodyPr wrap="square" lIns="51168" tIns="25585" rIns="51168" bIns="25585">
            <a:spAutoFit/>
          </a:bodyPr>
          <a:lstStyle/>
          <a:p>
            <a:pPr algn="ctr" defTabSz="91383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5: SỬ DỤNG BÀN PHÍM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160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Am-thanh-tra-loi-dung-www_yeualo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906237" y="647701"/>
            <a:ext cx="16444422" cy="8852332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0652"/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0071" y="7672278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2009BB-647F-46FB-BE93-05922FA95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1946440"/>
            <a:ext cx="11506200" cy="5777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4" y="2947878"/>
            <a:ext cx="8156946" cy="7997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3" y="3823874"/>
            <a:ext cx="6599621" cy="25865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77" y="3786078"/>
            <a:ext cx="1473424" cy="25525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63" y="3773839"/>
            <a:ext cx="1709337" cy="26035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799" y="1192768"/>
            <a:ext cx="704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77400" y="7672278"/>
            <a:ext cx="752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0" y="1485900"/>
            <a:ext cx="4677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478A4E-06BA-45DA-AB22-ADA7E3CBBA1E}"/>
              </a:ext>
            </a:extLst>
          </p:cNvPr>
          <p:cNvSpPr/>
          <p:nvPr/>
        </p:nvSpPr>
        <p:spPr>
          <a:xfrm>
            <a:off x="838200" y="1485900"/>
            <a:ext cx="16994070" cy="2643718"/>
          </a:xfrm>
          <a:prstGeom prst="rect">
            <a:avLst/>
          </a:prstGeom>
        </p:spPr>
        <p:txBody>
          <a:bodyPr wrap="square" lIns="137076" tIns="68539" rIns="137076" bIns="68539">
            <a:spAutoFit/>
          </a:bodyPr>
          <a:lstStyle/>
          <a:p>
            <a:pPr algn="just" defTabSz="513994">
              <a:lnSpc>
                <a:spcPct val="130000"/>
              </a:lnSpc>
            </a:pPr>
            <a:r>
              <a:rPr lang="en-US" sz="30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Khu vực </a:t>
            </a:r>
            <a:r>
              <a:rPr lang="vi-VN" sz="4400" b="1" dirty="0" smtClean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chính </a:t>
            </a:r>
            <a:r>
              <a:rPr lang="vi-VN" sz="4400" b="1" dirty="0">
                <a:solidFill>
                  <a:srgbClr val="58AF01"/>
                </a:solidFill>
                <a:latin typeface="Times New Roman" pitchFamily="18" charset="0"/>
                <a:cs typeface="Times New Roman" pitchFamily="18" charset="0"/>
              </a:rPr>
              <a:t>của bàn phím. </a:t>
            </a:r>
            <a:endParaRPr lang="en-US" sz="4400" b="1" dirty="0" smtClean="0">
              <a:solidFill>
                <a:srgbClr val="58AF0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513994">
              <a:lnSpc>
                <a:spcPct val="12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SGK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FDFFB2-CAD7-4A48-A9D5-A95A8F7F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100"/>
            <a:ext cx="1101770" cy="979920"/>
          </a:xfrm>
          <a:prstGeom prst="rect">
            <a:avLst/>
          </a:prstGeom>
        </p:spPr>
      </p:pic>
      <p:pic>
        <p:nvPicPr>
          <p:cNvPr id="7" name="Picture 6" descr="A child with a stethoscope around her neck&#10;&#10;Description automatically generated with medium confidence">
            <a:extLst>
              <a:ext uri="{FF2B5EF4-FFF2-40B4-BE49-F238E27FC236}">
                <a16:creationId xmlns="" xmlns:a16="http://schemas.microsoft.com/office/drawing/2014/main" id="{8D8FD8FD-C842-41A6-958C-AC1D76870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1602" y="6679807"/>
            <a:ext cx="3644202" cy="3742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46410" y="5326732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46410" y="6317332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6410" y="4412332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46410" y="7307932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46410" y="8292579"/>
            <a:ext cx="3857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71" y="4259932"/>
            <a:ext cx="11915558" cy="505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943600" y="6362700"/>
            <a:ext cx="190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34400" y="6362700"/>
            <a:ext cx="1905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7012" y="495300"/>
            <a:ext cx="9358483" cy="974999"/>
          </a:xfrm>
          <a:prstGeom prst="rect">
            <a:avLst/>
          </a:prstGeom>
          <a:noFill/>
        </p:spPr>
        <p:txBody>
          <a:bodyPr wrap="square" lIns="51168" tIns="25585" rIns="51168" bIns="25585">
            <a:spAutoFit/>
          </a:bodyPr>
          <a:lstStyle/>
          <a:p>
            <a:pPr algn="ctr" defTabSz="91383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5: SỬ DỤNG BÀN PHÍM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8501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707</Words>
  <Application>Microsoft Office PowerPoint</Application>
  <PresentationFormat>Custom</PresentationFormat>
  <Paragraphs>155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UTM Avo</vt:lpstr>
      <vt:lpstr>Tunga</vt:lpstr>
      <vt:lpstr>Calibri</vt:lpstr>
      <vt:lpstr>Roboto Condensed Light</vt:lpstr>
      <vt:lpstr>Lato Light</vt:lpstr>
      <vt:lpstr>方正黑体_GBK</vt:lpstr>
      <vt:lpstr>Acme</vt:lpstr>
      <vt:lpstr>Milonga</vt:lpstr>
      <vt:lpstr>Actor</vt:lpstr>
      <vt:lpstr>UTM HelvetIns</vt:lpstr>
      <vt:lpstr>Calibri Light</vt:lpstr>
      <vt:lpstr>Wingdings</vt:lpstr>
      <vt:lpstr>Segoe Print</vt:lpstr>
      <vt:lpstr>UTM Bienvenue</vt:lpstr>
      <vt:lpstr>SVN-SAF</vt:lpstr>
      <vt:lpstr>Times New Roman</vt:lpstr>
      <vt:lpstr>1_Office Theme</vt:lpstr>
      <vt:lpstr>Calendar &amp; Weather Personal Organizer for Pre-K by Slidesgo</vt:lpstr>
      <vt:lpstr>1_Office 主题</vt:lpstr>
      <vt:lpstr>2_Office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222</cp:revision>
  <dcterms:created xsi:type="dcterms:W3CDTF">2006-08-16T00:00:00Z</dcterms:created>
  <dcterms:modified xsi:type="dcterms:W3CDTF">2022-11-08T23:44:43Z</dcterms:modified>
  <dc:identifier>DAFARKD_w7U</dc:identifier>
</cp:coreProperties>
</file>